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2532F7-268B-425C-8482-DD86609AE8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BACA0-2A58-450E-AD58-576A469F9B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F6783-3E58-41AF-8E1D-416BE452C7E4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B0EBC-534E-4D49-A27D-797BECB531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C296D-7590-4D30-B831-78CA0B2D1A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D0C97-66C1-4878-AB2C-0373603EF8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30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A7D78-5BCB-4A05-8019-53B2C3937D14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87094-9044-4EE3-934C-6F21C686A3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5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BB736E2B-E5CA-B702-AA19-40F96B420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4000" pencilSize="2"/>
                    </a14:imgEffect>
                  </a14:imgLayer>
                </a14:imgProps>
              </a:ext>
            </a:extLst>
          </a:blip>
          <a:srcRect r="15236" b="15236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64C3F68-3875-4E87-99D4-A4A9F6943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01074" y="5648818"/>
            <a:ext cx="4554024" cy="691510"/>
          </a:xfrm>
          <a:solidFill>
            <a:schemeClr val="accent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en-US" noProof="0" dirty="0"/>
              <a:t>PAGE TITLE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89C56B6-7610-42D5-8E38-2F45B781C9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55097" y="663284"/>
            <a:ext cx="4320000" cy="4320000"/>
          </a:xfrm>
          <a:custGeom>
            <a:avLst/>
            <a:gdLst>
              <a:gd name="connsiteX0" fmla="*/ 0 w 4320000"/>
              <a:gd name="connsiteY0" fmla="*/ 0 h 4320000"/>
              <a:gd name="connsiteX1" fmla="*/ 4320000 w 4320000"/>
              <a:gd name="connsiteY1" fmla="*/ 0 h 4320000"/>
              <a:gd name="connsiteX2" fmla="*/ 4320000 w 4320000"/>
              <a:gd name="connsiteY2" fmla="*/ 4320000 h 4320000"/>
              <a:gd name="connsiteX3" fmla="*/ 0 w 4320000"/>
              <a:gd name="connsiteY3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000" h="4320000">
                <a:moveTo>
                  <a:pt x="0" y="0"/>
                </a:moveTo>
                <a:lnTo>
                  <a:pt x="4320000" y="0"/>
                </a:lnTo>
                <a:lnTo>
                  <a:pt x="4320000" y="4320000"/>
                </a:lnTo>
                <a:lnTo>
                  <a:pt x="0" y="4320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31E7BC-93FA-4C26-B471-AEEF13A24B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48907" y="939033"/>
            <a:ext cx="4320000" cy="4320000"/>
          </a:xfrm>
          <a:custGeom>
            <a:avLst/>
            <a:gdLst>
              <a:gd name="connsiteX0" fmla="*/ 2160000 w 4320000"/>
              <a:gd name="connsiteY0" fmla="*/ 0 h 4320000"/>
              <a:gd name="connsiteX1" fmla="*/ 4320000 w 4320000"/>
              <a:gd name="connsiteY1" fmla="*/ 4320000 h 4320000"/>
              <a:gd name="connsiteX2" fmla="*/ 0 w 4320000"/>
              <a:gd name="connsiteY2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000" h="4320000">
                <a:moveTo>
                  <a:pt x="2160000" y="0"/>
                </a:moveTo>
                <a:lnTo>
                  <a:pt x="4320000" y="4320000"/>
                </a:lnTo>
                <a:lnTo>
                  <a:pt x="0" y="4320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3633B8-291A-4606-B21A-8C93D3A8CD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3227" y="675984"/>
            <a:ext cx="4320000" cy="4320000"/>
          </a:xfrm>
          <a:custGeom>
            <a:avLst/>
            <a:gdLst>
              <a:gd name="connsiteX0" fmla="*/ 2160000 w 4320000"/>
              <a:gd name="connsiteY0" fmla="*/ 0 h 4320000"/>
              <a:gd name="connsiteX1" fmla="*/ 4320000 w 4320000"/>
              <a:gd name="connsiteY1" fmla="*/ 2160000 h 4320000"/>
              <a:gd name="connsiteX2" fmla="*/ 2160000 w 4320000"/>
              <a:gd name="connsiteY2" fmla="*/ 4320000 h 4320000"/>
              <a:gd name="connsiteX3" fmla="*/ 0 w 4320000"/>
              <a:gd name="connsiteY3" fmla="*/ 2160000 h 4320000"/>
              <a:gd name="connsiteX4" fmla="*/ 2160000 w 4320000"/>
              <a:gd name="connsiteY4" fmla="*/ 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0" h="4320000">
                <a:moveTo>
                  <a:pt x="2160000" y="0"/>
                </a:moveTo>
                <a:cubicBezTo>
                  <a:pt x="3352935" y="0"/>
                  <a:pt x="4320000" y="967065"/>
                  <a:pt x="4320000" y="2160000"/>
                </a:cubicBezTo>
                <a:cubicBezTo>
                  <a:pt x="4320000" y="3352935"/>
                  <a:pt x="3352935" y="4320000"/>
                  <a:pt x="2160000" y="4320000"/>
                </a:cubicBezTo>
                <a:cubicBezTo>
                  <a:pt x="967065" y="4320000"/>
                  <a:pt x="0" y="3352935"/>
                  <a:pt x="0" y="2160000"/>
                </a:cubicBezTo>
                <a:cubicBezTo>
                  <a:pt x="0" y="967065"/>
                  <a:pt x="967065" y="0"/>
                  <a:pt x="21600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71182D31-EB4B-6A05-3DFA-5CFB539AC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30004" y="5646568"/>
            <a:ext cx="2106594" cy="69375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7000" b="1"/>
            </a:lvl1pPr>
            <a:lvl2pPr marL="457200" indent="0">
              <a:buNone/>
              <a:defRPr sz="13300"/>
            </a:lvl2pPr>
            <a:lvl3pPr marL="914400" indent="0">
              <a:buNone/>
              <a:defRPr sz="13300"/>
            </a:lvl3pPr>
            <a:lvl4pPr marL="1371600" indent="0">
              <a:buNone/>
              <a:defRPr sz="13300"/>
            </a:lvl4pPr>
            <a:lvl5pPr marL="1828800" indent="0">
              <a:buNone/>
              <a:defRPr sz="13300"/>
            </a:lvl5pPr>
          </a:lstStyle>
          <a:p>
            <a:pPr lvl="0"/>
            <a:r>
              <a:rPr lang="en-US" dirty="0"/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24218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and On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ake, indoor, egg, decorated&#10;&#10;Description automatically generated">
            <a:extLst>
              <a:ext uri="{FF2B5EF4-FFF2-40B4-BE49-F238E27FC236}">
                <a16:creationId xmlns:a16="http://schemas.microsoft.com/office/drawing/2014/main" id="{42DC6B46-9E5C-A7F6-38D1-29AABD06CC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03"/>
                    </a14:imgEffect>
                    <a14:imgEffect>
                      <a14:saturation sat="99000"/>
                    </a14:imgEffect>
                  </a14:imgLayer>
                </a14:imgProps>
              </a:ext>
            </a:extLst>
          </a:blip>
          <a:srcRect t="7714" b="7714"/>
          <a:stretch/>
        </p:blipFill>
        <p:spPr>
          <a:xfrm>
            <a:off x="-1" y="0"/>
            <a:ext cx="12192000" cy="6874042"/>
          </a:xfrm>
          <a:prstGeom prst="rect">
            <a:avLst/>
          </a:prstGeom>
        </p:spPr>
      </p:pic>
      <p:pic>
        <p:nvPicPr>
          <p:cNvPr id="3" name="Picture 2" descr="A picture containing cake, indoor, egg, decorated&#10;&#10;Description automatically generated">
            <a:extLst>
              <a:ext uri="{FF2B5EF4-FFF2-40B4-BE49-F238E27FC236}">
                <a16:creationId xmlns:a16="http://schemas.microsoft.com/office/drawing/2014/main" id="{0C534999-D886-6BE5-A450-D2277CBE41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03"/>
                    </a14:imgEffect>
                    <a14:imgEffect>
                      <a14:saturation sat="99000"/>
                    </a14:imgEffect>
                  </a14:imgLayer>
                </a14:imgProps>
              </a:ext>
            </a:extLst>
          </a:blip>
          <a:srcRect r="569" b="16106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66F9A7C-DCF7-4C0E-9812-816CCD0DBD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778121" cy="6858000"/>
          </a:xfrm>
          <a:custGeom>
            <a:avLst/>
            <a:gdLst>
              <a:gd name="connsiteX0" fmla="*/ 2807471 w 7778121"/>
              <a:gd name="connsiteY0" fmla="*/ 0 h 6858000"/>
              <a:gd name="connsiteX1" fmla="*/ 2853525 w 7778121"/>
              <a:gd name="connsiteY1" fmla="*/ 0 h 6858000"/>
              <a:gd name="connsiteX2" fmla="*/ 7778121 w 7778121"/>
              <a:gd name="connsiteY2" fmla="*/ 4924599 h 6858000"/>
              <a:gd name="connsiteX3" fmla="*/ 5844720 w 7778121"/>
              <a:gd name="connsiteY3" fmla="*/ 6858000 h 6858000"/>
              <a:gd name="connsiteX4" fmla="*/ 0 w 7778121"/>
              <a:gd name="connsiteY4" fmla="*/ 6858000 h 6858000"/>
              <a:gd name="connsiteX5" fmla="*/ 0 w 7778121"/>
              <a:gd name="connsiteY5" fmla="*/ 28074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8121" h="6858000">
                <a:moveTo>
                  <a:pt x="2807471" y="0"/>
                </a:moveTo>
                <a:lnTo>
                  <a:pt x="2853525" y="0"/>
                </a:lnTo>
                <a:lnTo>
                  <a:pt x="7778121" y="4924599"/>
                </a:lnTo>
                <a:lnTo>
                  <a:pt x="5844720" y="6858000"/>
                </a:lnTo>
                <a:lnTo>
                  <a:pt x="0" y="6858000"/>
                </a:lnTo>
                <a:lnTo>
                  <a:pt x="0" y="2807471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64C3F68-3875-4E87-99D4-A4A9F6943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300000">
            <a:off x="3355216" y="980586"/>
            <a:ext cx="2520000" cy="720000"/>
          </a:xfrm>
          <a:solidFill>
            <a:schemeClr val="accent6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en-US" noProof="0" dirty="0"/>
              <a:t>SHORT CAPTION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3F448CF-99E6-4FA1-AAB0-8549A47E438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87209" y="1071340"/>
            <a:ext cx="3127676" cy="3127676"/>
          </a:xfrm>
          <a:custGeom>
            <a:avLst/>
            <a:gdLst>
              <a:gd name="connsiteX0" fmla="*/ 1563838 w 3127676"/>
              <a:gd name="connsiteY0" fmla="*/ 0 h 3127676"/>
              <a:gd name="connsiteX1" fmla="*/ 3127676 w 3127676"/>
              <a:gd name="connsiteY1" fmla="*/ 1563838 h 3127676"/>
              <a:gd name="connsiteX2" fmla="*/ 1563838 w 3127676"/>
              <a:gd name="connsiteY2" fmla="*/ 3127676 h 3127676"/>
              <a:gd name="connsiteX3" fmla="*/ 0 w 3127676"/>
              <a:gd name="connsiteY3" fmla="*/ 1563838 h 3127676"/>
              <a:gd name="connsiteX4" fmla="*/ 1563838 w 3127676"/>
              <a:gd name="connsiteY4" fmla="*/ 0 h 312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7676" h="3127676">
                <a:moveTo>
                  <a:pt x="1563838" y="0"/>
                </a:moveTo>
                <a:cubicBezTo>
                  <a:pt x="2427522" y="0"/>
                  <a:pt x="3127676" y="700154"/>
                  <a:pt x="3127676" y="1563838"/>
                </a:cubicBezTo>
                <a:cubicBezTo>
                  <a:pt x="3127676" y="2427522"/>
                  <a:pt x="2427522" y="3127676"/>
                  <a:pt x="1563838" y="3127676"/>
                </a:cubicBezTo>
                <a:cubicBezTo>
                  <a:pt x="700154" y="3127676"/>
                  <a:pt x="0" y="2427522"/>
                  <a:pt x="0" y="1563838"/>
                </a:cubicBezTo>
                <a:cubicBezTo>
                  <a:pt x="0" y="700154"/>
                  <a:pt x="700154" y="0"/>
                  <a:pt x="156383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FF11431-3A23-4588-9991-D196205D6C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300000">
            <a:off x="7891047" y="4150731"/>
            <a:ext cx="2520000" cy="720000"/>
          </a:xfrm>
          <a:solidFill>
            <a:schemeClr val="accent3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2400" b="0" spc="0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114300" lvl="0" indent="-342900" algn="ctr">
              <a:spcBef>
                <a:spcPct val="0"/>
              </a:spcBef>
            </a:pPr>
            <a:r>
              <a:rPr lang="en-US" noProof="0" dirty="0"/>
              <a:t>SHORT CAPTION</a:t>
            </a:r>
          </a:p>
        </p:txBody>
      </p:sp>
    </p:spTree>
    <p:extLst>
      <p:ext uri="{BB962C8B-B14F-4D97-AF65-F5344CB8AC3E}">
        <p14:creationId xmlns:p14="http://schemas.microsoft.com/office/powerpoint/2010/main" val="178604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s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white, crowd&#10;&#10;Description automatically generated">
            <a:extLst>
              <a:ext uri="{FF2B5EF4-FFF2-40B4-BE49-F238E27FC236}">
                <a16:creationId xmlns:a16="http://schemas.microsoft.com/office/drawing/2014/main" id="{4D4050B2-63DC-2E1D-E3E4-E897F99A6C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3000"/>
          </a:blip>
          <a:srcRect t="7714" b="7714"/>
          <a:stretch/>
        </p:blipFill>
        <p:spPr>
          <a:xfrm>
            <a:off x="0" y="0"/>
            <a:ext cx="12192000" cy="6874042"/>
          </a:xfrm>
          <a:prstGeom prst="rect">
            <a:avLst/>
          </a:pr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ADE601C-A217-4401-9835-773905535F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79711" y="423000"/>
            <a:ext cx="4832577" cy="6012000"/>
          </a:xfrm>
          <a:custGeom>
            <a:avLst/>
            <a:gdLst>
              <a:gd name="connsiteX0" fmla="*/ 1267585 w 4832577"/>
              <a:gd name="connsiteY0" fmla="*/ 0 h 6012000"/>
              <a:gd name="connsiteX1" fmla="*/ 3564992 w 4832577"/>
              <a:gd name="connsiteY1" fmla="*/ 0 h 6012000"/>
              <a:gd name="connsiteX2" fmla="*/ 4832577 w 4832577"/>
              <a:gd name="connsiteY2" fmla="*/ 1267585 h 6012000"/>
              <a:gd name="connsiteX3" fmla="*/ 4832577 w 4832577"/>
              <a:gd name="connsiteY3" fmla="*/ 4744415 h 6012000"/>
              <a:gd name="connsiteX4" fmla="*/ 3564992 w 4832577"/>
              <a:gd name="connsiteY4" fmla="*/ 6012000 h 6012000"/>
              <a:gd name="connsiteX5" fmla="*/ 1267585 w 4832577"/>
              <a:gd name="connsiteY5" fmla="*/ 6012000 h 6012000"/>
              <a:gd name="connsiteX6" fmla="*/ 0 w 4832577"/>
              <a:gd name="connsiteY6" fmla="*/ 4744415 h 6012000"/>
              <a:gd name="connsiteX7" fmla="*/ 0 w 4832577"/>
              <a:gd name="connsiteY7" fmla="*/ 1267585 h 60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2577" h="6012000">
                <a:moveTo>
                  <a:pt x="1267585" y="0"/>
                </a:moveTo>
                <a:lnTo>
                  <a:pt x="3564992" y="0"/>
                </a:lnTo>
                <a:lnTo>
                  <a:pt x="4832577" y="1267585"/>
                </a:lnTo>
                <a:lnTo>
                  <a:pt x="4832577" y="4744415"/>
                </a:lnTo>
                <a:lnTo>
                  <a:pt x="3564992" y="6012000"/>
                </a:lnTo>
                <a:lnTo>
                  <a:pt x="1267585" y="6012000"/>
                </a:lnTo>
                <a:lnTo>
                  <a:pt x="0" y="4744415"/>
                </a:lnTo>
                <a:lnTo>
                  <a:pt x="0" y="126758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EA542A9-74C5-80AE-33A9-01E4A060A0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300000">
            <a:off x="998219" y="1147346"/>
            <a:ext cx="3685655" cy="720000"/>
          </a:xfrm>
          <a:solidFill>
            <a:schemeClr val="accent2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en-US" noProof="0" dirty="0"/>
              <a:t>PAGE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D22330F-EB66-431E-996C-D52E1AEA6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3241" y="2599062"/>
            <a:ext cx="3251200" cy="37385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5000" b="1">
                <a:latin typeface="+mj-lt"/>
              </a:defRPr>
            </a:lvl1pPr>
          </a:lstStyle>
          <a:p>
            <a:pPr lvl="0"/>
            <a:r>
              <a:rPr lang="en-US" noProof="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7030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2CC2F558-054F-6FD4-780A-F06BC31755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4000" pencilSize="2"/>
                    </a14:imgEffect>
                  </a14:imgLayer>
                </a14:imgProps>
              </a:ext>
            </a:extLst>
          </a:blip>
          <a:srcRect r="15236" b="15236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A0BF92A-B6FA-4E54-9D63-3347CCBA86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5728" y="311729"/>
            <a:ext cx="8520545" cy="6234545"/>
          </a:xfrm>
          <a:custGeom>
            <a:avLst/>
            <a:gdLst>
              <a:gd name="connsiteX0" fmla="*/ 700326 w 8520545"/>
              <a:gd name="connsiteY0" fmla="*/ 0 h 6234545"/>
              <a:gd name="connsiteX1" fmla="*/ 7820219 w 8520545"/>
              <a:gd name="connsiteY1" fmla="*/ 0 h 6234545"/>
              <a:gd name="connsiteX2" fmla="*/ 8520545 w 8520545"/>
              <a:gd name="connsiteY2" fmla="*/ 700326 h 6234545"/>
              <a:gd name="connsiteX3" fmla="*/ 8520545 w 8520545"/>
              <a:gd name="connsiteY3" fmla="*/ 5534219 h 6234545"/>
              <a:gd name="connsiteX4" fmla="*/ 7820219 w 8520545"/>
              <a:gd name="connsiteY4" fmla="*/ 6234545 h 6234545"/>
              <a:gd name="connsiteX5" fmla="*/ 700326 w 8520545"/>
              <a:gd name="connsiteY5" fmla="*/ 6234545 h 6234545"/>
              <a:gd name="connsiteX6" fmla="*/ 0 w 8520545"/>
              <a:gd name="connsiteY6" fmla="*/ 5534219 h 6234545"/>
              <a:gd name="connsiteX7" fmla="*/ 0 w 8520545"/>
              <a:gd name="connsiteY7" fmla="*/ 700326 h 623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20545" h="6234545">
                <a:moveTo>
                  <a:pt x="700326" y="0"/>
                </a:moveTo>
                <a:lnTo>
                  <a:pt x="7820219" y="0"/>
                </a:lnTo>
                <a:lnTo>
                  <a:pt x="8520545" y="700326"/>
                </a:lnTo>
                <a:lnTo>
                  <a:pt x="8520545" y="5534219"/>
                </a:lnTo>
                <a:lnTo>
                  <a:pt x="7820219" y="6234545"/>
                </a:lnTo>
                <a:lnTo>
                  <a:pt x="700326" y="6234545"/>
                </a:lnTo>
                <a:lnTo>
                  <a:pt x="0" y="5534219"/>
                </a:lnTo>
                <a:lnTo>
                  <a:pt x="0" y="70032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64C3F68-3875-4E87-99D4-A4A9F6943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3173" y="6154042"/>
            <a:ext cx="3685655" cy="720000"/>
          </a:xfrm>
          <a:solidFill>
            <a:schemeClr val="accent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en-US" noProof="0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75999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ED1BC6A-4975-0979-E177-71461C48DD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78000"/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56361"/>
            <a:ext cx="12192001" cy="6914362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2865088-6953-442D-9404-EFFA7C786D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94000" y="927000"/>
            <a:ext cx="5004000" cy="50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>
                <a:lumMod val="8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64C3F68-3875-4E87-99D4-A4A9F6943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349" y="5646254"/>
            <a:ext cx="4584852" cy="748245"/>
          </a:xfrm>
        </p:spPr>
        <p:txBody>
          <a:bodyPr lIns="144000"/>
          <a:lstStyle>
            <a:lvl1pPr algn="l">
              <a:defRPr sz="4000" b="1"/>
            </a:lvl1pPr>
          </a:lstStyle>
          <a:p>
            <a:r>
              <a:rPr lang="en-US" dirty="0"/>
              <a:t>TODAY I’M TURNING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5D69847E-4D06-7DB7-9E6B-B128ACEBEF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150" y="4952788"/>
            <a:ext cx="1739850" cy="190521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3300" b="1"/>
            </a:lvl1pPr>
            <a:lvl2pPr marL="457200" indent="0">
              <a:buNone/>
              <a:defRPr sz="13300"/>
            </a:lvl2pPr>
            <a:lvl3pPr marL="914400" indent="0">
              <a:buNone/>
              <a:defRPr sz="13300"/>
            </a:lvl3pPr>
            <a:lvl4pPr marL="1371600" indent="0">
              <a:buNone/>
              <a:defRPr sz="13300"/>
            </a:lvl4pPr>
            <a:lvl5pPr marL="1828800" indent="0">
              <a:buNone/>
              <a:defRPr sz="13300"/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942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C3BE2-B34C-4EBD-A5E5-F0C4797C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110" y="653784"/>
            <a:ext cx="5935781" cy="748245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B9D18-F405-444A-9AE5-45CC834C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149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5" r:id="rId3"/>
    <p:sldLayoutId id="2147483652" r:id="rId4"/>
    <p:sldLayoutId id="2147483649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0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918B0A-D872-4FD5-4D55-C23B86CF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CELEBRATE MY BIRTHDAY WITH</a:t>
            </a:r>
          </a:p>
        </p:txBody>
      </p:sp>
      <p:pic>
        <p:nvPicPr>
          <p:cNvPr id="14" name="Picture Placeholder 8" descr="Gifts on a table">
            <a:extLst>
              <a:ext uri="{FF2B5EF4-FFF2-40B4-BE49-F238E27FC236}">
                <a16:creationId xmlns:a16="http://schemas.microsoft.com/office/drawing/2014/main" id="{E52ACE61-7B74-E128-D5FC-99A3C055808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Placeholder 18" descr="A child wearing a party hat">
            <a:extLst>
              <a:ext uri="{FF2B5EF4-FFF2-40B4-BE49-F238E27FC236}">
                <a16:creationId xmlns:a16="http://schemas.microsoft.com/office/drawing/2014/main" id="{56F623F6-4536-4C46-9642-EDE25D2B50A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6667" r="16667"/>
          <a:stretch>
            <a:fillRect/>
          </a:stretch>
        </p:blipFill>
        <p:spPr/>
      </p:pic>
      <p:pic>
        <p:nvPicPr>
          <p:cNvPr id="9" name="Picture Placeholder 13" descr="A birthday cake with candles">
            <a:extLst>
              <a:ext uri="{FF2B5EF4-FFF2-40B4-BE49-F238E27FC236}">
                <a16:creationId xmlns:a16="http://schemas.microsoft.com/office/drawing/2014/main" id="{75DD6ADE-F097-93AC-8161-44BDFA56A9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4115" r="14115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A48CE5-55FE-1B3D-C4BA-24EC8BFD84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154673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FF9F"/>
      </a:accent1>
      <a:accent2>
        <a:srgbClr val="FFD89F"/>
      </a:accent2>
      <a:accent3>
        <a:srgbClr val="C6FF9F"/>
      </a:accent3>
      <a:accent4>
        <a:srgbClr val="9FFFE1"/>
      </a:accent4>
      <a:accent5>
        <a:srgbClr val="DDD5FF"/>
      </a:accent5>
      <a:accent6>
        <a:srgbClr val="FFD5FA"/>
      </a:accent6>
      <a:hlink>
        <a:srgbClr val="FCFF9F"/>
      </a:hlink>
      <a:folHlink>
        <a:srgbClr val="FCFF9F"/>
      </a:folHlink>
    </a:clrScheme>
    <a:fontScheme name="Custom 286">
      <a:majorFont>
        <a:latin typeface="Franklin Gothic Book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rthday-SlideShow_dn_v5" id="{B705DA15-F961-40D5-AE2F-AB383C22260D}" vid="{F362409C-D366-402C-8699-4EC1C2FCB6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888EF19-996E-41CC-8442-99F182FEC1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8005A0-1A6E-4FE3-8E88-2E5C133710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1911FB-FB22-45CF-9CC4-A44FF8A3FC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{2360EC77-D967-4A6B-9C27-907320D9F1EB}tf11651057_win32</Template>
  <TotalTime>2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Book</vt:lpstr>
      <vt:lpstr>Garamond</vt:lpstr>
      <vt:lpstr>Office Theme</vt:lpstr>
      <vt:lpstr>CELEBRATE MY BIRTHDAY WITH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CELEBRATE MY BIRTHDAY WITH</dc:title>
  <dc:creator>Ola Oye</dc:creator>
  <cp:lastModifiedBy>Ola Oye</cp:lastModifiedBy>
  <cp:revision>2</cp:revision>
  <dcterms:created xsi:type="dcterms:W3CDTF">2023-06-03T02:39:47Z</dcterms:created>
  <dcterms:modified xsi:type="dcterms:W3CDTF">2023-06-03T02:43:49Z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