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9263" cy="9929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477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98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18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778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60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825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22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254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25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92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94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6459-142C-4CD8-94C9-0BB378DCE91A}" type="datetimeFigureOut">
              <a:rPr lang="fi-FI" smtClean="0"/>
              <a:t>24.10.2018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434A-C4FA-4CD2-951B-1AE94B0D22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/>
          <p:cNvSpPr txBox="1"/>
          <p:nvPr/>
        </p:nvSpPr>
        <p:spPr>
          <a:xfrm>
            <a:off x="6575612" y="3845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>Helsinki Business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Söderberg Olli</dc:creator>
  <cp:lastModifiedBy>Söderberg Olli</cp:lastModifiedBy>
  <cp:revision>3</cp:revision>
  <cp:lastPrinted>2018-08-09T07:26:59Z</cp:lastPrinted>
  <dcterms:created xsi:type="dcterms:W3CDTF">2018-08-09T07:26:30Z</dcterms:created>
  <dcterms:modified xsi:type="dcterms:W3CDTF">2018-10-24T05:56:47Z</dcterms:modified>
</cp:coreProperties>
</file>