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7" r:id="rId3"/>
    <p:sldId id="283" r:id="rId4"/>
    <p:sldId id="257" r:id="rId5"/>
    <p:sldId id="289" r:id="rId6"/>
    <p:sldId id="285" r:id="rId7"/>
    <p:sldId id="259" r:id="rId8"/>
    <p:sldId id="290" r:id="rId9"/>
    <p:sldId id="276" r:id="rId10"/>
    <p:sldId id="286" r:id="rId11"/>
    <p:sldId id="295" r:id="rId12"/>
    <p:sldId id="282" r:id="rId13"/>
    <p:sldId id="287" r:id="rId14"/>
    <p:sldId id="270" r:id="rId15"/>
    <p:sldId id="271" r:id="rId16"/>
    <p:sldId id="291" r:id="rId17"/>
    <p:sldId id="288" r:id="rId18"/>
    <p:sldId id="294" r:id="rId19"/>
    <p:sldId id="29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0A9541A-0E9F-4309-BBD2-DD837CAAA4D0}">
          <p14:sldIdLst>
            <p14:sldId id="256"/>
            <p14:sldId id="267"/>
            <p14:sldId id="283"/>
          </p14:sldIdLst>
        </p14:section>
        <p14:section name="BSTs" id="{17EAF4D0-47CA-41F3-AA6E-A4B2E3C37D90}">
          <p14:sldIdLst>
            <p14:sldId id="257"/>
            <p14:sldId id="289"/>
          </p14:sldIdLst>
        </p14:section>
        <p14:section name="Fusion" id="{D963D6E5-23C2-44EA-90B4-3C50C0825EDB}">
          <p14:sldIdLst>
            <p14:sldId id="285"/>
            <p14:sldId id="259"/>
            <p14:sldId id="290"/>
            <p14:sldId id="276"/>
          </p14:sldIdLst>
        </p14:section>
        <p14:section name="Reductions" id="{BA9A3AF5-80ED-46FC-B612-A20BC41A6CE5}">
          <p14:sldIdLst>
            <p14:sldId id="286"/>
            <p14:sldId id="295"/>
            <p14:sldId id="282"/>
          </p14:sldIdLst>
        </p14:section>
        <p14:section name="Frontend" id="{D127E2F7-E784-4FF9-B3F2-B4FC61826306}">
          <p14:sldIdLst>
            <p14:sldId id="287"/>
            <p14:sldId id="270"/>
            <p14:sldId id="271"/>
            <p14:sldId id="291"/>
          </p14:sldIdLst>
        </p14:section>
        <p14:section name="Evaluation" id="{5A2DAD5D-BF6F-432F-8B09-9246E0E43595}">
          <p14:sldIdLst>
            <p14:sldId id="288"/>
            <p14:sldId id="294"/>
            <p14:sldId id="292"/>
          </p14:sldIdLst>
        </p14:section>
        <p14:section name="Conclusion" id="{105519FA-4AD2-4184-94A7-FA5DE6462805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C00000"/>
    <a:srgbClr val="7030A0"/>
    <a:srgbClr val="F17CB0"/>
    <a:srgbClr val="FAA43A"/>
    <a:srgbClr val="FDEDF4"/>
    <a:srgbClr val="FACEE2"/>
    <a:srgbClr val="60BD68"/>
    <a:srgbClr val="4D4D4D"/>
    <a:srgbClr val="5DA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74011" autoAdjust="0"/>
  </p:normalViewPr>
  <p:slideViewPr>
    <p:cSldViewPr snapToGrid="0">
      <p:cViewPr varScale="1">
        <p:scale>
          <a:sx n="76" d="100"/>
          <a:sy n="76" d="100"/>
        </p:scale>
        <p:origin x="1368" y="51"/>
      </p:cViewPr>
      <p:guideLst/>
    </p:cSldViewPr>
  </p:slideViewPr>
  <p:outlineViewPr>
    <p:cViewPr>
      <p:scale>
        <a:sx n="33" d="100"/>
        <a:sy n="33" d="100"/>
      </p:scale>
      <p:origin x="0" y="-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8" d="100"/>
          <a:sy n="78" d="100"/>
        </p:scale>
        <p:origin x="2772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LINQ</c:v>
                </c:pt>
              </c:strCache>
            </c:strRef>
          </c:tx>
          <c:spPr>
            <a:solidFill>
              <a:srgbClr val="F17CB0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UTF8-lines</c:v>
                </c:pt>
                <c:pt idx="1">
                  <c:v>Base64-avg</c:v>
                </c:pt>
                <c:pt idx="2">
                  <c:v>CSV-max</c:v>
                </c:pt>
                <c:pt idx="3">
                  <c:v>Base64-delta</c:v>
                </c:pt>
                <c:pt idx="4">
                  <c:v>CC-id</c:v>
                </c:pt>
                <c:pt idx="5">
                  <c:v>SBO-payroll</c:v>
                </c:pt>
                <c:pt idx="6">
                  <c:v>SBO-receipts</c:v>
                </c:pt>
                <c:pt idx="7">
                  <c:v>SBO-employees</c:v>
                </c:pt>
                <c:pt idx="8">
                  <c:v>CHSI-deaths</c:v>
                </c:pt>
                <c:pt idx="9">
                  <c:v>CHSI-births</c:v>
                </c:pt>
                <c:pt idx="10">
                  <c:v>CHSI-cancer</c:v>
                </c:pt>
                <c:pt idx="11">
                  <c:v>TPC-DI-SQL</c:v>
                </c:pt>
                <c:pt idx="12">
                  <c:v>PIR-proteins</c:v>
                </c:pt>
                <c:pt idx="13">
                  <c:v>DBLP-oldest</c:v>
                </c:pt>
                <c:pt idx="14">
                  <c:v>MONDIAL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92.7</c:v>
                </c:pt>
                <c:pt idx="1">
                  <c:v>16.5</c:v>
                </c:pt>
                <c:pt idx="2">
                  <c:v>67.599999999999994</c:v>
                </c:pt>
                <c:pt idx="3">
                  <c:v>13</c:v>
                </c:pt>
                <c:pt idx="4">
                  <c:v>34.6</c:v>
                </c:pt>
                <c:pt idx="5">
                  <c:v>86.1</c:v>
                </c:pt>
                <c:pt idx="6">
                  <c:v>85.9</c:v>
                </c:pt>
                <c:pt idx="7">
                  <c:v>86.8</c:v>
                </c:pt>
                <c:pt idx="8">
                  <c:v>83.7</c:v>
                </c:pt>
                <c:pt idx="9">
                  <c:v>84.2</c:v>
                </c:pt>
                <c:pt idx="10">
                  <c:v>84.7</c:v>
                </c:pt>
                <c:pt idx="11">
                  <c:v>67.5</c:v>
                </c:pt>
                <c:pt idx="12">
                  <c:v>82.6</c:v>
                </c:pt>
                <c:pt idx="13">
                  <c:v>84</c:v>
                </c:pt>
                <c:pt idx="14">
                  <c:v>83.8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64-4470-B71D-7441FC5658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Method Call</c:v>
                </c:pt>
              </c:strCache>
            </c:strRef>
          </c:tx>
          <c:spPr>
            <a:solidFill>
              <a:srgbClr val="4D4D4D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UTF8-lines</c:v>
                </c:pt>
                <c:pt idx="1">
                  <c:v>Base64-avg</c:v>
                </c:pt>
                <c:pt idx="2">
                  <c:v>CSV-max</c:v>
                </c:pt>
                <c:pt idx="3">
                  <c:v>Base64-delta</c:v>
                </c:pt>
                <c:pt idx="4">
                  <c:v>CC-id</c:v>
                </c:pt>
                <c:pt idx="5">
                  <c:v>SBO-payroll</c:v>
                </c:pt>
                <c:pt idx="6">
                  <c:v>SBO-receipts</c:v>
                </c:pt>
                <c:pt idx="7">
                  <c:v>SBO-employees</c:v>
                </c:pt>
                <c:pt idx="8">
                  <c:v>CHSI-deaths</c:v>
                </c:pt>
                <c:pt idx="9">
                  <c:v>CHSI-births</c:v>
                </c:pt>
                <c:pt idx="10">
                  <c:v>CHSI-cancer</c:v>
                </c:pt>
                <c:pt idx="11">
                  <c:v>TPC-DI-SQL</c:v>
                </c:pt>
                <c:pt idx="12">
                  <c:v>PIR-proteins</c:v>
                </c:pt>
                <c:pt idx="13">
                  <c:v>DBLP-oldest</c:v>
                </c:pt>
                <c:pt idx="14">
                  <c:v>MONDIAL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277.2</c:v>
                </c:pt>
                <c:pt idx="1">
                  <c:v>34.4</c:v>
                </c:pt>
                <c:pt idx="2">
                  <c:v>113.6</c:v>
                </c:pt>
                <c:pt idx="3">
                  <c:v>22.7</c:v>
                </c:pt>
                <c:pt idx="4">
                  <c:v>70.400000000000006</c:v>
                </c:pt>
                <c:pt idx="5">
                  <c:v>122.7</c:v>
                </c:pt>
                <c:pt idx="6">
                  <c:v>128</c:v>
                </c:pt>
                <c:pt idx="7">
                  <c:v>120.1</c:v>
                </c:pt>
                <c:pt idx="8">
                  <c:v>87.5</c:v>
                </c:pt>
                <c:pt idx="9">
                  <c:v>87.2</c:v>
                </c:pt>
                <c:pt idx="10">
                  <c:v>93.6</c:v>
                </c:pt>
                <c:pt idx="11">
                  <c:v>109.4</c:v>
                </c:pt>
                <c:pt idx="12">
                  <c:v>126.2</c:v>
                </c:pt>
                <c:pt idx="13">
                  <c:v>136.1</c:v>
                </c:pt>
                <c:pt idx="14">
                  <c:v>138.4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64-4470-B71D-7441FC5658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Hand Written</c:v>
                </c:pt>
              </c:strCache>
            </c:strRef>
          </c:tx>
          <c:spPr>
            <a:solidFill>
              <a:srgbClr val="FAA43A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UTF8-lines</c:v>
                </c:pt>
                <c:pt idx="1">
                  <c:v>Base64-avg</c:v>
                </c:pt>
                <c:pt idx="2">
                  <c:v>CSV-max</c:v>
                </c:pt>
                <c:pt idx="3">
                  <c:v>Base64-delta</c:v>
                </c:pt>
                <c:pt idx="4">
                  <c:v>CC-id</c:v>
                </c:pt>
                <c:pt idx="5">
                  <c:v>SBO-payroll</c:v>
                </c:pt>
                <c:pt idx="6">
                  <c:v>SBO-receipts</c:v>
                </c:pt>
                <c:pt idx="7">
                  <c:v>SBO-employees</c:v>
                </c:pt>
                <c:pt idx="8">
                  <c:v>CHSI-deaths</c:v>
                </c:pt>
                <c:pt idx="9">
                  <c:v>CHSI-births</c:v>
                </c:pt>
                <c:pt idx="10">
                  <c:v>CHSI-cancer</c:v>
                </c:pt>
                <c:pt idx="11">
                  <c:v>TPC-DI-SQL</c:v>
                </c:pt>
                <c:pt idx="12">
                  <c:v>PIR-proteins</c:v>
                </c:pt>
                <c:pt idx="13">
                  <c:v>DBLP-oldest</c:v>
                </c:pt>
                <c:pt idx="14">
                  <c:v>MONDIAL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569.70000000000005</c:v>
                </c:pt>
                <c:pt idx="1">
                  <c:v>80.099999999999994</c:v>
                </c:pt>
                <c:pt idx="2">
                  <c:v>37.4</c:v>
                </c:pt>
                <c:pt idx="3">
                  <c:v>19.899999999999999</c:v>
                </c:pt>
                <c:pt idx="4">
                  <c:v>44.6</c:v>
                </c:pt>
                <c:pt idx="5">
                  <c:v>220</c:v>
                </c:pt>
                <c:pt idx="6">
                  <c:v>211.6</c:v>
                </c:pt>
                <c:pt idx="7">
                  <c:v>234.1</c:v>
                </c:pt>
                <c:pt idx="8">
                  <c:v>81.099999999999994</c:v>
                </c:pt>
                <c:pt idx="9">
                  <c:v>80.8</c:v>
                </c:pt>
                <c:pt idx="10">
                  <c:v>94.4</c:v>
                </c:pt>
                <c:pt idx="11">
                  <c:v>31.4</c:v>
                </c:pt>
                <c:pt idx="12">
                  <c:v>25.7</c:v>
                </c:pt>
                <c:pt idx="13">
                  <c:v>28.2</c:v>
                </c:pt>
                <c:pt idx="14">
                  <c:v>58.7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64-4470-B71D-7441FC5658F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Fused</c:v>
                </c:pt>
              </c:strCache>
            </c:strRef>
          </c:tx>
          <c:spPr>
            <a:solidFill>
              <a:srgbClr val="5DA5DA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UTF8-lines</c:v>
                </c:pt>
                <c:pt idx="1">
                  <c:v>Base64-avg</c:v>
                </c:pt>
                <c:pt idx="2">
                  <c:v>CSV-max</c:v>
                </c:pt>
                <c:pt idx="3">
                  <c:v>Base64-delta</c:v>
                </c:pt>
                <c:pt idx="4">
                  <c:v>CC-id</c:v>
                </c:pt>
                <c:pt idx="5">
                  <c:v>SBO-payroll</c:v>
                </c:pt>
                <c:pt idx="6">
                  <c:v>SBO-receipts</c:v>
                </c:pt>
                <c:pt idx="7">
                  <c:v>SBO-employees</c:v>
                </c:pt>
                <c:pt idx="8">
                  <c:v>CHSI-deaths</c:v>
                </c:pt>
                <c:pt idx="9">
                  <c:v>CHSI-births</c:v>
                </c:pt>
                <c:pt idx="10">
                  <c:v>CHSI-cancer</c:v>
                </c:pt>
                <c:pt idx="11">
                  <c:v>TPC-DI-SQL</c:v>
                </c:pt>
                <c:pt idx="12">
                  <c:v>PIR-proteins</c:v>
                </c:pt>
                <c:pt idx="13">
                  <c:v>DBLP-oldest</c:v>
                </c:pt>
                <c:pt idx="14">
                  <c:v>MONDIAL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624.6</c:v>
                </c:pt>
                <c:pt idx="1">
                  <c:v>41.9</c:v>
                </c:pt>
                <c:pt idx="2">
                  <c:v>198.1</c:v>
                </c:pt>
                <c:pt idx="3">
                  <c:v>57.7</c:v>
                </c:pt>
                <c:pt idx="4">
                  <c:v>103.5</c:v>
                </c:pt>
                <c:pt idx="5">
                  <c:v>622.70000000000005</c:v>
                </c:pt>
                <c:pt idx="6">
                  <c:v>406.6</c:v>
                </c:pt>
                <c:pt idx="7">
                  <c:v>409.4</c:v>
                </c:pt>
                <c:pt idx="8">
                  <c:v>277.7</c:v>
                </c:pt>
                <c:pt idx="9">
                  <c:v>276.39999999999998</c:v>
                </c:pt>
                <c:pt idx="10">
                  <c:v>294.2</c:v>
                </c:pt>
                <c:pt idx="11">
                  <c:v>300</c:v>
                </c:pt>
                <c:pt idx="12">
                  <c:v>318.2</c:v>
                </c:pt>
                <c:pt idx="13">
                  <c:v>323.3</c:v>
                </c:pt>
                <c:pt idx="14">
                  <c:v>295.10000000000002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64-4470-B71D-7441FC565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425337840"/>
        <c:axId val="425340464"/>
      </c:barChart>
      <c:catAx>
        <c:axId val="42533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340464"/>
        <c:crosses val="autoZero"/>
        <c:auto val="1"/>
        <c:lblAlgn val="ctr"/>
        <c:lblOffset val="100"/>
        <c:noMultiLvlLbl val="0"/>
      </c:catAx>
      <c:valAx>
        <c:axId val="42534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MB/s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33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AntiXSS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English</c:v>
                </c:pt>
                <c:pt idx="1">
                  <c:v>Chinese</c:v>
                </c:pt>
                <c:pt idx="2">
                  <c:v>Random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171.5</c:v>
                </c:pt>
                <c:pt idx="1">
                  <c:v>62.2</c:v>
                </c:pt>
                <c:pt idx="2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B5-4C46-A1CE-A98603B85EB3}"/>
            </c:ext>
          </c:extLst>
        </c:ser>
        <c:ser>
          <c:idx val="4"/>
          <c:order val="1"/>
          <c:tx>
            <c:strRef>
              <c:f>Sheet1!$C$1</c:f>
              <c:strCache>
                <c:ptCount val="1"/>
                <c:pt idx="0">
                  <c:v>Fused</c:v>
                </c:pt>
              </c:strCache>
            </c:strRef>
          </c:tx>
          <c:spPr>
            <a:solidFill>
              <a:srgbClr val="5DA5DA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English</c:v>
                </c:pt>
                <c:pt idx="1">
                  <c:v>Chinese</c:v>
                </c:pt>
                <c:pt idx="2">
                  <c:v>Random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236.5</c:v>
                </c:pt>
                <c:pt idx="1">
                  <c:v>50.1</c:v>
                </c:pt>
                <c:pt idx="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B5-4C46-A1CE-A98603B85E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3329392"/>
        <c:axId val="433325456"/>
      </c:barChart>
      <c:catAx>
        <c:axId val="43332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325456"/>
        <c:crosses val="autoZero"/>
        <c:auto val="1"/>
        <c:lblAlgn val="ctr"/>
        <c:lblOffset val="100"/>
        <c:noMultiLvlLbl val="0"/>
      </c:catAx>
      <c:valAx>
        <c:axId val="43332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MB/s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32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18T15:08:44.811"/>
    </inkml:context>
    <inkml:brush xml:id="br0">
      <inkml:brushProperty name="width" value="0.0175" units="cm"/>
      <inkml:brushProperty name="height" value="0.0175" units="cm"/>
      <inkml:brushProperty name="ignorePressure" value="1"/>
    </inkml:brush>
  </inkml:definitions>
  <inkml:trace contextRef="#ctx0" brushRef="#br0">19492 3810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18T15:08:46.160"/>
    </inkml:context>
    <inkml:brush xml:id="br0">
      <inkml:brushProperty name="width" value="0.0175" units="cm"/>
      <inkml:brushProperty name="height" value="0.0175" units="cm"/>
      <inkml:brushProperty name="ignorePressure" value="1"/>
    </inkml:brush>
  </inkml:definitions>
  <inkml:trace contextRef="#ctx0" brushRef="#br0">33058 5835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08B43-7B01-4A4E-97C6-A4E5F6AFA18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35DA5-73A6-465F-8795-48AF0D237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35DA5-73A6-465F-8795-48AF0D237D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3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35DA5-73A6-465F-8795-48AF0D237D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21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35DA5-73A6-465F-8795-48AF0D237D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88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35DA5-73A6-465F-8795-48AF0D237D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16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35DA5-73A6-465F-8795-48AF0D237D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35DA5-73A6-465F-8795-48AF0D237D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9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35DA5-73A6-465F-8795-48AF0D237D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7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35DA5-73A6-465F-8795-48AF0D237D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35DA5-73A6-465F-8795-48AF0D237D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28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35DA5-73A6-465F-8795-48AF0D237D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86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35DA5-73A6-465F-8795-48AF0D237D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17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35DA5-73A6-465F-8795-48AF0D237D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E926-5A31-4FB5-A345-9B9B5F4DE2DB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5471-CF9C-4D5B-AFE6-9F617976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3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E926-5A31-4FB5-A345-9B9B5F4DE2DB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5471-CF9C-4D5B-AFE6-9F617976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4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E926-5A31-4FB5-A345-9B9B5F4DE2DB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5471-CF9C-4D5B-AFE6-9F617976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1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500"/>
              </a:spcBef>
              <a:defRPr/>
            </a:lvl1pPr>
            <a:lvl2pPr>
              <a:spcBef>
                <a:spcPts val="500"/>
              </a:spcBef>
              <a:defRPr/>
            </a:lvl2pPr>
            <a:lvl3pPr>
              <a:spcBef>
                <a:spcPts val="500"/>
              </a:spcBef>
              <a:defRPr/>
            </a:lvl3pPr>
            <a:lvl4pPr>
              <a:spcBef>
                <a:spcPts val="500"/>
              </a:spcBef>
              <a:defRPr/>
            </a:lvl4pPr>
            <a:lvl5pPr>
              <a:spcBef>
                <a:spcPts val="500"/>
              </a:spcBef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E926-5A31-4FB5-A345-9B9B5F4DE2DB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5471-CF9C-4D5B-AFE6-9F617976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E926-5A31-4FB5-A345-9B9B5F4DE2DB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5471-CF9C-4D5B-AFE6-9F617976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E926-5A31-4FB5-A345-9B9B5F4DE2DB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5471-CF9C-4D5B-AFE6-9F617976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E926-5A31-4FB5-A345-9B9B5F4DE2DB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5471-CF9C-4D5B-AFE6-9F617976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E926-5A31-4FB5-A345-9B9B5F4DE2DB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5471-CF9C-4D5B-AFE6-9F617976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E926-5A31-4FB5-A345-9B9B5F4DE2DB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5471-CF9C-4D5B-AFE6-9F617976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E926-5A31-4FB5-A345-9B9B5F4DE2DB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5471-CF9C-4D5B-AFE6-9F617976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1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E926-5A31-4FB5-A345-9B9B5F4DE2DB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5471-CF9C-4D5B-AFE6-9F617976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4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0E926-5A31-4FB5-A345-9B9B5F4DE2DB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85471-CF9C-4D5B-AFE6-9F617976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7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480.png"/><Relationship Id="rId18" Type="http://schemas.openxmlformats.org/officeDocument/2006/relationships/image" Target="../media/image53.png"/><Relationship Id="rId26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54.png"/><Relationship Id="rId7" Type="http://schemas.openxmlformats.org/officeDocument/2006/relationships/image" Target="../media/image420.png"/><Relationship Id="rId12" Type="http://schemas.openxmlformats.org/officeDocument/2006/relationships/image" Target="../media/image470.png"/><Relationship Id="rId17" Type="http://schemas.openxmlformats.org/officeDocument/2006/relationships/image" Target="../media/image52.png"/><Relationship Id="rId25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3.png"/><Relationship Id="rId20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24" Type="http://schemas.openxmlformats.org/officeDocument/2006/relationships/image" Target="../media/image57.png"/><Relationship Id="rId5" Type="http://schemas.openxmlformats.org/officeDocument/2006/relationships/image" Target="../media/image46.png"/><Relationship Id="rId15" Type="http://schemas.openxmlformats.org/officeDocument/2006/relationships/image" Target="../media/image501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10" Type="http://schemas.openxmlformats.org/officeDocument/2006/relationships/image" Target="../media/image50.png"/><Relationship Id="rId19" Type="http://schemas.openxmlformats.org/officeDocument/2006/relationships/image" Target="../media/image520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Relationship Id="rId14" Type="http://schemas.openxmlformats.org/officeDocument/2006/relationships/image" Target="../media/image490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275306"/>
          </a:xfrm>
        </p:spPr>
        <p:txBody>
          <a:bodyPr/>
          <a:lstStyle/>
          <a:p>
            <a:r>
              <a:rPr lang="en-US" dirty="0"/>
              <a:t>Fusing </a:t>
            </a:r>
            <a:r>
              <a:rPr lang="en-US" dirty="0" err="1"/>
              <a:t>Effectful</a:t>
            </a:r>
            <a:r>
              <a:rPr lang="en-US" dirty="0"/>
              <a:t> Comprehensions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5826" y="3602038"/>
            <a:ext cx="4842374" cy="723953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Margus Veanes    Todd Mytkowicz Madan Musuvathi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84434" y="4325990"/>
            <a:ext cx="2831391" cy="1165051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Aalto University</a:t>
            </a:r>
          </a:p>
          <a:p>
            <a:r>
              <a:rPr lang="en-US" sz="2000" dirty="0"/>
              <a:t>Helsinki, Finland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olli.saarikivi@iki.fi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84434" y="3602038"/>
            <a:ext cx="2831392" cy="72395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Olli Saarikivi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615826" y="4325994"/>
            <a:ext cx="4842374" cy="1165046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Microsoft Research</a:t>
            </a:r>
          </a:p>
          <a:p>
            <a:r>
              <a:rPr lang="en-US" sz="2000" dirty="0"/>
              <a:t>Redmond, USA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  <a:r>
              <a:rPr lang="en-US" sz="1400" dirty="0" err="1">
                <a:latin typeface="Consolas" panose="020B0609020204030204" pitchFamily="49" charset="0"/>
              </a:rPr>
              <a:t>margus,toddm,madanm</a:t>
            </a:r>
            <a:r>
              <a:rPr lang="en-US" sz="1400" dirty="0">
                <a:latin typeface="Consolas" panose="020B0609020204030204" pitchFamily="49" charset="0"/>
              </a:rPr>
              <a:t>}@microsoft.com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9A29FC-E3C6-4770-9F43-1DC9D2190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864" y="194042"/>
            <a:ext cx="259271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5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AA89-7350-4135-88F1-464DD87F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2BB5C-420D-4074-9BFA-17190BFE4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901255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3600"/>
              </a:spcBef>
              <a:buNone/>
            </a:pPr>
            <a:r>
              <a:rPr lang="en-US" sz="2800" dirty="0"/>
              <a:t>Reductions are applied after every step of fusion to keep BSTs small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2800" dirty="0"/>
              <a:t>Control State Reduction</a:t>
            </a:r>
          </a:p>
          <a:p>
            <a:r>
              <a:rPr lang="en-US" dirty="0"/>
              <a:t>Olli Saarikivi, Margus Veanes. </a:t>
            </a:r>
            <a:r>
              <a:rPr lang="en-US" i="1" dirty="0"/>
              <a:t>Minimization of Symbolic Transducers</a:t>
            </a:r>
            <a:r>
              <a:rPr lang="en-US" dirty="0"/>
              <a:t>. CAV 2017.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2800" dirty="0"/>
              <a:t>Reachability Based Branch Elimination</a:t>
            </a:r>
            <a:endParaRPr lang="en-US" sz="3600" dirty="0"/>
          </a:p>
          <a:p>
            <a:r>
              <a:rPr lang="en-US" dirty="0"/>
              <a:t>Remove branches that are unsatisfiable in the context of reachable register values</a:t>
            </a:r>
            <a:endParaRPr lang="en-US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19E1D2-289F-4AB5-8CFB-785F29E60A94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732865" y="2089849"/>
            <a:ext cx="1" cy="230548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5B132B2-AF1C-4FBA-8B0E-4220C81AF5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97196" y="469620"/>
            <a:ext cx="121365" cy="1950464"/>
          </a:xfrm>
          <a:prstGeom prst="bentConnector2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FE6BE64-1BF7-4EF2-B220-CE8DAFAA6651}"/>
              </a:ext>
            </a:extLst>
          </p:cNvPr>
          <p:cNvCxnSpPr>
            <a:cxnSpLocks/>
          </p:cNvCxnSpPr>
          <p:nvPr/>
        </p:nvCxnSpPr>
        <p:spPr>
          <a:xfrm>
            <a:off x="6713935" y="1186774"/>
            <a:ext cx="1018930" cy="319237"/>
          </a:xfrm>
          <a:prstGeom prst="bentConnector3">
            <a:avLst>
              <a:gd name="adj1" fmla="val 1623"/>
            </a:avLst>
          </a:prstGeom>
          <a:solidFill>
            <a:schemeClr val="accent3"/>
          </a:solidFill>
          <a:ln>
            <a:solidFill>
              <a:schemeClr val="accent3"/>
            </a:solidFill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C61706-D417-49E8-B13E-4CFA9CD29BFC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>
            <a:off x="7727575" y="3706468"/>
            <a:ext cx="1723" cy="234240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36BDE2-3EAE-4DF5-BC83-10F0ADBE159F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>
            <a:off x="7729298" y="4485399"/>
            <a:ext cx="0" cy="272799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A76F8-B8BF-4227-8C2A-CEC75C306FE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727474" y="2994171"/>
            <a:ext cx="101" cy="260759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36A6B0-7D25-4D34-B4E3-F8B853D0367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32865" y="1121225"/>
            <a:ext cx="2" cy="517086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7A9071-906F-4A9D-BE03-C7C1EB774BFA}"/>
              </a:ext>
            </a:extLst>
          </p:cNvPr>
          <p:cNvCxnSpPr>
            <a:cxnSpLocks/>
            <a:stCxn id="24" idx="1"/>
            <a:endCxn id="38" idx="3"/>
          </p:cNvCxnSpPr>
          <p:nvPr/>
        </p:nvCxnSpPr>
        <p:spPr>
          <a:xfrm flipH="1">
            <a:off x="6950379" y="4232333"/>
            <a:ext cx="231598" cy="0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88324-CDCC-4748-9C79-D0042AC9C023}"/>
              </a:ext>
            </a:extLst>
          </p:cNvPr>
          <p:cNvCxnSpPr>
            <a:cxnSpLocks/>
            <a:stCxn id="39" idx="2"/>
            <a:endCxn id="17" idx="0"/>
          </p:cNvCxnSpPr>
          <p:nvPr/>
        </p:nvCxnSpPr>
        <p:spPr>
          <a:xfrm flipH="1">
            <a:off x="7727474" y="5209736"/>
            <a:ext cx="1824" cy="234380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617D4D1C-6215-4A42-9008-0B85846B73AC}"/>
              </a:ext>
            </a:extLst>
          </p:cNvPr>
          <p:cNvSpPr/>
          <p:nvPr/>
        </p:nvSpPr>
        <p:spPr>
          <a:xfrm>
            <a:off x="5459440" y="753139"/>
            <a:ext cx="750832" cy="655868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C#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020614AC-F12C-411E-B20E-F226162C35C6}"/>
              </a:ext>
            </a:extLst>
          </p:cNvPr>
          <p:cNvSpPr/>
          <p:nvPr/>
        </p:nvSpPr>
        <p:spPr>
          <a:xfrm>
            <a:off x="6228151" y="752203"/>
            <a:ext cx="1146642" cy="654943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Regex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8CF8332-76F1-4AB2-ACFA-6849C3FED4CA}"/>
              </a:ext>
            </a:extLst>
          </p:cNvPr>
          <p:cNvSpPr/>
          <p:nvPr/>
        </p:nvSpPr>
        <p:spPr>
          <a:xfrm>
            <a:off x="7392397" y="754064"/>
            <a:ext cx="1061872" cy="654943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XPath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B4EA5AFF-1968-42BB-B4FF-533F529C2379}"/>
              </a:ext>
            </a:extLst>
          </p:cNvPr>
          <p:cNvSpPr/>
          <p:nvPr/>
        </p:nvSpPr>
        <p:spPr>
          <a:xfrm>
            <a:off x="7077403" y="5444116"/>
            <a:ext cx="1300142" cy="573407"/>
          </a:xfrm>
          <a:prstGeom prst="flowChart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Fused C#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A27F54BD-6BC3-4760-9E2D-BD2E6DABFDC7}"/>
              </a:ext>
            </a:extLst>
          </p:cNvPr>
          <p:cNvSpPr/>
          <p:nvPr/>
        </p:nvSpPr>
        <p:spPr>
          <a:xfrm>
            <a:off x="7178152" y="2320396"/>
            <a:ext cx="1276117" cy="700294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BSTs</a:t>
            </a:r>
            <a:endParaRPr lang="en-US" sz="3600" dirty="0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3D266591-221E-4BA1-A1E3-A63CFAF6C407}"/>
              </a:ext>
            </a:extLst>
          </p:cNvPr>
          <p:cNvSpPr/>
          <p:nvPr/>
        </p:nvSpPr>
        <p:spPr>
          <a:xfrm>
            <a:off x="7181977" y="3940708"/>
            <a:ext cx="1094641" cy="583250"/>
          </a:xfrm>
          <a:prstGeom prst="flowChart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BST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3E24D793-3B6C-4E99-9C2A-4FAF52AEEEA0}"/>
              </a:ext>
            </a:extLst>
          </p:cNvPr>
          <p:cNvSpPr/>
          <p:nvPr/>
        </p:nvSpPr>
        <p:spPr>
          <a:xfrm>
            <a:off x="6950379" y="1638311"/>
            <a:ext cx="1564971" cy="451538"/>
          </a:xfrm>
          <a:prstGeom prst="flowChartProcess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/>
              <a:t>Frontend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E0D7C407-0061-494D-BA99-AAAA6413E6AF}"/>
              </a:ext>
            </a:extLst>
          </p:cNvPr>
          <p:cNvSpPr/>
          <p:nvPr/>
        </p:nvSpPr>
        <p:spPr>
          <a:xfrm>
            <a:off x="6939799" y="3254930"/>
            <a:ext cx="1575551" cy="451538"/>
          </a:xfrm>
          <a:prstGeom prst="flowChartProcess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/>
              <a:t>Fusion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80F68B63-E7CF-44D4-B74B-62E26F13CEE7}"/>
              </a:ext>
            </a:extLst>
          </p:cNvPr>
          <p:cNvSpPr/>
          <p:nvPr/>
        </p:nvSpPr>
        <p:spPr>
          <a:xfrm>
            <a:off x="6076236" y="4006564"/>
            <a:ext cx="874143" cy="451538"/>
          </a:xfrm>
          <a:prstGeom prst="flowChartProcess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RBBE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AB218DB6-479A-4778-9F93-210A153DAF87}"/>
              </a:ext>
            </a:extLst>
          </p:cNvPr>
          <p:cNvSpPr/>
          <p:nvPr/>
        </p:nvSpPr>
        <p:spPr>
          <a:xfrm>
            <a:off x="6943245" y="4758198"/>
            <a:ext cx="1572105" cy="451538"/>
          </a:xfrm>
          <a:prstGeom prst="flowChartProcess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 err="1"/>
              <a:t>CodeGen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810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A5DA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DA5DA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A5D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Reachability Based Branch Elimination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807457"/>
            <a:ext cx="7886700" cy="4351338"/>
          </a:xfrm>
        </p:spPr>
        <p:txBody>
          <a:bodyPr>
            <a:normAutofit/>
          </a:bodyPr>
          <a:lstStyle/>
          <a:p>
            <a:pPr marL="396000" indent="-32400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Breadth-first forward-reachability analysis</a:t>
            </a:r>
          </a:p>
          <a:p>
            <a:pPr marL="740700" lvl="1" indent="-342900"/>
            <a:r>
              <a:rPr lang="en-US" dirty="0"/>
              <a:t>Cheap underapproximation to reduce workload</a:t>
            </a:r>
          </a:p>
          <a:p>
            <a:pPr marL="396000" indent="-324000">
              <a:buFont typeface="+mj-lt"/>
              <a:buAutoNum type="arabicPeriod"/>
            </a:pPr>
            <a:r>
              <a:rPr lang="en-US" dirty="0"/>
              <a:t>Bounded backward-reachability analysis</a:t>
            </a:r>
          </a:p>
          <a:p>
            <a:pPr marL="740700" lvl="1" indent="-342900"/>
            <a:r>
              <a:rPr lang="en-US" dirty="0"/>
              <a:t>Safe </a:t>
            </a:r>
            <a:r>
              <a:rPr lang="en-US" dirty="0" err="1"/>
              <a:t>overapproximation</a:t>
            </a:r>
            <a:r>
              <a:rPr lang="en-US" dirty="0"/>
              <a:t> to prove unreachability</a:t>
            </a:r>
          </a:p>
          <a:p>
            <a:pPr marL="740700" lvl="1" indent="-342900"/>
            <a:r>
              <a:rPr lang="en-US" dirty="0"/>
              <a:t>Propagate reachability conditions to preceding states until fixpoint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D35EB06-F542-4F32-8C52-FB6DD0652FF3}"/>
                  </a:ext>
                </a:extLst>
              </p14:cNvPr>
              <p14:cNvContentPartPr/>
              <p14:nvPr/>
            </p14:nvContentPartPr>
            <p14:xfrm>
              <a:off x="5088749" y="1285461"/>
              <a:ext cx="180" cy="1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D35EB06-F542-4F32-8C52-FB6DD0652FF3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8260FD3-2F8A-4406-9EB6-6E8DFF1E3AF2}"/>
                  </a:ext>
                </a:extLst>
              </p14:cNvPr>
              <p14:cNvContentPartPr/>
              <p14:nvPr/>
            </p14:nvContentPartPr>
            <p14:xfrm>
              <a:off x="9972149" y="2014281"/>
              <a:ext cx="180" cy="1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8260FD3-2F8A-4406-9EB6-6E8DFF1E3AF2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2F7FAF3A-7DC2-4353-BCEB-2E9828EAAA61}"/>
              </a:ext>
            </a:extLst>
          </p:cNvPr>
          <p:cNvGrpSpPr/>
          <p:nvPr/>
        </p:nvGrpSpPr>
        <p:grpSpPr>
          <a:xfrm>
            <a:off x="1793098" y="3983126"/>
            <a:ext cx="5557804" cy="2023277"/>
            <a:chOff x="1037673" y="4004890"/>
            <a:chExt cx="5557804" cy="202327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89F7C-FD68-4B22-A854-3D0CBFC48FA6}"/>
                </a:ext>
              </a:extLst>
            </p:cNvPr>
            <p:cNvSpPr/>
            <p:nvPr/>
          </p:nvSpPr>
          <p:spPr>
            <a:xfrm>
              <a:off x="1037673" y="4577645"/>
              <a:ext cx="862396" cy="86239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AC882-8B30-45F5-B797-100911D0635A}"/>
                </a:ext>
              </a:extLst>
            </p:cNvPr>
            <p:cNvSpPr/>
            <p:nvPr/>
          </p:nvSpPr>
          <p:spPr>
            <a:xfrm>
              <a:off x="5733081" y="5162306"/>
              <a:ext cx="862396" cy="86239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58B7CE-5ECD-4382-A281-87962A2EDC7F}"/>
                </a:ext>
              </a:extLst>
            </p:cNvPr>
            <p:cNvSpPr/>
            <p:nvPr/>
          </p:nvSpPr>
          <p:spPr>
            <a:xfrm>
              <a:off x="5733081" y="4004890"/>
              <a:ext cx="862396" cy="86239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D0B1942-8BB0-4AB4-A5E9-BC9FFE09BECD}"/>
                </a:ext>
              </a:extLst>
            </p:cNvPr>
            <p:cNvSpPr/>
            <p:nvPr/>
          </p:nvSpPr>
          <p:spPr>
            <a:xfrm>
              <a:off x="5812427" y="4334463"/>
              <a:ext cx="686633" cy="368737"/>
            </a:xfrm>
            <a:custGeom>
              <a:avLst/>
              <a:gdLst>
                <a:gd name="connsiteX0" fmla="*/ 198783 w 389614"/>
                <a:gd name="connsiteY0" fmla="*/ 393590 h 393590"/>
                <a:gd name="connsiteX1" fmla="*/ 0 w 389614"/>
                <a:gd name="connsiteY1" fmla="*/ 159026 h 393590"/>
                <a:gd name="connsiteX2" fmla="*/ 270344 w 389614"/>
                <a:gd name="connsiteY2" fmla="*/ 0 h 393590"/>
                <a:gd name="connsiteX3" fmla="*/ 389614 w 389614"/>
                <a:gd name="connsiteY3" fmla="*/ 159026 h 393590"/>
                <a:gd name="connsiteX4" fmla="*/ 385638 w 389614"/>
                <a:gd name="connsiteY4" fmla="*/ 357809 h 393590"/>
                <a:gd name="connsiteX5" fmla="*/ 198783 w 389614"/>
                <a:gd name="connsiteY5" fmla="*/ 393590 h 393590"/>
                <a:gd name="connsiteX0" fmla="*/ 198783 w 389614"/>
                <a:gd name="connsiteY0" fmla="*/ 393590 h 393590"/>
                <a:gd name="connsiteX1" fmla="*/ 0 w 389614"/>
                <a:gd name="connsiteY1" fmla="*/ 159026 h 393590"/>
                <a:gd name="connsiteX2" fmla="*/ 270344 w 389614"/>
                <a:gd name="connsiteY2" fmla="*/ 0 h 393590"/>
                <a:gd name="connsiteX3" fmla="*/ 389614 w 389614"/>
                <a:gd name="connsiteY3" fmla="*/ 159026 h 393590"/>
                <a:gd name="connsiteX4" fmla="*/ 385638 w 389614"/>
                <a:gd name="connsiteY4" fmla="*/ 357809 h 393590"/>
                <a:gd name="connsiteX5" fmla="*/ 198783 w 389614"/>
                <a:gd name="connsiteY5" fmla="*/ 393590 h 393590"/>
                <a:gd name="connsiteX0" fmla="*/ 198783 w 389637"/>
                <a:gd name="connsiteY0" fmla="*/ 393590 h 393590"/>
                <a:gd name="connsiteX1" fmla="*/ 0 w 389637"/>
                <a:gd name="connsiteY1" fmla="*/ 159026 h 393590"/>
                <a:gd name="connsiteX2" fmla="*/ 270344 w 389637"/>
                <a:gd name="connsiteY2" fmla="*/ 0 h 393590"/>
                <a:gd name="connsiteX3" fmla="*/ 389614 w 389637"/>
                <a:gd name="connsiteY3" fmla="*/ 159026 h 393590"/>
                <a:gd name="connsiteX4" fmla="*/ 385638 w 389637"/>
                <a:gd name="connsiteY4" fmla="*/ 357809 h 393590"/>
                <a:gd name="connsiteX5" fmla="*/ 198783 w 389637"/>
                <a:gd name="connsiteY5" fmla="*/ 393590 h 393590"/>
                <a:gd name="connsiteX0" fmla="*/ 198783 w 414078"/>
                <a:gd name="connsiteY0" fmla="*/ 393590 h 393590"/>
                <a:gd name="connsiteX1" fmla="*/ 0 w 414078"/>
                <a:gd name="connsiteY1" fmla="*/ 159026 h 393590"/>
                <a:gd name="connsiteX2" fmla="*/ 270344 w 414078"/>
                <a:gd name="connsiteY2" fmla="*/ 0 h 393590"/>
                <a:gd name="connsiteX3" fmla="*/ 389614 w 414078"/>
                <a:gd name="connsiteY3" fmla="*/ 159026 h 393590"/>
                <a:gd name="connsiteX4" fmla="*/ 385638 w 414078"/>
                <a:gd name="connsiteY4" fmla="*/ 357809 h 393590"/>
                <a:gd name="connsiteX5" fmla="*/ 198783 w 414078"/>
                <a:gd name="connsiteY5" fmla="*/ 393590 h 393590"/>
                <a:gd name="connsiteX0" fmla="*/ 199461 w 414756"/>
                <a:gd name="connsiteY0" fmla="*/ 393590 h 394152"/>
                <a:gd name="connsiteX1" fmla="*/ 678 w 414756"/>
                <a:gd name="connsiteY1" fmla="*/ 159026 h 394152"/>
                <a:gd name="connsiteX2" fmla="*/ 271022 w 414756"/>
                <a:gd name="connsiteY2" fmla="*/ 0 h 394152"/>
                <a:gd name="connsiteX3" fmla="*/ 390292 w 414756"/>
                <a:gd name="connsiteY3" fmla="*/ 159026 h 394152"/>
                <a:gd name="connsiteX4" fmla="*/ 386316 w 414756"/>
                <a:gd name="connsiteY4" fmla="*/ 357809 h 394152"/>
                <a:gd name="connsiteX5" fmla="*/ 199461 w 414756"/>
                <a:gd name="connsiteY5" fmla="*/ 393590 h 394152"/>
                <a:gd name="connsiteX0" fmla="*/ 199461 w 414756"/>
                <a:gd name="connsiteY0" fmla="*/ 393590 h 394152"/>
                <a:gd name="connsiteX1" fmla="*/ 678 w 414756"/>
                <a:gd name="connsiteY1" fmla="*/ 159026 h 394152"/>
                <a:gd name="connsiteX2" fmla="*/ 271022 w 414756"/>
                <a:gd name="connsiteY2" fmla="*/ 0 h 394152"/>
                <a:gd name="connsiteX3" fmla="*/ 390292 w 414756"/>
                <a:gd name="connsiteY3" fmla="*/ 159026 h 394152"/>
                <a:gd name="connsiteX4" fmla="*/ 386316 w 414756"/>
                <a:gd name="connsiteY4" fmla="*/ 357809 h 394152"/>
                <a:gd name="connsiteX5" fmla="*/ 199461 w 414756"/>
                <a:gd name="connsiteY5" fmla="*/ 393590 h 394152"/>
                <a:gd name="connsiteX0" fmla="*/ 198930 w 421628"/>
                <a:gd name="connsiteY0" fmla="*/ 250981 h 251474"/>
                <a:gd name="connsiteX1" fmla="*/ 147 w 421628"/>
                <a:gd name="connsiteY1" fmla="*/ 16417 h 251474"/>
                <a:gd name="connsiteX2" fmla="*/ 230891 w 421628"/>
                <a:gd name="connsiteY2" fmla="*/ 19391 h 251474"/>
                <a:gd name="connsiteX3" fmla="*/ 389761 w 421628"/>
                <a:gd name="connsiteY3" fmla="*/ 16417 h 251474"/>
                <a:gd name="connsiteX4" fmla="*/ 385785 w 421628"/>
                <a:gd name="connsiteY4" fmla="*/ 215200 h 251474"/>
                <a:gd name="connsiteX5" fmla="*/ 198930 w 421628"/>
                <a:gd name="connsiteY5" fmla="*/ 250981 h 251474"/>
                <a:gd name="connsiteX0" fmla="*/ 198930 w 537402"/>
                <a:gd name="connsiteY0" fmla="*/ 393627 h 395645"/>
                <a:gd name="connsiteX1" fmla="*/ 147 w 537402"/>
                <a:gd name="connsiteY1" fmla="*/ 159063 h 395645"/>
                <a:gd name="connsiteX2" fmla="*/ 230891 w 537402"/>
                <a:gd name="connsiteY2" fmla="*/ 162037 h 395645"/>
                <a:gd name="connsiteX3" fmla="*/ 533761 w 537402"/>
                <a:gd name="connsiteY3" fmla="*/ 4263 h 395645"/>
                <a:gd name="connsiteX4" fmla="*/ 385785 w 537402"/>
                <a:gd name="connsiteY4" fmla="*/ 357846 h 395645"/>
                <a:gd name="connsiteX5" fmla="*/ 198930 w 537402"/>
                <a:gd name="connsiteY5" fmla="*/ 393627 h 395645"/>
                <a:gd name="connsiteX0" fmla="*/ 198968 w 592314"/>
                <a:gd name="connsiteY0" fmla="*/ 395628 h 445123"/>
                <a:gd name="connsiteX1" fmla="*/ 185 w 592314"/>
                <a:gd name="connsiteY1" fmla="*/ 161064 h 445123"/>
                <a:gd name="connsiteX2" fmla="*/ 230929 w 592314"/>
                <a:gd name="connsiteY2" fmla="*/ 164038 h 445123"/>
                <a:gd name="connsiteX3" fmla="*/ 533799 w 592314"/>
                <a:gd name="connsiteY3" fmla="*/ 6264 h 445123"/>
                <a:gd name="connsiteX4" fmla="*/ 562223 w 592314"/>
                <a:gd name="connsiteY4" fmla="*/ 410247 h 445123"/>
                <a:gd name="connsiteX5" fmla="*/ 198968 w 592314"/>
                <a:gd name="connsiteY5" fmla="*/ 395628 h 445123"/>
                <a:gd name="connsiteX0" fmla="*/ 325870 w 584058"/>
                <a:gd name="connsiteY0" fmla="*/ 356028 h 432316"/>
                <a:gd name="connsiteX1" fmla="*/ 1087 w 584058"/>
                <a:gd name="connsiteY1" fmla="*/ 161064 h 432316"/>
                <a:gd name="connsiteX2" fmla="*/ 231831 w 584058"/>
                <a:gd name="connsiteY2" fmla="*/ 164038 h 432316"/>
                <a:gd name="connsiteX3" fmla="*/ 534701 w 584058"/>
                <a:gd name="connsiteY3" fmla="*/ 6264 h 432316"/>
                <a:gd name="connsiteX4" fmla="*/ 563125 w 584058"/>
                <a:gd name="connsiteY4" fmla="*/ 410247 h 432316"/>
                <a:gd name="connsiteX5" fmla="*/ 325870 w 584058"/>
                <a:gd name="connsiteY5" fmla="*/ 356028 h 432316"/>
                <a:gd name="connsiteX0" fmla="*/ 324981 w 577415"/>
                <a:gd name="connsiteY0" fmla="*/ 356715 h 433003"/>
                <a:gd name="connsiteX1" fmla="*/ 198 w 577415"/>
                <a:gd name="connsiteY1" fmla="*/ 161751 h 433003"/>
                <a:gd name="connsiteX2" fmla="*/ 373142 w 577415"/>
                <a:gd name="connsiteY2" fmla="*/ 155725 h 433003"/>
                <a:gd name="connsiteX3" fmla="*/ 533812 w 577415"/>
                <a:gd name="connsiteY3" fmla="*/ 6951 h 433003"/>
                <a:gd name="connsiteX4" fmla="*/ 562236 w 577415"/>
                <a:gd name="connsiteY4" fmla="*/ 410934 h 433003"/>
                <a:gd name="connsiteX5" fmla="*/ 324981 w 577415"/>
                <a:gd name="connsiteY5" fmla="*/ 356715 h 433003"/>
                <a:gd name="connsiteX0" fmla="*/ 325481 w 582908"/>
                <a:gd name="connsiteY0" fmla="*/ 360810 h 437098"/>
                <a:gd name="connsiteX1" fmla="*/ 698 w 582908"/>
                <a:gd name="connsiteY1" fmla="*/ 165846 h 437098"/>
                <a:gd name="connsiteX2" fmla="*/ 247642 w 582908"/>
                <a:gd name="connsiteY2" fmla="*/ 118420 h 437098"/>
                <a:gd name="connsiteX3" fmla="*/ 534312 w 582908"/>
                <a:gd name="connsiteY3" fmla="*/ 11046 h 437098"/>
                <a:gd name="connsiteX4" fmla="*/ 562736 w 582908"/>
                <a:gd name="connsiteY4" fmla="*/ 415029 h 437098"/>
                <a:gd name="connsiteX5" fmla="*/ 325481 w 582908"/>
                <a:gd name="connsiteY5" fmla="*/ 360810 h 437098"/>
                <a:gd name="connsiteX0" fmla="*/ 325481 w 582908"/>
                <a:gd name="connsiteY0" fmla="*/ 360810 h 437098"/>
                <a:gd name="connsiteX1" fmla="*/ 698 w 582908"/>
                <a:gd name="connsiteY1" fmla="*/ 165846 h 437098"/>
                <a:gd name="connsiteX2" fmla="*/ 247642 w 582908"/>
                <a:gd name="connsiteY2" fmla="*/ 118420 h 437098"/>
                <a:gd name="connsiteX3" fmla="*/ 534312 w 582908"/>
                <a:gd name="connsiteY3" fmla="*/ 11046 h 437098"/>
                <a:gd name="connsiteX4" fmla="*/ 562736 w 582908"/>
                <a:gd name="connsiteY4" fmla="*/ 415029 h 437098"/>
                <a:gd name="connsiteX5" fmla="*/ 325481 w 582908"/>
                <a:gd name="connsiteY5" fmla="*/ 360810 h 437098"/>
                <a:gd name="connsiteX0" fmla="*/ 325361 w 582788"/>
                <a:gd name="connsiteY0" fmla="*/ 360810 h 437098"/>
                <a:gd name="connsiteX1" fmla="*/ 578 w 582788"/>
                <a:gd name="connsiteY1" fmla="*/ 165846 h 437098"/>
                <a:gd name="connsiteX2" fmla="*/ 247522 w 582788"/>
                <a:gd name="connsiteY2" fmla="*/ 118420 h 437098"/>
                <a:gd name="connsiteX3" fmla="*/ 534192 w 582788"/>
                <a:gd name="connsiteY3" fmla="*/ 11046 h 437098"/>
                <a:gd name="connsiteX4" fmla="*/ 562616 w 582788"/>
                <a:gd name="connsiteY4" fmla="*/ 415029 h 437098"/>
                <a:gd name="connsiteX5" fmla="*/ 325361 w 582788"/>
                <a:gd name="connsiteY5" fmla="*/ 360810 h 437098"/>
                <a:gd name="connsiteX0" fmla="*/ 325361 w 582788"/>
                <a:gd name="connsiteY0" fmla="*/ 360810 h 437098"/>
                <a:gd name="connsiteX1" fmla="*/ 578 w 582788"/>
                <a:gd name="connsiteY1" fmla="*/ 165846 h 437098"/>
                <a:gd name="connsiteX2" fmla="*/ 247522 w 582788"/>
                <a:gd name="connsiteY2" fmla="*/ 118420 h 437098"/>
                <a:gd name="connsiteX3" fmla="*/ 534192 w 582788"/>
                <a:gd name="connsiteY3" fmla="*/ 11046 h 437098"/>
                <a:gd name="connsiteX4" fmla="*/ 562616 w 582788"/>
                <a:gd name="connsiteY4" fmla="*/ 415029 h 437098"/>
                <a:gd name="connsiteX5" fmla="*/ 325361 w 582788"/>
                <a:gd name="connsiteY5" fmla="*/ 360810 h 437098"/>
                <a:gd name="connsiteX0" fmla="*/ 325361 w 595999"/>
                <a:gd name="connsiteY0" fmla="*/ 371136 h 447424"/>
                <a:gd name="connsiteX1" fmla="*/ 578 w 595999"/>
                <a:gd name="connsiteY1" fmla="*/ 176172 h 447424"/>
                <a:gd name="connsiteX2" fmla="*/ 247522 w 595999"/>
                <a:gd name="connsiteY2" fmla="*/ 128746 h 447424"/>
                <a:gd name="connsiteX3" fmla="*/ 534192 w 595999"/>
                <a:gd name="connsiteY3" fmla="*/ 21372 h 447424"/>
                <a:gd name="connsiteX4" fmla="*/ 562616 w 595999"/>
                <a:gd name="connsiteY4" fmla="*/ 425355 h 447424"/>
                <a:gd name="connsiteX5" fmla="*/ 325361 w 595999"/>
                <a:gd name="connsiteY5" fmla="*/ 371136 h 447424"/>
                <a:gd name="connsiteX0" fmla="*/ 325361 w 582788"/>
                <a:gd name="connsiteY0" fmla="*/ 360811 h 437099"/>
                <a:gd name="connsiteX1" fmla="*/ 578 w 582788"/>
                <a:gd name="connsiteY1" fmla="*/ 165847 h 437099"/>
                <a:gd name="connsiteX2" fmla="*/ 247522 w 582788"/>
                <a:gd name="connsiteY2" fmla="*/ 118421 h 437099"/>
                <a:gd name="connsiteX3" fmla="*/ 534192 w 582788"/>
                <a:gd name="connsiteY3" fmla="*/ 11047 h 437099"/>
                <a:gd name="connsiteX4" fmla="*/ 562616 w 582788"/>
                <a:gd name="connsiteY4" fmla="*/ 415030 h 437099"/>
                <a:gd name="connsiteX5" fmla="*/ 325361 w 582788"/>
                <a:gd name="connsiteY5" fmla="*/ 360811 h 437099"/>
                <a:gd name="connsiteX0" fmla="*/ 325361 w 614541"/>
                <a:gd name="connsiteY0" fmla="*/ 360811 h 469421"/>
                <a:gd name="connsiteX1" fmla="*/ 578 w 614541"/>
                <a:gd name="connsiteY1" fmla="*/ 165847 h 469421"/>
                <a:gd name="connsiteX2" fmla="*/ 247522 w 614541"/>
                <a:gd name="connsiteY2" fmla="*/ 118421 h 469421"/>
                <a:gd name="connsiteX3" fmla="*/ 534192 w 614541"/>
                <a:gd name="connsiteY3" fmla="*/ 11047 h 469421"/>
                <a:gd name="connsiteX4" fmla="*/ 562616 w 614541"/>
                <a:gd name="connsiteY4" fmla="*/ 415030 h 469421"/>
                <a:gd name="connsiteX5" fmla="*/ 325361 w 614541"/>
                <a:gd name="connsiteY5" fmla="*/ 360811 h 469421"/>
                <a:gd name="connsiteX0" fmla="*/ 562038 w 606049"/>
                <a:gd name="connsiteY0" fmla="*/ 415030 h 417078"/>
                <a:gd name="connsiteX1" fmla="*/ 0 w 606049"/>
                <a:gd name="connsiteY1" fmla="*/ 165847 h 417078"/>
                <a:gd name="connsiteX2" fmla="*/ 246944 w 606049"/>
                <a:gd name="connsiteY2" fmla="*/ 118421 h 417078"/>
                <a:gd name="connsiteX3" fmla="*/ 533614 w 606049"/>
                <a:gd name="connsiteY3" fmla="*/ 11047 h 417078"/>
                <a:gd name="connsiteX4" fmla="*/ 562038 w 606049"/>
                <a:gd name="connsiteY4" fmla="*/ 415030 h 417078"/>
                <a:gd name="connsiteX0" fmla="*/ 562038 w 606049"/>
                <a:gd name="connsiteY0" fmla="*/ 415030 h 417078"/>
                <a:gd name="connsiteX1" fmla="*/ 0 w 606049"/>
                <a:gd name="connsiteY1" fmla="*/ 165847 h 417078"/>
                <a:gd name="connsiteX2" fmla="*/ 246944 w 606049"/>
                <a:gd name="connsiteY2" fmla="*/ 118421 h 417078"/>
                <a:gd name="connsiteX3" fmla="*/ 533614 w 606049"/>
                <a:gd name="connsiteY3" fmla="*/ 11047 h 417078"/>
                <a:gd name="connsiteX4" fmla="*/ 562038 w 606049"/>
                <a:gd name="connsiteY4" fmla="*/ 415030 h 417078"/>
                <a:gd name="connsiteX0" fmla="*/ 562334 w 606345"/>
                <a:gd name="connsiteY0" fmla="*/ 415030 h 418467"/>
                <a:gd name="connsiteX1" fmla="*/ 296 w 606345"/>
                <a:gd name="connsiteY1" fmla="*/ 165847 h 418467"/>
                <a:gd name="connsiteX2" fmla="*/ 247240 w 606345"/>
                <a:gd name="connsiteY2" fmla="*/ 118421 h 418467"/>
                <a:gd name="connsiteX3" fmla="*/ 533910 w 606345"/>
                <a:gd name="connsiteY3" fmla="*/ 11047 h 418467"/>
                <a:gd name="connsiteX4" fmla="*/ 562334 w 606345"/>
                <a:gd name="connsiteY4" fmla="*/ 415030 h 418467"/>
                <a:gd name="connsiteX0" fmla="*/ 562334 w 606345"/>
                <a:gd name="connsiteY0" fmla="*/ 415030 h 418467"/>
                <a:gd name="connsiteX1" fmla="*/ 296 w 606345"/>
                <a:gd name="connsiteY1" fmla="*/ 165847 h 418467"/>
                <a:gd name="connsiteX2" fmla="*/ 247240 w 606345"/>
                <a:gd name="connsiteY2" fmla="*/ 118421 h 418467"/>
                <a:gd name="connsiteX3" fmla="*/ 533910 w 606345"/>
                <a:gd name="connsiteY3" fmla="*/ 11047 h 418467"/>
                <a:gd name="connsiteX4" fmla="*/ 562334 w 606345"/>
                <a:gd name="connsiteY4" fmla="*/ 415030 h 418467"/>
                <a:gd name="connsiteX0" fmla="*/ 562390 w 641519"/>
                <a:gd name="connsiteY0" fmla="*/ 415030 h 450952"/>
                <a:gd name="connsiteX1" fmla="*/ 352 w 641519"/>
                <a:gd name="connsiteY1" fmla="*/ 165847 h 450952"/>
                <a:gd name="connsiteX2" fmla="*/ 247296 w 641519"/>
                <a:gd name="connsiteY2" fmla="*/ 118421 h 450952"/>
                <a:gd name="connsiteX3" fmla="*/ 533966 w 641519"/>
                <a:gd name="connsiteY3" fmla="*/ 11047 h 450952"/>
                <a:gd name="connsiteX4" fmla="*/ 562390 w 641519"/>
                <a:gd name="connsiteY4" fmla="*/ 415030 h 450952"/>
                <a:gd name="connsiteX0" fmla="*/ 562335 w 606346"/>
                <a:gd name="connsiteY0" fmla="*/ 415030 h 418467"/>
                <a:gd name="connsiteX1" fmla="*/ 297 w 606346"/>
                <a:gd name="connsiteY1" fmla="*/ 165847 h 418467"/>
                <a:gd name="connsiteX2" fmla="*/ 247241 w 606346"/>
                <a:gd name="connsiteY2" fmla="*/ 118421 h 418467"/>
                <a:gd name="connsiteX3" fmla="*/ 533911 w 606346"/>
                <a:gd name="connsiteY3" fmla="*/ 11047 h 418467"/>
                <a:gd name="connsiteX4" fmla="*/ 562335 w 606346"/>
                <a:gd name="connsiteY4" fmla="*/ 415030 h 418467"/>
                <a:gd name="connsiteX0" fmla="*/ 562335 w 655636"/>
                <a:gd name="connsiteY0" fmla="*/ 442214 h 445651"/>
                <a:gd name="connsiteX1" fmla="*/ 297 w 655636"/>
                <a:gd name="connsiteY1" fmla="*/ 193031 h 445651"/>
                <a:gd name="connsiteX2" fmla="*/ 247241 w 655636"/>
                <a:gd name="connsiteY2" fmla="*/ 145605 h 445651"/>
                <a:gd name="connsiteX3" fmla="*/ 533911 w 655636"/>
                <a:gd name="connsiteY3" fmla="*/ 38231 h 445651"/>
                <a:gd name="connsiteX4" fmla="*/ 562335 w 655636"/>
                <a:gd name="connsiteY4" fmla="*/ 442214 h 445651"/>
                <a:gd name="connsiteX0" fmla="*/ 562342 w 707355"/>
                <a:gd name="connsiteY0" fmla="*/ 343238 h 343480"/>
                <a:gd name="connsiteX1" fmla="*/ 304 w 707355"/>
                <a:gd name="connsiteY1" fmla="*/ 94055 h 343480"/>
                <a:gd name="connsiteX2" fmla="*/ 247248 w 707355"/>
                <a:gd name="connsiteY2" fmla="*/ 46629 h 343480"/>
                <a:gd name="connsiteX3" fmla="*/ 609456 w 707355"/>
                <a:gd name="connsiteY3" fmla="*/ 58524 h 343480"/>
                <a:gd name="connsiteX4" fmla="*/ 562342 w 707355"/>
                <a:gd name="connsiteY4" fmla="*/ 343238 h 343480"/>
                <a:gd name="connsiteX0" fmla="*/ 562342 w 662846"/>
                <a:gd name="connsiteY0" fmla="*/ 348505 h 348747"/>
                <a:gd name="connsiteX1" fmla="*/ 304 w 662846"/>
                <a:gd name="connsiteY1" fmla="*/ 99322 h 348747"/>
                <a:gd name="connsiteX2" fmla="*/ 247248 w 662846"/>
                <a:gd name="connsiteY2" fmla="*/ 51896 h 348747"/>
                <a:gd name="connsiteX3" fmla="*/ 609456 w 662846"/>
                <a:gd name="connsiteY3" fmla="*/ 63791 h 348747"/>
                <a:gd name="connsiteX4" fmla="*/ 562342 w 662846"/>
                <a:gd name="connsiteY4" fmla="*/ 348505 h 348747"/>
                <a:gd name="connsiteX0" fmla="*/ 413858 w 615888"/>
                <a:gd name="connsiteY0" fmla="*/ 339690 h 339803"/>
                <a:gd name="connsiteX1" fmla="*/ 2894 w 615888"/>
                <a:gd name="connsiteY1" fmla="*/ 64665 h 339803"/>
                <a:gd name="connsiteX2" fmla="*/ 249838 w 615888"/>
                <a:gd name="connsiteY2" fmla="*/ 17239 h 339803"/>
                <a:gd name="connsiteX3" fmla="*/ 612046 w 615888"/>
                <a:gd name="connsiteY3" fmla="*/ 29134 h 339803"/>
                <a:gd name="connsiteX4" fmla="*/ 413858 w 615888"/>
                <a:gd name="connsiteY4" fmla="*/ 339690 h 339803"/>
                <a:gd name="connsiteX0" fmla="*/ 413858 w 623388"/>
                <a:gd name="connsiteY0" fmla="*/ 339690 h 344921"/>
                <a:gd name="connsiteX1" fmla="*/ 2894 w 623388"/>
                <a:gd name="connsiteY1" fmla="*/ 64665 h 344921"/>
                <a:gd name="connsiteX2" fmla="*/ 249838 w 623388"/>
                <a:gd name="connsiteY2" fmla="*/ 17239 h 344921"/>
                <a:gd name="connsiteX3" fmla="*/ 612046 w 623388"/>
                <a:gd name="connsiteY3" fmla="*/ 29134 h 344921"/>
                <a:gd name="connsiteX4" fmla="*/ 413858 w 623388"/>
                <a:gd name="connsiteY4" fmla="*/ 339690 h 344921"/>
                <a:gd name="connsiteX0" fmla="*/ 411252 w 613734"/>
                <a:gd name="connsiteY0" fmla="*/ 317749 h 322714"/>
                <a:gd name="connsiteX1" fmla="*/ 288 w 613734"/>
                <a:gd name="connsiteY1" fmla="*/ 42724 h 322714"/>
                <a:gd name="connsiteX2" fmla="*/ 350599 w 613734"/>
                <a:gd name="connsiteY2" fmla="*/ 94689 h 322714"/>
                <a:gd name="connsiteX3" fmla="*/ 609440 w 613734"/>
                <a:gd name="connsiteY3" fmla="*/ 7193 h 322714"/>
                <a:gd name="connsiteX4" fmla="*/ 411252 w 613734"/>
                <a:gd name="connsiteY4" fmla="*/ 317749 h 322714"/>
                <a:gd name="connsiteX0" fmla="*/ 411252 w 610105"/>
                <a:gd name="connsiteY0" fmla="*/ 317749 h 317855"/>
                <a:gd name="connsiteX1" fmla="*/ 288 w 610105"/>
                <a:gd name="connsiteY1" fmla="*/ 42724 h 317855"/>
                <a:gd name="connsiteX2" fmla="*/ 350599 w 610105"/>
                <a:gd name="connsiteY2" fmla="*/ 94689 h 317855"/>
                <a:gd name="connsiteX3" fmla="*/ 609440 w 610105"/>
                <a:gd name="connsiteY3" fmla="*/ 7193 h 317855"/>
                <a:gd name="connsiteX4" fmla="*/ 411252 w 610105"/>
                <a:gd name="connsiteY4" fmla="*/ 317749 h 317855"/>
                <a:gd name="connsiteX0" fmla="*/ 422478 w 621331"/>
                <a:gd name="connsiteY0" fmla="*/ 363398 h 363831"/>
                <a:gd name="connsiteX1" fmla="*/ 11514 w 621331"/>
                <a:gd name="connsiteY1" fmla="*/ 88373 h 363831"/>
                <a:gd name="connsiteX2" fmla="*/ 361825 w 621331"/>
                <a:gd name="connsiteY2" fmla="*/ 140338 h 363831"/>
                <a:gd name="connsiteX3" fmla="*/ 620666 w 621331"/>
                <a:gd name="connsiteY3" fmla="*/ 52842 h 363831"/>
                <a:gd name="connsiteX4" fmla="*/ 422478 w 621331"/>
                <a:gd name="connsiteY4" fmla="*/ 363398 h 363831"/>
                <a:gd name="connsiteX0" fmla="*/ 422478 w 621331"/>
                <a:gd name="connsiteY0" fmla="*/ 363398 h 363831"/>
                <a:gd name="connsiteX1" fmla="*/ 11514 w 621331"/>
                <a:gd name="connsiteY1" fmla="*/ 88373 h 363831"/>
                <a:gd name="connsiteX2" fmla="*/ 361825 w 621331"/>
                <a:gd name="connsiteY2" fmla="*/ 140338 h 363831"/>
                <a:gd name="connsiteX3" fmla="*/ 620666 w 621331"/>
                <a:gd name="connsiteY3" fmla="*/ 52842 h 363831"/>
                <a:gd name="connsiteX4" fmla="*/ 422478 w 621331"/>
                <a:gd name="connsiteY4" fmla="*/ 363398 h 363831"/>
                <a:gd name="connsiteX0" fmla="*/ 422478 w 648065"/>
                <a:gd name="connsiteY0" fmla="*/ 369591 h 370024"/>
                <a:gd name="connsiteX1" fmla="*/ 11514 w 648065"/>
                <a:gd name="connsiteY1" fmla="*/ 94566 h 370024"/>
                <a:gd name="connsiteX2" fmla="*/ 361825 w 648065"/>
                <a:gd name="connsiteY2" fmla="*/ 146531 h 370024"/>
                <a:gd name="connsiteX3" fmla="*/ 620666 w 648065"/>
                <a:gd name="connsiteY3" fmla="*/ 59035 h 370024"/>
                <a:gd name="connsiteX4" fmla="*/ 422478 w 648065"/>
                <a:gd name="connsiteY4" fmla="*/ 369591 h 370024"/>
                <a:gd name="connsiteX0" fmla="*/ 411887 w 611787"/>
                <a:gd name="connsiteY0" fmla="*/ 314990 h 315093"/>
                <a:gd name="connsiteX1" fmla="*/ 923 w 611787"/>
                <a:gd name="connsiteY1" fmla="*/ 39965 h 315093"/>
                <a:gd name="connsiteX2" fmla="*/ 309489 w 611787"/>
                <a:gd name="connsiteY2" fmla="*/ 125723 h 315093"/>
                <a:gd name="connsiteX3" fmla="*/ 610075 w 611787"/>
                <a:gd name="connsiteY3" fmla="*/ 4434 h 315093"/>
                <a:gd name="connsiteX4" fmla="*/ 411887 w 611787"/>
                <a:gd name="connsiteY4" fmla="*/ 314990 h 315093"/>
                <a:gd name="connsiteX0" fmla="*/ 411887 w 611787"/>
                <a:gd name="connsiteY0" fmla="*/ 314990 h 315093"/>
                <a:gd name="connsiteX1" fmla="*/ 923 w 611787"/>
                <a:gd name="connsiteY1" fmla="*/ 39965 h 315093"/>
                <a:gd name="connsiteX2" fmla="*/ 309489 w 611787"/>
                <a:gd name="connsiteY2" fmla="*/ 125723 h 315093"/>
                <a:gd name="connsiteX3" fmla="*/ 610075 w 611787"/>
                <a:gd name="connsiteY3" fmla="*/ 4434 h 315093"/>
                <a:gd name="connsiteX4" fmla="*/ 411887 w 611787"/>
                <a:gd name="connsiteY4" fmla="*/ 314990 h 315093"/>
                <a:gd name="connsiteX0" fmla="*/ 411887 w 640115"/>
                <a:gd name="connsiteY0" fmla="*/ 363191 h 363294"/>
                <a:gd name="connsiteX1" fmla="*/ 923 w 640115"/>
                <a:gd name="connsiteY1" fmla="*/ 88166 h 363294"/>
                <a:gd name="connsiteX2" fmla="*/ 309489 w 640115"/>
                <a:gd name="connsiteY2" fmla="*/ 173924 h 363294"/>
                <a:gd name="connsiteX3" fmla="*/ 610075 w 640115"/>
                <a:gd name="connsiteY3" fmla="*/ 52635 h 363294"/>
                <a:gd name="connsiteX4" fmla="*/ 411887 w 640115"/>
                <a:gd name="connsiteY4" fmla="*/ 363191 h 363294"/>
                <a:gd name="connsiteX0" fmla="*/ 411887 w 640115"/>
                <a:gd name="connsiteY0" fmla="*/ 363191 h 363294"/>
                <a:gd name="connsiteX1" fmla="*/ 923 w 640115"/>
                <a:gd name="connsiteY1" fmla="*/ 88166 h 363294"/>
                <a:gd name="connsiteX2" fmla="*/ 309489 w 640115"/>
                <a:gd name="connsiteY2" fmla="*/ 173924 h 363294"/>
                <a:gd name="connsiteX3" fmla="*/ 610075 w 640115"/>
                <a:gd name="connsiteY3" fmla="*/ 52635 h 363294"/>
                <a:gd name="connsiteX4" fmla="*/ 411887 w 640115"/>
                <a:gd name="connsiteY4" fmla="*/ 363191 h 363294"/>
                <a:gd name="connsiteX0" fmla="*/ 440149 w 668377"/>
                <a:gd name="connsiteY0" fmla="*/ 363191 h 363487"/>
                <a:gd name="connsiteX1" fmla="*/ 29185 w 668377"/>
                <a:gd name="connsiteY1" fmla="*/ 88166 h 363487"/>
                <a:gd name="connsiteX2" fmla="*/ 337751 w 668377"/>
                <a:gd name="connsiteY2" fmla="*/ 173924 h 363487"/>
                <a:gd name="connsiteX3" fmla="*/ 638337 w 668377"/>
                <a:gd name="connsiteY3" fmla="*/ 52635 h 363487"/>
                <a:gd name="connsiteX4" fmla="*/ 440149 w 668377"/>
                <a:gd name="connsiteY4" fmla="*/ 363191 h 363487"/>
                <a:gd name="connsiteX0" fmla="*/ 325517 w 609212"/>
                <a:gd name="connsiteY0" fmla="*/ 341889 h 341984"/>
                <a:gd name="connsiteX1" fmla="*/ 29 w 609212"/>
                <a:gd name="connsiteY1" fmla="*/ 41022 h 341984"/>
                <a:gd name="connsiteX2" fmla="*/ 308595 w 609212"/>
                <a:gd name="connsiteY2" fmla="*/ 126780 h 341984"/>
                <a:gd name="connsiteX3" fmla="*/ 609181 w 609212"/>
                <a:gd name="connsiteY3" fmla="*/ 5491 h 341984"/>
                <a:gd name="connsiteX4" fmla="*/ 325517 w 609212"/>
                <a:gd name="connsiteY4" fmla="*/ 341889 h 341984"/>
                <a:gd name="connsiteX0" fmla="*/ 325517 w 609763"/>
                <a:gd name="connsiteY0" fmla="*/ 341889 h 343506"/>
                <a:gd name="connsiteX1" fmla="*/ 29 w 609763"/>
                <a:gd name="connsiteY1" fmla="*/ 41022 h 343506"/>
                <a:gd name="connsiteX2" fmla="*/ 308595 w 609763"/>
                <a:gd name="connsiteY2" fmla="*/ 126780 h 343506"/>
                <a:gd name="connsiteX3" fmla="*/ 609181 w 609763"/>
                <a:gd name="connsiteY3" fmla="*/ 5491 h 343506"/>
                <a:gd name="connsiteX4" fmla="*/ 325517 w 609763"/>
                <a:gd name="connsiteY4" fmla="*/ 341889 h 343506"/>
                <a:gd name="connsiteX0" fmla="*/ 325523 w 609769"/>
                <a:gd name="connsiteY0" fmla="*/ 341830 h 343447"/>
                <a:gd name="connsiteX1" fmla="*/ 35 w 609769"/>
                <a:gd name="connsiteY1" fmla="*/ 40963 h 343447"/>
                <a:gd name="connsiteX2" fmla="*/ 308601 w 609769"/>
                <a:gd name="connsiteY2" fmla="*/ 126721 h 343447"/>
                <a:gd name="connsiteX3" fmla="*/ 609187 w 609769"/>
                <a:gd name="connsiteY3" fmla="*/ 5432 h 343447"/>
                <a:gd name="connsiteX4" fmla="*/ 325523 w 609769"/>
                <a:gd name="connsiteY4" fmla="*/ 341830 h 343447"/>
                <a:gd name="connsiteX0" fmla="*/ 325523 w 649714"/>
                <a:gd name="connsiteY0" fmla="*/ 366195 h 367812"/>
                <a:gd name="connsiteX1" fmla="*/ 35 w 649714"/>
                <a:gd name="connsiteY1" fmla="*/ 65328 h 367812"/>
                <a:gd name="connsiteX2" fmla="*/ 308601 w 649714"/>
                <a:gd name="connsiteY2" fmla="*/ 151086 h 367812"/>
                <a:gd name="connsiteX3" fmla="*/ 609187 w 649714"/>
                <a:gd name="connsiteY3" fmla="*/ 29797 h 367812"/>
                <a:gd name="connsiteX4" fmla="*/ 325523 w 649714"/>
                <a:gd name="connsiteY4" fmla="*/ 366195 h 367812"/>
                <a:gd name="connsiteX0" fmla="*/ 362442 w 686633"/>
                <a:gd name="connsiteY0" fmla="*/ 366195 h 368737"/>
                <a:gd name="connsiteX1" fmla="*/ 36954 w 686633"/>
                <a:gd name="connsiteY1" fmla="*/ 65328 h 368737"/>
                <a:gd name="connsiteX2" fmla="*/ 345520 w 686633"/>
                <a:gd name="connsiteY2" fmla="*/ 151086 h 368737"/>
                <a:gd name="connsiteX3" fmla="*/ 646106 w 686633"/>
                <a:gd name="connsiteY3" fmla="*/ 29797 h 368737"/>
                <a:gd name="connsiteX4" fmla="*/ 362442 w 686633"/>
                <a:gd name="connsiteY4" fmla="*/ 366195 h 36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633" h="368737">
                  <a:moveTo>
                    <a:pt x="362442" y="366195"/>
                  </a:moveTo>
                  <a:cubicBezTo>
                    <a:pt x="72074" y="391995"/>
                    <a:pt x="-73532" y="216473"/>
                    <a:pt x="36954" y="65328"/>
                  </a:cubicBezTo>
                  <a:cubicBezTo>
                    <a:pt x="147440" y="-85817"/>
                    <a:pt x="198275" y="155021"/>
                    <a:pt x="345520" y="151086"/>
                  </a:cubicBezTo>
                  <a:cubicBezTo>
                    <a:pt x="492765" y="147151"/>
                    <a:pt x="541906" y="-79603"/>
                    <a:pt x="646106" y="29797"/>
                  </a:cubicBezTo>
                  <a:cubicBezTo>
                    <a:pt x="750306" y="139197"/>
                    <a:pt x="652810" y="340395"/>
                    <a:pt x="362442" y="366195"/>
                  </a:cubicBezTo>
                  <a:close/>
                </a:path>
              </a:pathLst>
            </a:custGeom>
            <a:solidFill>
              <a:srgbClr val="5B9BD5"/>
            </a:solidFill>
            <a:ln w="254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B9BD5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61CBFF-347C-4DA7-8E71-B755FE41A198}"/>
                </a:ext>
              </a:extLst>
            </p:cNvPr>
            <p:cNvSpPr/>
            <p:nvPr/>
          </p:nvSpPr>
          <p:spPr>
            <a:xfrm>
              <a:off x="5971104" y="5371889"/>
              <a:ext cx="369277" cy="5246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A188E0-8A0E-42DD-8C23-E8F06293DA21}"/>
                </a:ext>
              </a:extLst>
            </p:cNvPr>
            <p:cNvSpPr/>
            <p:nvPr/>
          </p:nvSpPr>
          <p:spPr>
            <a:xfrm>
              <a:off x="1163968" y="4703200"/>
              <a:ext cx="532472" cy="646181"/>
            </a:xfrm>
            <a:custGeom>
              <a:avLst/>
              <a:gdLst>
                <a:gd name="connsiteX0" fmla="*/ 198783 w 389614"/>
                <a:gd name="connsiteY0" fmla="*/ 393590 h 393590"/>
                <a:gd name="connsiteX1" fmla="*/ 0 w 389614"/>
                <a:gd name="connsiteY1" fmla="*/ 159026 h 393590"/>
                <a:gd name="connsiteX2" fmla="*/ 270344 w 389614"/>
                <a:gd name="connsiteY2" fmla="*/ 0 h 393590"/>
                <a:gd name="connsiteX3" fmla="*/ 389614 w 389614"/>
                <a:gd name="connsiteY3" fmla="*/ 159026 h 393590"/>
                <a:gd name="connsiteX4" fmla="*/ 385638 w 389614"/>
                <a:gd name="connsiteY4" fmla="*/ 357809 h 393590"/>
                <a:gd name="connsiteX5" fmla="*/ 198783 w 389614"/>
                <a:gd name="connsiteY5" fmla="*/ 393590 h 393590"/>
                <a:gd name="connsiteX0" fmla="*/ 198783 w 389614"/>
                <a:gd name="connsiteY0" fmla="*/ 393590 h 393590"/>
                <a:gd name="connsiteX1" fmla="*/ 0 w 389614"/>
                <a:gd name="connsiteY1" fmla="*/ 159026 h 393590"/>
                <a:gd name="connsiteX2" fmla="*/ 270344 w 389614"/>
                <a:gd name="connsiteY2" fmla="*/ 0 h 393590"/>
                <a:gd name="connsiteX3" fmla="*/ 389614 w 389614"/>
                <a:gd name="connsiteY3" fmla="*/ 159026 h 393590"/>
                <a:gd name="connsiteX4" fmla="*/ 385638 w 389614"/>
                <a:gd name="connsiteY4" fmla="*/ 357809 h 393590"/>
                <a:gd name="connsiteX5" fmla="*/ 198783 w 389614"/>
                <a:gd name="connsiteY5" fmla="*/ 393590 h 393590"/>
                <a:gd name="connsiteX0" fmla="*/ 198783 w 389637"/>
                <a:gd name="connsiteY0" fmla="*/ 393590 h 393590"/>
                <a:gd name="connsiteX1" fmla="*/ 0 w 389637"/>
                <a:gd name="connsiteY1" fmla="*/ 159026 h 393590"/>
                <a:gd name="connsiteX2" fmla="*/ 270344 w 389637"/>
                <a:gd name="connsiteY2" fmla="*/ 0 h 393590"/>
                <a:gd name="connsiteX3" fmla="*/ 389614 w 389637"/>
                <a:gd name="connsiteY3" fmla="*/ 159026 h 393590"/>
                <a:gd name="connsiteX4" fmla="*/ 385638 w 389637"/>
                <a:gd name="connsiteY4" fmla="*/ 357809 h 393590"/>
                <a:gd name="connsiteX5" fmla="*/ 198783 w 389637"/>
                <a:gd name="connsiteY5" fmla="*/ 393590 h 393590"/>
                <a:gd name="connsiteX0" fmla="*/ 198783 w 414078"/>
                <a:gd name="connsiteY0" fmla="*/ 393590 h 393590"/>
                <a:gd name="connsiteX1" fmla="*/ 0 w 414078"/>
                <a:gd name="connsiteY1" fmla="*/ 159026 h 393590"/>
                <a:gd name="connsiteX2" fmla="*/ 270344 w 414078"/>
                <a:gd name="connsiteY2" fmla="*/ 0 h 393590"/>
                <a:gd name="connsiteX3" fmla="*/ 389614 w 414078"/>
                <a:gd name="connsiteY3" fmla="*/ 159026 h 393590"/>
                <a:gd name="connsiteX4" fmla="*/ 385638 w 414078"/>
                <a:gd name="connsiteY4" fmla="*/ 357809 h 393590"/>
                <a:gd name="connsiteX5" fmla="*/ 198783 w 414078"/>
                <a:gd name="connsiteY5" fmla="*/ 393590 h 393590"/>
                <a:gd name="connsiteX0" fmla="*/ 199461 w 414756"/>
                <a:gd name="connsiteY0" fmla="*/ 393590 h 394152"/>
                <a:gd name="connsiteX1" fmla="*/ 678 w 414756"/>
                <a:gd name="connsiteY1" fmla="*/ 159026 h 394152"/>
                <a:gd name="connsiteX2" fmla="*/ 271022 w 414756"/>
                <a:gd name="connsiteY2" fmla="*/ 0 h 394152"/>
                <a:gd name="connsiteX3" fmla="*/ 390292 w 414756"/>
                <a:gd name="connsiteY3" fmla="*/ 159026 h 394152"/>
                <a:gd name="connsiteX4" fmla="*/ 386316 w 414756"/>
                <a:gd name="connsiteY4" fmla="*/ 357809 h 394152"/>
                <a:gd name="connsiteX5" fmla="*/ 199461 w 414756"/>
                <a:gd name="connsiteY5" fmla="*/ 393590 h 394152"/>
                <a:gd name="connsiteX0" fmla="*/ 199461 w 414756"/>
                <a:gd name="connsiteY0" fmla="*/ 393590 h 394152"/>
                <a:gd name="connsiteX1" fmla="*/ 678 w 414756"/>
                <a:gd name="connsiteY1" fmla="*/ 159026 h 394152"/>
                <a:gd name="connsiteX2" fmla="*/ 271022 w 414756"/>
                <a:gd name="connsiteY2" fmla="*/ 0 h 394152"/>
                <a:gd name="connsiteX3" fmla="*/ 390292 w 414756"/>
                <a:gd name="connsiteY3" fmla="*/ 159026 h 394152"/>
                <a:gd name="connsiteX4" fmla="*/ 386316 w 414756"/>
                <a:gd name="connsiteY4" fmla="*/ 357809 h 394152"/>
                <a:gd name="connsiteX5" fmla="*/ 199461 w 414756"/>
                <a:gd name="connsiteY5" fmla="*/ 393590 h 394152"/>
                <a:gd name="connsiteX0" fmla="*/ 198930 w 421628"/>
                <a:gd name="connsiteY0" fmla="*/ 250981 h 251474"/>
                <a:gd name="connsiteX1" fmla="*/ 147 w 421628"/>
                <a:gd name="connsiteY1" fmla="*/ 16417 h 251474"/>
                <a:gd name="connsiteX2" fmla="*/ 230891 w 421628"/>
                <a:gd name="connsiteY2" fmla="*/ 19391 h 251474"/>
                <a:gd name="connsiteX3" fmla="*/ 389761 w 421628"/>
                <a:gd name="connsiteY3" fmla="*/ 16417 h 251474"/>
                <a:gd name="connsiteX4" fmla="*/ 385785 w 421628"/>
                <a:gd name="connsiteY4" fmla="*/ 215200 h 251474"/>
                <a:gd name="connsiteX5" fmla="*/ 198930 w 421628"/>
                <a:gd name="connsiteY5" fmla="*/ 250981 h 251474"/>
                <a:gd name="connsiteX0" fmla="*/ 198930 w 537402"/>
                <a:gd name="connsiteY0" fmla="*/ 393627 h 395645"/>
                <a:gd name="connsiteX1" fmla="*/ 147 w 537402"/>
                <a:gd name="connsiteY1" fmla="*/ 159063 h 395645"/>
                <a:gd name="connsiteX2" fmla="*/ 230891 w 537402"/>
                <a:gd name="connsiteY2" fmla="*/ 162037 h 395645"/>
                <a:gd name="connsiteX3" fmla="*/ 533761 w 537402"/>
                <a:gd name="connsiteY3" fmla="*/ 4263 h 395645"/>
                <a:gd name="connsiteX4" fmla="*/ 385785 w 537402"/>
                <a:gd name="connsiteY4" fmla="*/ 357846 h 395645"/>
                <a:gd name="connsiteX5" fmla="*/ 198930 w 537402"/>
                <a:gd name="connsiteY5" fmla="*/ 393627 h 395645"/>
                <a:gd name="connsiteX0" fmla="*/ 198968 w 592314"/>
                <a:gd name="connsiteY0" fmla="*/ 395628 h 445123"/>
                <a:gd name="connsiteX1" fmla="*/ 185 w 592314"/>
                <a:gd name="connsiteY1" fmla="*/ 161064 h 445123"/>
                <a:gd name="connsiteX2" fmla="*/ 230929 w 592314"/>
                <a:gd name="connsiteY2" fmla="*/ 164038 h 445123"/>
                <a:gd name="connsiteX3" fmla="*/ 533799 w 592314"/>
                <a:gd name="connsiteY3" fmla="*/ 6264 h 445123"/>
                <a:gd name="connsiteX4" fmla="*/ 562223 w 592314"/>
                <a:gd name="connsiteY4" fmla="*/ 410247 h 445123"/>
                <a:gd name="connsiteX5" fmla="*/ 198968 w 592314"/>
                <a:gd name="connsiteY5" fmla="*/ 395628 h 445123"/>
                <a:gd name="connsiteX0" fmla="*/ 325870 w 584058"/>
                <a:gd name="connsiteY0" fmla="*/ 356028 h 432316"/>
                <a:gd name="connsiteX1" fmla="*/ 1087 w 584058"/>
                <a:gd name="connsiteY1" fmla="*/ 161064 h 432316"/>
                <a:gd name="connsiteX2" fmla="*/ 231831 w 584058"/>
                <a:gd name="connsiteY2" fmla="*/ 164038 h 432316"/>
                <a:gd name="connsiteX3" fmla="*/ 534701 w 584058"/>
                <a:gd name="connsiteY3" fmla="*/ 6264 h 432316"/>
                <a:gd name="connsiteX4" fmla="*/ 563125 w 584058"/>
                <a:gd name="connsiteY4" fmla="*/ 410247 h 432316"/>
                <a:gd name="connsiteX5" fmla="*/ 325870 w 584058"/>
                <a:gd name="connsiteY5" fmla="*/ 356028 h 432316"/>
                <a:gd name="connsiteX0" fmla="*/ 324981 w 577415"/>
                <a:gd name="connsiteY0" fmla="*/ 356715 h 433003"/>
                <a:gd name="connsiteX1" fmla="*/ 198 w 577415"/>
                <a:gd name="connsiteY1" fmla="*/ 161751 h 433003"/>
                <a:gd name="connsiteX2" fmla="*/ 373142 w 577415"/>
                <a:gd name="connsiteY2" fmla="*/ 155725 h 433003"/>
                <a:gd name="connsiteX3" fmla="*/ 533812 w 577415"/>
                <a:gd name="connsiteY3" fmla="*/ 6951 h 433003"/>
                <a:gd name="connsiteX4" fmla="*/ 562236 w 577415"/>
                <a:gd name="connsiteY4" fmla="*/ 410934 h 433003"/>
                <a:gd name="connsiteX5" fmla="*/ 324981 w 577415"/>
                <a:gd name="connsiteY5" fmla="*/ 356715 h 433003"/>
                <a:gd name="connsiteX0" fmla="*/ 325481 w 582908"/>
                <a:gd name="connsiteY0" fmla="*/ 360810 h 437098"/>
                <a:gd name="connsiteX1" fmla="*/ 698 w 582908"/>
                <a:gd name="connsiteY1" fmla="*/ 165846 h 437098"/>
                <a:gd name="connsiteX2" fmla="*/ 247642 w 582908"/>
                <a:gd name="connsiteY2" fmla="*/ 118420 h 437098"/>
                <a:gd name="connsiteX3" fmla="*/ 534312 w 582908"/>
                <a:gd name="connsiteY3" fmla="*/ 11046 h 437098"/>
                <a:gd name="connsiteX4" fmla="*/ 562736 w 582908"/>
                <a:gd name="connsiteY4" fmla="*/ 415029 h 437098"/>
                <a:gd name="connsiteX5" fmla="*/ 325481 w 582908"/>
                <a:gd name="connsiteY5" fmla="*/ 360810 h 437098"/>
                <a:gd name="connsiteX0" fmla="*/ 325481 w 582908"/>
                <a:gd name="connsiteY0" fmla="*/ 360810 h 437098"/>
                <a:gd name="connsiteX1" fmla="*/ 698 w 582908"/>
                <a:gd name="connsiteY1" fmla="*/ 165846 h 437098"/>
                <a:gd name="connsiteX2" fmla="*/ 247642 w 582908"/>
                <a:gd name="connsiteY2" fmla="*/ 118420 h 437098"/>
                <a:gd name="connsiteX3" fmla="*/ 534312 w 582908"/>
                <a:gd name="connsiteY3" fmla="*/ 11046 h 437098"/>
                <a:gd name="connsiteX4" fmla="*/ 562736 w 582908"/>
                <a:gd name="connsiteY4" fmla="*/ 415029 h 437098"/>
                <a:gd name="connsiteX5" fmla="*/ 325481 w 582908"/>
                <a:gd name="connsiteY5" fmla="*/ 360810 h 437098"/>
                <a:gd name="connsiteX0" fmla="*/ 325361 w 582788"/>
                <a:gd name="connsiteY0" fmla="*/ 360810 h 437098"/>
                <a:gd name="connsiteX1" fmla="*/ 578 w 582788"/>
                <a:gd name="connsiteY1" fmla="*/ 165846 h 437098"/>
                <a:gd name="connsiteX2" fmla="*/ 247522 w 582788"/>
                <a:gd name="connsiteY2" fmla="*/ 118420 h 437098"/>
                <a:gd name="connsiteX3" fmla="*/ 534192 w 582788"/>
                <a:gd name="connsiteY3" fmla="*/ 11046 h 437098"/>
                <a:gd name="connsiteX4" fmla="*/ 562616 w 582788"/>
                <a:gd name="connsiteY4" fmla="*/ 415029 h 437098"/>
                <a:gd name="connsiteX5" fmla="*/ 325361 w 582788"/>
                <a:gd name="connsiteY5" fmla="*/ 360810 h 437098"/>
                <a:gd name="connsiteX0" fmla="*/ 325361 w 582788"/>
                <a:gd name="connsiteY0" fmla="*/ 360810 h 437098"/>
                <a:gd name="connsiteX1" fmla="*/ 578 w 582788"/>
                <a:gd name="connsiteY1" fmla="*/ 165846 h 437098"/>
                <a:gd name="connsiteX2" fmla="*/ 247522 w 582788"/>
                <a:gd name="connsiteY2" fmla="*/ 118420 h 437098"/>
                <a:gd name="connsiteX3" fmla="*/ 534192 w 582788"/>
                <a:gd name="connsiteY3" fmla="*/ 11046 h 437098"/>
                <a:gd name="connsiteX4" fmla="*/ 562616 w 582788"/>
                <a:gd name="connsiteY4" fmla="*/ 415029 h 437098"/>
                <a:gd name="connsiteX5" fmla="*/ 325361 w 582788"/>
                <a:gd name="connsiteY5" fmla="*/ 360810 h 437098"/>
                <a:gd name="connsiteX0" fmla="*/ 325361 w 595999"/>
                <a:gd name="connsiteY0" fmla="*/ 371136 h 447424"/>
                <a:gd name="connsiteX1" fmla="*/ 578 w 595999"/>
                <a:gd name="connsiteY1" fmla="*/ 176172 h 447424"/>
                <a:gd name="connsiteX2" fmla="*/ 247522 w 595999"/>
                <a:gd name="connsiteY2" fmla="*/ 128746 h 447424"/>
                <a:gd name="connsiteX3" fmla="*/ 534192 w 595999"/>
                <a:gd name="connsiteY3" fmla="*/ 21372 h 447424"/>
                <a:gd name="connsiteX4" fmla="*/ 562616 w 595999"/>
                <a:gd name="connsiteY4" fmla="*/ 425355 h 447424"/>
                <a:gd name="connsiteX5" fmla="*/ 325361 w 595999"/>
                <a:gd name="connsiteY5" fmla="*/ 371136 h 447424"/>
                <a:gd name="connsiteX0" fmla="*/ 325361 w 582788"/>
                <a:gd name="connsiteY0" fmla="*/ 360811 h 437099"/>
                <a:gd name="connsiteX1" fmla="*/ 578 w 582788"/>
                <a:gd name="connsiteY1" fmla="*/ 165847 h 437099"/>
                <a:gd name="connsiteX2" fmla="*/ 247522 w 582788"/>
                <a:gd name="connsiteY2" fmla="*/ 118421 h 437099"/>
                <a:gd name="connsiteX3" fmla="*/ 534192 w 582788"/>
                <a:gd name="connsiteY3" fmla="*/ 11047 h 437099"/>
                <a:gd name="connsiteX4" fmla="*/ 562616 w 582788"/>
                <a:gd name="connsiteY4" fmla="*/ 415030 h 437099"/>
                <a:gd name="connsiteX5" fmla="*/ 325361 w 582788"/>
                <a:gd name="connsiteY5" fmla="*/ 360811 h 437099"/>
                <a:gd name="connsiteX0" fmla="*/ 325361 w 614541"/>
                <a:gd name="connsiteY0" fmla="*/ 360811 h 469421"/>
                <a:gd name="connsiteX1" fmla="*/ 578 w 614541"/>
                <a:gd name="connsiteY1" fmla="*/ 165847 h 469421"/>
                <a:gd name="connsiteX2" fmla="*/ 247522 w 614541"/>
                <a:gd name="connsiteY2" fmla="*/ 118421 h 469421"/>
                <a:gd name="connsiteX3" fmla="*/ 534192 w 614541"/>
                <a:gd name="connsiteY3" fmla="*/ 11047 h 469421"/>
                <a:gd name="connsiteX4" fmla="*/ 562616 w 614541"/>
                <a:gd name="connsiteY4" fmla="*/ 415030 h 469421"/>
                <a:gd name="connsiteX5" fmla="*/ 325361 w 614541"/>
                <a:gd name="connsiteY5" fmla="*/ 360811 h 469421"/>
                <a:gd name="connsiteX0" fmla="*/ 562038 w 606049"/>
                <a:gd name="connsiteY0" fmla="*/ 415030 h 417078"/>
                <a:gd name="connsiteX1" fmla="*/ 0 w 606049"/>
                <a:gd name="connsiteY1" fmla="*/ 165847 h 417078"/>
                <a:gd name="connsiteX2" fmla="*/ 246944 w 606049"/>
                <a:gd name="connsiteY2" fmla="*/ 118421 h 417078"/>
                <a:gd name="connsiteX3" fmla="*/ 533614 w 606049"/>
                <a:gd name="connsiteY3" fmla="*/ 11047 h 417078"/>
                <a:gd name="connsiteX4" fmla="*/ 562038 w 606049"/>
                <a:gd name="connsiteY4" fmla="*/ 415030 h 417078"/>
                <a:gd name="connsiteX0" fmla="*/ 562038 w 606049"/>
                <a:gd name="connsiteY0" fmla="*/ 415030 h 417078"/>
                <a:gd name="connsiteX1" fmla="*/ 0 w 606049"/>
                <a:gd name="connsiteY1" fmla="*/ 165847 h 417078"/>
                <a:gd name="connsiteX2" fmla="*/ 246944 w 606049"/>
                <a:gd name="connsiteY2" fmla="*/ 118421 h 417078"/>
                <a:gd name="connsiteX3" fmla="*/ 533614 w 606049"/>
                <a:gd name="connsiteY3" fmla="*/ 11047 h 417078"/>
                <a:gd name="connsiteX4" fmla="*/ 562038 w 606049"/>
                <a:gd name="connsiteY4" fmla="*/ 415030 h 417078"/>
                <a:gd name="connsiteX0" fmla="*/ 562334 w 606345"/>
                <a:gd name="connsiteY0" fmla="*/ 415030 h 418467"/>
                <a:gd name="connsiteX1" fmla="*/ 296 w 606345"/>
                <a:gd name="connsiteY1" fmla="*/ 165847 h 418467"/>
                <a:gd name="connsiteX2" fmla="*/ 247240 w 606345"/>
                <a:gd name="connsiteY2" fmla="*/ 118421 h 418467"/>
                <a:gd name="connsiteX3" fmla="*/ 533910 w 606345"/>
                <a:gd name="connsiteY3" fmla="*/ 11047 h 418467"/>
                <a:gd name="connsiteX4" fmla="*/ 562334 w 606345"/>
                <a:gd name="connsiteY4" fmla="*/ 415030 h 418467"/>
                <a:gd name="connsiteX0" fmla="*/ 562334 w 606345"/>
                <a:gd name="connsiteY0" fmla="*/ 415030 h 418467"/>
                <a:gd name="connsiteX1" fmla="*/ 296 w 606345"/>
                <a:gd name="connsiteY1" fmla="*/ 165847 h 418467"/>
                <a:gd name="connsiteX2" fmla="*/ 247240 w 606345"/>
                <a:gd name="connsiteY2" fmla="*/ 118421 h 418467"/>
                <a:gd name="connsiteX3" fmla="*/ 533910 w 606345"/>
                <a:gd name="connsiteY3" fmla="*/ 11047 h 418467"/>
                <a:gd name="connsiteX4" fmla="*/ 562334 w 606345"/>
                <a:gd name="connsiteY4" fmla="*/ 415030 h 418467"/>
                <a:gd name="connsiteX0" fmla="*/ 562390 w 641519"/>
                <a:gd name="connsiteY0" fmla="*/ 415030 h 450952"/>
                <a:gd name="connsiteX1" fmla="*/ 352 w 641519"/>
                <a:gd name="connsiteY1" fmla="*/ 165847 h 450952"/>
                <a:gd name="connsiteX2" fmla="*/ 247296 w 641519"/>
                <a:gd name="connsiteY2" fmla="*/ 118421 h 450952"/>
                <a:gd name="connsiteX3" fmla="*/ 533966 w 641519"/>
                <a:gd name="connsiteY3" fmla="*/ 11047 h 450952"/>
                <a:gd name="connsiteX4" fmla="*/ 562390 w 641519"/>
                <a:gd name="connsiteY4" fmla="*/ 415030 h 450952"/>
                <a:gd name="connsiteX0" fmla="*/ 562335 w 606346"/>
                <a:gd name="connsiteY0" fmla="*/ 415030 h 418467"/>
                <a:gd name="connsiteX1" fmla="*/ 297 w 606346"/>
                <a:gd name="connsiteY1" fmla="*/ 165847 h 418467"/>
                <a:gd name="connsiteX2" fmla="*/ 247241 w 606346"/>
                <a:gd name="connsiteY2" fmla="*/ 118421 h 418467"/>
                <a:gd name="connsiteX3" fmla="*/ 533911 w 606346"/>
                <a:gd name="connsiteY3" fmla="*/ 11047 h 418467"/>
                <a:gd name="connsiteX4" fmla="*/ 562335 w 606346"/>
                <a:gd name="connsiteY4" fmla="*/ 415030 h 418467"/>
                <a:gd name="connsiteX0" fmla="*/ 562335 w 655636"/>
                <a:gd name="connsiteY0" fmla="*/ 442214 h 445651"/>
                <a:gd name="connsiteX1" fmla="*/ 297 w 655636"/>
                <a:gd name="connsiteY1" fmla="*/ 193031 h 445651"/>
                <a:gd name="connsiteX2" fmla="*/ 247241 w 655636"/>
                <a:gd name="connsiteY2" fmla="*/ 145605 h 445651"/>
                <a:gd name="connsiteX3" fmla="*/ 533911 w 655636"/>
                <a:gd name="connsiteY3" fmla="*/ 38231 h 445651"/>
                <a:gd name="connsiteX4" fmla="*/ 562335 w 655636"/>
                <a:gd name="connsiteY4" fmla="*/ 442214 h 445651"/>
                <a:gd name="connsiteX0" fmla="*/ 562342 w 707355"/>
                <a:gd name="connsiteY0" fmla="*/ 343238 h 343480"/>
                <a:gd name="connsiteX1" fmla="*/ 304 w 707355"/>
                <a:gd name="connsiteY1" fmla="*/ 94055 h 343480"/>
                <a:gd name="connsiteX2" fmla="*/ 247248 w 707355"/>
                <a:gd name="connsiteY2" fmla="*/ 46629 h 343480"/>
                <a:gd name="connsiteX3" fmla="*/ 609456 w 707355"/>
                <a:gd name="connsiteY3" fmla="*/ 58524 h 343480"/>
                <a:gd name="connsiteX4" fmla="*/ 562342 w 707355"/>
                <a:gd name="connsiteY4" fmla="*/ 343238 h 343480"/>
                <a:gd name="connsiteX0" fmla="*/ 562342 w 662846"/>
                <a:gd name="connsiteY0" fmla="*/ 348505 h 348747"/>
                <a:gd name="connsiteX1" fmla="*/ 304 w 662846"/>
                <a:gd name="connsiteY1" fmla="*/ 99322 h 348747"/>
                <a:gd name="connsiteX2" fmla="*/ 247248 w 662846"/>
                <a:gd name="connsiteY2" fmla="*/ 51896 h 348747"/>
                <a:gd name="connsiteX3" fmla="*/ 609456 w 662846"/>
                <a:gd name="connsiteY3" fmla="*/ 63791 h 348747"/>
                <a:gd name="connsiteX4" fmla="*/ 562342 w 662846"/>
                <a:gd name="connsiteY4" fmla="*/ 348505 h 348747"/>
                <a:gd name="connsiteX0" fmla="*/ 413858 w 615888"/>
                <a:gd name="connsiteY0" fmla="*/ 339690 h 339803"/>
                <a:gd name="connsiteX1" fmla="*/ 2894 w 615888"/>
                <a:gd name="connsiteY1" fmla="*/ 64665 h 339803"/>
                <a:gd name="connsiteX2" fmla="*/ 249838 w 615888"/>
                <a:gd name="connsiteY2" fmla="*/ 17239 h 339803"/>
                <a:gd name="connsiteX3" fmla="*/ 612046 w 615888"/>
                <a:gd name="connsiteY3" fmla="*/ 29134 h 339803"/>
                <a:gd name="connsiteX4" fmla="*/ 413858 w 615888"/>
                <a:gd name="connsiteY4" fmla="*/ 339690 h 339803"/>
                <a:gd name="connsiteX0" fmla="*/ 413858 w 623388"/>
                <a:gd name="connsiteY0" fmla="*/ 339690 h 344921"/>
                <a:gd name="connsiteX1" fmla="*/ 2894 w 623388"/>
                <a:gd name="connsiteY1" fmla="*/ 64665 h 344921"/>
                <a:gd name="connsiteX2" fmla="*/ 249838 w 623388"/>
                <a:gd name="connsiteY2" fmla="*/ 17239 h 344921"/>
                <a:gd name="connsiteX3" fmla="*/ 612046 w 623388"/>
                <a:gd name="connsiteY3" fmla="*/ 29134 h 344921"/>
                <a:gd name="connsiteX4" fmla="*/ 413858 w 623388"/>
                <a:gd name="connsiteY4" fmla="*/ 339690 h 344921"/>
                <a:gd name="connsiteX0" fmla="*/ 411252 w 613734"/>
                <a:gd name="connsiteY0" fmla="*/ 317749 h 322714"/>
                <a:gd name="connsiteX1" fmla="*/ 288 w 613734"/>
                <a:gd name="connsiteY1" fmla="*/ 42724 h 322714"/>
                <a:gd name="connsiteX2" fmla="*/ 350599 w 613734"/>
                <a:gd name="connsiteY2" fmla="*/ 94689 h 322714"/>
                <a:gd name="connsiteX3" fmla="*/ 609440 w 613734"/>
                <a:gd name="connsiteY3" fmla="*/ 7193 h 322714"/>
                <a:gd name="connsiteX4" fmla="*/ 411252 w 613734"/>
                <a:gd name="connsiteY4" fmla="*/ 317749 h 322714"/>
                <a:gd name="connsiteX0" fmla="*/ 411252 w 610105"/>
                <a:gd name="connsiteY0" fmla="*/ 317749 h 317855"/>
                <a:gd name="connsiteX1" fmla="*/ 288 w 610105"/>
                <a:gd name="connsiteY1" fmla="*/ 42724 h 317855"/>
                <a:gd name="connsiteX2" fmla="*/ 350599 w 610105"/>
                <a:gd name="connsiteY2" fmla="*/ 94689 h 317855"/>
                <a:gd name="connsiteX3" fmla="*/ 609440 w 610105"/>
                <a:gd name="connsiteY3" fmla="*/ 7193 h 317855"/>
                <a:gd name="connsiteX4" fmla="*/ 411252 w 610105"/>
                <a:gd name="connsiteY4" fmla="*/ 317749 h 317855"/>
                <a:gd name="connsiteX0" fmla="*/ 422478 w 621331"/>
                <a:gd name="connsiteY0" fmla="*/ 363398 h 363831"/>
                <a:gd name="connsiteX1" fmla="*/ 11514 w 621331"/>
                <a:gd name="connsiteY1" fmla="*/ 88373 h 363831"/>
                <a:gd name="connsiteX2" fmla="*/ 361825 w 621331"/>
                <a:gd name="connsiteY2" fmla="*/ 140338 h 363831"/>
                <a:gd name="connsiteX3" fmla="*/ 620666 w 621331"/>
                <a:gd name="connsiteY3" fmla="*/ 52842 h 363831"/>
                <a:gd name="connsiteX4" fmla="*/ 422478 w 621331"/>
                <a:gd name="connsiteY4" fmla="*/ 363398 h 363831"/>
                <a:gd name="connsiteX0" fmla="*/ 422478 w 621331"/>
                <a:gd name="connsiteY0" fmla="*/ 363398 h 363831"/>
                <a:gd name="connsiteX1" fmla="*/ 11514 w 621331"/>
                <a:gd name="connsiteY1" fmla="*/ 88373 h 363831"/>
                <a:gd name="connsiteX2" fmla="*/ 361825 w 621331"/>
                <a:gd name="connsiteY2" fmla="*/ 140338 h 363831"/>
                <a:gd name="connsiteX3" fmla="*/ 620666 w 621331"/>
                <a:gd name="connsiteY3" fmla="*/ 52842 h 363831"/>
                <a:gd name="connsiteX4" fmla="*/ 422478 w 621331"/>
                <a:gd name="connsiteY4" fmla="*/ 363398 h 363831"/>
                <a:gd name="connsiteX0" fmla="*/ 422478 w 648065"/>
                <a:gd name="connsiteY0" fmla="*/ 369591 h 370024"/>
                <a:gd name="connsiteX1" fmla="*/ 11514 w 648065"/>
                <a:gd name="connsiteY1" fmla="*/ 94566 h 370024"/>
                <a:gd name="connsiteX2" fmla="*/ 361825 w 648065"/>
                <a:gd name="connsiteY2" fmla="*/ 146531 h 370024"/>
                <a:gd name="connsiteX3" fmla="*/ 620666 w 648065"/>
                <a:gd name="connsiteY3" fmla="*/ 59035 h 370024"/>
                <a:gd name="connsiteX4" fmla="*/ 422478 w 648065"/>
                <a:gd name="connsiteY4" fmla="*/ 369591 h 370024"/>
                <a:gd name="connsiteX0" fmla="*/ 411887 w 611787"/>
                <a:gd name="connsiteY0" fmla="*/ 314990 h 315093"/>
                <a:gd name="connsiteX1" fmla="*/ 923 w 611787"/>
                <a:gd name="connsiteY1" fmla="*/ 39965 h 315093"/>
                <a:gd name="connsiteX2" fmla="*/ 309489 w 611787"/>
                <a:gd name="connsiteY2" fmla="*/ 125723 h 315093"/>
                <a:gd name="connsiteX3" fmla="*/ 610075 w 611787"/>
                <a:gd name="connsiteY3" fmla="*/ 4434 h 315093"/>
                <a:gd name="connsiteX4" fmla="*/ 411887 w 611787"/>
                <a:gd name="connsiteY4" fmla="*/ 314990 h 315093"/>
                <a:gd name="connsiteX0" fmla="*/ 411887 w 611787"/>
                <a:gd name="connsiteY0" fmla="*/ 314990 h 315093"/>
                <a:gd name="connsiteX1" fmla="*/ 923 w 611787"/>
                <a:gd name="connsiteY1" fmla="*/ 39965 h 315093"/>
                <a:gd name="connsiteX2" fmla="*/ 309489 w 611787"/>
                <a:gd name="connsiteY2" fmla="*/ 125723 h 315093"/>
                <a:gd name="connsiteX3" fmla="*/ 610075 w 611787"/>
                <a:gd name="connsiteY3" fmla="*/ 4434 h 315093"/>
                <a:gd name="connsiteX4" fmla="*/ 411887 w 611787"/>
                <a:gd name="connsiteY4" fmla="*/ 314990 h 315093"/>
                <a:gd name="connsiteX0" fmla="*/ 411887 w 640115"/>
                <a:gd name="connsiteY0" fmla="*/ 363191 h 363294"/>
                <a:gd name="connsiteX1" fmla="*/ 923 w 640115"/>
                <a:gd name="connsiteY1" fmla="*/ 88166 h 363294"/>
                <a:gd name="connsiteX2" fmla="*/ 309489 w 640115"/>
                <a:gd name="connsiteY2" fmla="*/ 173924 h 363294"/>
                <a:gd name="connsiteX3" fmla="*/ 610075 w 640115"/>
                <a:gd name="connsiteY3" fmla="*/ 52635 h 363294"/>
                <a:gd name="connsiteX4" fmla="*/ 411887 w 640115"/>
                <a:gd name="connsiteY4" fmla="*/ 363191 h 363294"/>
                <a:gd name="connsiteX0" fmla="*/ 411887 w 640115"/>
                <a:gd name="connsiteY0" fmla="*/ 363191 h 363294"/>
                <a:gd name="connsiteX1" fmla="*/ 923 w 640115"/>
                <a:gd name="connsiteY1" fmla="*/ 88166 h 363294"/>
                <a:gd name="connsiteX2" fmla="*/ 309489 w 640115"/>
                <a:gd name="connsiteY2" fmla="*/ 173924 h 363294"/>
                <a:gd name="connsiteX3" fmla="*/ 610075 w 640115"/>
                <a:gd name="connsiteY3" fmla="*/ 52635 h 363294"/>
                <a:gd name="connsiteX4" fmla="*/ 411887 w 640115"/>
                <a:gd name="connsiteY4" fmla="*/ 363191 h 363294"/>
                <a:gd name="connsiteX0" fmla="*/ 440149 w 668377"/>
                <a:gd name="connsiteY0" fmla="*/ 363191 h 363487"/>
                <a:gd name="connsiteX1" fmla="*/ 29185 w 668377"/>
                <a:gd name="connsiteY1" fmla="*/ 88166 h 363487"/>
                <a:gd name="connsiteX2" fmla="*/ 337751 w 668377"/>
                <a:gd name="connsiteY2" fmla="*/ 173924 h 363487"/>
                <a:gd name="connsiteX3" fmla="*/ 638337 w 668377"/>
                <a:gd name="connsiteY3" fmla="*/ 52635 h 363487"/>
                <a:gd name="connsiteX4" fmla="*/ 440149 w 668377"/>
                <a:gd name="connsiteY4" fmla="*/ 363191 h 363487"/>
                <a:gd name="connsiteX0" fmla="*/ 325517 w 609212"/>
                <a:gd name="connsiteY0" fmla="*/ 341889 h 341984"/>
                <a:gd name="connsiteX1" fmla="*/ 29 w 609212"/>
                <a:gd name="connsiteY1" fmla="*/ 41022 h 341984"/>
                <a:gd name="connsiteX2" fmla="*/ 308595 w 609212"/>
                <a:gd name="connsiteY2" fmla="*/ 126780 h 341984"/>
                <a:gd name="connsiteX3" fmla="*/ 609181 w 609212"/>
                <a:gd name="connsiteY3" fmla="*/ 5491 h 341984"/>
                <a:gd name="connsiteX4" fmla="*/ 325517 w 609212"/>
                <a:gd name="connsiteY4" fmla="*/ 341889 h 341984"/>
                <a:gd name="connsiteX0" fmla="*/ 325517 w 609763"/>
                <a:gd name="connsiteY0" fmla="*/ 341889 h 343506"/>
                <a:gd name="connsiteX1" fmla="*/ 29 w 609763"/>
                <a:gd name="connsiteY1" fmla="*/ 41022 h 343506"/>
                <a:gd name="connsiteX2" fmla="*/ 308595 w 609763"/>
                <a:gd name="connsiteY2" fmla="*/ 126780 h 343506"/>
                <a:gd name="connsiteX3" fmla="*/ 609181 w 609763"/>
                <a:gd name="connsiteY3" fmla="*/ 5491 h 343506"/>
                <a:gd name="connsiteX4" fmla="*/ 325517 w 609763"/>
                <a:gd name="connsiteY4" fmla="*/ 341889 h 343506"/>
                <a:gd name="connsiteX0" fmla="*/ 325523 w 609769"/>
                <a:gd name="connsiteY0" fmla="*/ 341830 h 343447"/>
                <a:gd name="connsiteX1" fmla="*/ 35 w 609769"/>
                <a:gd name="connsiteY1" fmla="*/ 40963 h 343447"/>
                <a:gd name="connsiteX2" fmla="*/ 308601 w 609769"/>
                <a:gd name="connsiteY2" fmla="*/ 126721 h 343447"/>
                <a:gd name="connsiteX3" fmla="*/ 609187 w 609769"/>
                <a:gd name="connsiteY3" fmla="*/ 5432 h 343447"/>
                <a:gd name="connsiteX4" fmla="*/ 325523 w 609769"/>
                <a:gd name="connsiteY4" fmla="*/ 341830 h 343447"/>
                <a:gd name="connsiteX0" fmla="*/ 325523 w 649714"/>
                <a:gd name="connsiteY0" fmla="*/ 366195 h 367812"/>
                <a:gd name="connsiteX1" fmla="*/ 35 w 649714"/>
                <a:gd name="connsiteY1" fmla="*/ 65328 h 367812"/>
                <a:gd name="connsiteX2" fmla="*/ 308601 w 649714"/>
                <a:gd name="connsiteY2" fmla="*/ 151086 h 367812"/>
                <a:gd name="connsiteX3" fmla="*/ 609187 w 649714"/>
                <a:gd name="connsiteY3" fmla="*/ 29797 h 367812"/>
                <a:gd name="connsiteX4" fmla="*/ 325523 w 649714"/>
                <a:gd name="connsiteY4" fmla="*/ 366195 h 367812"/>
                <a:gd name="connsiteX0" fmla="*/ 362442 w 686633"/>
                <a:gd name="connsiteY0" fmla="*/ 366195 h 368737"/>
                <a:gd name="connsiteX1" fmla="*/ 36954 w 686633"/>
                <a:gd name="connsiteY1" fmla="*/ 65328 h 368737"/>
                <a:gd name="connsiteX2" fmla="*/ 345520 w 686633"/>
                <a:gd name="connsiteY2" fmla="*/ 151086 h 368737"/>
                <a:gd name="connsiteX3" fmla="*/ 646106 w 686633"/>
                <a:gd name="connsiteY3" fmla="*/ 29797 h 368737"/>
                <a:gd name="connsiteX4" fmla="*/ 362442 w 686633"/>
                <a:gd name="connsiteY4" fmla="*/ 366195 h 368737"/>
                <a:gd name="connsiteX0" fmla="*/ 325572 w 610182"/>
                <a:gd name="connsiteY0" fmla="*/ 475535 h 477411"/>
                <a:gd name="connsiteX1" fmla="*/ 84 w 610182"/>
                <a:gd name="connsiteY1" fmla="*/ 174668 h 477411"/>
                <a:gd name="connsiteX2" fmla="*/ 300209 w 610182"/>
                <a:gd name="connsiteY2" fmla="*/ 173 h 477411"/>
                <a:gd name="connsiteX3" fmla="*/ 609236 w 610182"/>
                <a:gd name="connsiteY3" fmla="*/ 139137 h 477411"/>
                <a:gd name="connsiteX4" fmla="*/ 325572 w 610182"/>
                <a:gd name="connsiteY4" fmla="*/ 475535 h 477411"/>
                <a:gd name="connsiteX0" fmla="*/ 325547 w 475738"/>
                <a:gd name="connsiteY0" fmla="*/ 477768 h 480123"/>
                <a:gd name="connsiteX1" fmla="*/ 59 w 475738"/>
                <a:gd name="connsiteY1" fmla="*/ 176901 h 480123"/>
                <a:gd name="connsiteX2" fmla="*/ 300184 w 475738"/>
                <a:gd name="connsiteY2" fmla="*/ 2406 h 480123"/>
                <a:gd name="connsiteX3" fmla="*/ 475568 w 475738"/>
                <a:gd name="connsiteY3" fmla="*/ 300335 h 480123"/>
                <a:gd name="connsiteX4" fmla="*/ 325547 w 475738"/>
                <a:gd name="connsiteY4" fmla="*/ 477768 h 480123"/>
                <a:gd name="connsiteX0" fmla="*/ 325547 w 506635"/>
                <a:gd name="connsiteY0" fmla="*/ 477768 h 524417"/>
                <a:gd name="connsiteX1" fmla="*/ 59 w 506635"/>
                <a:gd name="connsiteY1" fmla="*/ 176901 h 524417"/>
                <a:gd name="connsiteX2" fmla="*/ 300184 w 506635"/>
                <a:gd name="connsiteY2" fmla="*/ 2406 h 524417"/>
                <a:gd name="connsiteX3" fmla="*/ 475568 w 506635"/>
                <a:gd name="connsiteY3" fmla="*/ 300335 h 524417"/>
                <a:gd name="connsiteX4" fmla="*/ 325547 w 506635"/>
                <a:gd name="connsiteY4" fmla="*/ 477768 h 524417"/>
                <a:gd name="connsiteX0" fmla="*/ 325547 w 475738"/>
                <a:gd name="connsiteY0" fmla="*/ 477768 h 480123"/>
                <a:gd name="connsiteX1" fmla="*/ 59 w 475738"/>
                <a:gd name="connsiteY1" fmla="*/ 176901 h 480123"/>
                <a:gd name="connsiteX2" fmla="*/ 300184 w 475738"/>
                <a:gd name="connsiteY2" fmla="*/ 2406 h 480123"/>
                <a:gd name="connsiteX3" fmla="*/ 475568 w 475738"/>
                <a:gd name="connsiteY3" fmla="*/ 300335 h 480123"/>
                <a:gd name="connsiteX4" fmla="*/ 325547 w 475738"/>
                <a:gd name="connsiteY4" fmla="*/ 477768 h 480123"/>
                <a:gd name="connsiteX0" fmla="*/ 325601 w 475792"/>
                <a:gd name="connsiteY0" fmla="*/ 478359 h 480714"/>
                <a:gd name="connsiteX1" fmla="*/ 113 w 475792"/>
                <a:gd name="connsiteY1" fmla="*/ 177492 h 480714"/>
                <a:gd name="connsiteX2" fmla="*/ 300238 w 475792"/>
                <a:gd name="connsiteY2" fmla="*/ 2997 h 480714"/>
                <a:gd name="connsiteX3" fmla="*/ 475622 w 475792"/>
                <a:gd name="connsiteY3" fmla="*/ 300926 h 480714"/>
                <a:gd name="connsiteX4" fmla="*/ 325601 w 475792"/>
                <a:gd name="connsiteY4" fmla="*/ 478359 h 480714"/>
                <a:gd name="connsiteX0" fmla="*/ 325547 w 475738"/>
                <a:gd name="connsiteY0" fmla="*/ 477769 h 480124"/>
                <a:gd name="connsiteX1" fmla="*/ 59 w 475738"/>
                <a:gd name="connsiteY1" fmla="*/ 176902 h 480124"/>
                <a:gd name="connsiteX2" fmla="*/ 300184 w 475738"/>
                <a:gd name="connsiteY2" fmla="*/ 2407 h 480124"/>
                <a:gd name="connsiteX3" fmla="*/ 475568 w 475738"/>
                <a:gd name="connsiteY3" fmla="*/ 300336 h 480124"/>
                <a:gd name="connsiteX4" fmla="*/ 325547 w 475738"/>
                <a:gd name="connsiteY4" fmla="*/ 477769 h 480124"/>
                <a:gd name="connsiteX0" fmla="*/ 325569 w 475760"/>
                <a:gd name="connsiteY0" fmla="*/ 481880 h 484235"/>
                <a:gd name="connsiteX1" fmla="*/ 81 w 475760"/>
                <a:gd name="connsiteY1" fmla="*/ 181013 h 484235"/>
                <a:gd name="connsiteX2" fmla="*/ 300206 w 475760"/>
                <a:gd name="connsiteY2" fmla="*/ 6518 h 484235"/>
                <a:gd name="connsiteX3" fmla="*/ 475590 w 475760"/>
                <a:gd name="connsiteY3" fmla="*/ 304447 h 484235"/>
                <a:gd name="connsiteX4" fmla="*/ 325569 w 475760"/>
                <a:gd name="connsiteY4" fmla="*/ 481880 h 484235"/>
                <a:gd name="connsiteX0" fmla="*/ 325569 w 475760"/>
                <a:gd name="connsiteY0" fmla="*/ 481880 h 484235"/>
                <a:gd name="connsiteX1" fmla="*/ 81 w 475760"/>
                <a:gd name="connsiteY1" fmla="*/ 181013 h 484235"/>
                <a:gd name="connsiteX2" fmla="*/ 300206 w 475760"/>
                <a:gd name="connsiteY2" fmla="*/ 6518 h 484235"/>
                <a:gd name="connsiteX3" fmla="*/ 475590 w 475760"/>
                <a:gd name="connsiteY3" fmla="*/ 304447 h 484235"/>
                <a:gd name="connsiteX4" fmla="*/ 325569 w 475760"/>
                <a:gd name="connsiteY4" fmla="*/ 481880 h 484235"/>
                <a:gd name="connsiteX0" fmla="*/ 325569 w 483387"/>
                <a:gd name="connsiteY0" fmla="*/ 481880 h 520102"/>
                <a:gd name="connsiteX1" fmla="*/ 81 w 483387"/>
                <a:gd name="connsiteY1" fmla="*/ 181013 h 520102"/>
                <a:gd name="connsiteX2" fmla="*/ 300206 w 483387"/>
                <a:gd name="connsiteY2" fmla="*/ 6518 h 520102"/>
                <a:gd name="connsiteX3" fmla="*/ 475590 w 483387"/>
                <a:gd name="connsiteY3" fmla="*/ 304447 h 520102"/>
                <a:gd name="connsiteX4" fmla="*/ 325569 w 483387"/>
                <a:gd name="connsiteY4" fmla="*/ 481880 h 520102"/>
                <a:gd name="connsiteX0" fmla="*/ 334070 w 486500"/>
                <a:gd name="connsiteY0" fmla="*/ 603712 h 632828"/>
                <a:gd name="connsiteX1" fmla="*/ 141 w 486500"/>
                <a:gd name="connsiteY1" fmla="*/ 181863 h 632828"/>
                <a:gd name="connsiteX2" fmla="*/ 300266 w 486500"/>
                <a:gd name="connsiteY2" fmla="*/ 7368 h 632828"/>
                <a:gd name="connsiteX3" fmla="*/ 475650 w 486500"/>
                <a:gd name="connsiteY3" fmla="*/ 305297 h 632828"/>
                <a:gd name="connsiteX4" fmla="*/ 334070 w 486500"/>
                <a:gd name="connsiteY4" fmla="*/ 603712 h 632828"/>
                <a:gd name="connsiteX0" fmla="*/ 334037 w 529277"/>
                <a:gd name="connsiteY0" fmla="*/ 599212 h 600600"/>
                <a:gd name="connsiteX1" fmla="*/ 108 w 529277"/>
                <a:gd name="connsiteY1" fmla="*/ 177363 h 600600"/>
                <a:gd name="connsiteX2" fmla="*/ 300233 w 529277"/>
                <a:gd name="connsiteY2" fmla="*/ 2868 h 600600"/>
                <a:gd name="connsiteX3" fmla="*/ 529074 w 529277"/>
                <a:gd name="connsiteY3" fmla="*/ 302203 h 600600"/>
                <a:gd name="connsiteX4" fmla="*/ 334037 w 529277"/>
                <a:gd name="connsiteY4" fmla="*/ 599212 h 600600"/>
                <a:gd name="connsiteX0" fmla="*/ 334037 w 529277"/>
                <a:gd name="connsiteY0" fmla="*/ 599212 h 600600"/>
                <a:gd name="connsiteX1" fmla="*/ 108 w 529277"/>
                <a:gd name="connsiteY1" fmla="*/ 177363 h 600600"/>
                <a:gd name="connsiteX2" fmla="*/ 300233 w 529277"/>
                <a:gd name="connsiteY2" fmla="*/ 2868 h 600600"/>
                <a:gd name="connsiteX3" fmla="*/ 529074 w 529277"/>
                <a:gd name="connsiteY3" fmla="*/ 302203 h 600600"/>
                <a:gd name="connsiteX4" fmla="*/ 334037 w 529277"/>
                <a:gd name="connsiteY4" fmla="*/ 599212 h 600600"/>
                <a:gd name="connsiteX0" fmla="*/ 334057 w 529297"/>
                <a:gd name="connsiteY0" fmla="*/ 599882 h 601270"/>
                <a:gd name="connsiteX1" fmla="*/ 128 w 529297"/>
                <a:gd name="connsiteY1" fmla="*/ 178033 h 601270"/>
                <a:gd name="connsiteX2" fmla="*/ 300253 w 529297"/>
                <a:gd name="connsiteY2" fmla="*/ 3538 h 601270"/>
                <a:gd name="connsiteX3" fmla="*/ 529094 w 529297"/>
                <a:gd name="connsiteY3" fmla="*/ 302873 h 601270"/>
                <a:gd name="connsiteX4" fmla="*/ 334057 w 529297"/>
                <a:gd name="connsiteY4" fmla="*/ 599882 h 601270"/>
                <a:gd name="connsiteX0" fmla="*/ 334057 w 529297"/>
                <a:gd name="connsiteY0" fmla="*/ 599882 h 601270"/>
                <a:gd name="connsiteX1" fmla="*/ 128 w 529297"/>
                <a:gd name="connsiteY1" fmla="*/ 178033 h 601270"/>
                <a:gd name="connsiteX2" fmla="*/ 300253 w 529297"/>
                <a:gd name="connsiteY2" fmla="*/ 3538 h 601270"/>
                <a:gd name="connsiteX3" fmla="*/ 529094 w 529297"/>
                <a:gd name="connsiteY3" fmla="*/ 302873 h 601270"/>
                <a:gd name="connsiteX4" fmla="*/ 334057 w 529297"/>
                <a:gd name="connsiteY4" fmla="*/ 599882 h 601270"/>
                <a:gd name="connsiteX0" fmla="*/ 334057 w 532472"/>
                <a:gd name="connsiteY0" fmla="*/ 599882 h 646181"/>
                <a:gd name="connsiteX1" fmla="*/ 128 w 532472"/>
                <a:gd name="connsiteY1" fmla="*/ 178033 h 646181"/>
                <a:gd name="connsiteX2" fmla="*/ 300253 w 532472"/>
                <a:gd name="connsiteY2" fmla="*/ 3538 h 646181"/>
                <a:gd name="connsiteX3" fmla="*/ 529094 w 532472"/>
                <a:gd name="connsiteY3" fmla="*/ 302873 h 646181"/>
                <a:gd name="connsiteX4" fmla="*/ 334057 w 532472"/>
                <a:gd name="connsiteY4" fmla="*/ 599882 h 64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472" h="646181">
                  <a:moveTo>
                    <a:pt x="334057" y="599882"/>
                  </a:moveTo>
                  <a:cubicBezTo>
                    <a:pt x="110846" y="424330"/>
                    <a:pt x="5762" y="277424"/>
                    <a:pt x="128" y="178033"/>
                  </a:cubicBezTo>
                  <a:cubicBezTo>
                    <a:pt x="-5506" y="78642"/>
                    <a:pt x="175516" y="-20083"/>
                    <a:pt x="300253" y="3538"/>
                  </a:cubicBezTo>
                  <a:cubicBezTo>
                    <a:pt x="424990" y="27159"/>
                    <a:pt x="523460" y="203482"/>
                    <a:pt x="529094" y="302873"/>
                  </a:cubicBezTo>
                  <a:cubicBezTo>
                    <a:pt x="534728" y="402264"/>
                    <a:pt x="557268" y="775434"/>
                    <a:pt x="334057" y="599882"/>
                  </a:cubicBezTo>
                  <a:close/>
                </a:path>
              </a:pathLst>
            </a:custGeom>
            <a:solidFill>
              <a:srgbClr val="7030A0"/>
            </a:solidFill>
            <a:ln w="254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36ED0927-A2E0-4092-B705-6DD81321266A}"/>
                </a:ext>
              </a:extLst>
            </p:cNvPr>
            <p:cNvCxnSpPr>
              <a:stCxn id="11" idx="6"/>
              <a:endCxn id="13" idx="3"/>
            </p:cNvCxnSpPr>
            <p:nvPr/>
          </p:nvCxnSpPr>
          <p:spPr>
            <a:xfrm flipV="1">
              <a:off x="1900069" y="4740991"/>
              <a:ext cx="3959307" cy="267852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16D2DD35-062D-480A-A415-8BBE55BB1607}"/>
                </a:ext>
              </a:extLst>
            </p:cNvPr>
            <p:cNvCxnSpPr>
              <a:cxnSpLocks/>
              <a:stCxn id="11" idx="6"/>
              <a:endCxn id="12" idx="1"/>
            </p:cNvCxnSpPr>
            <p:nvPr/>
          </p:nvCxnSpPr>
          <p:spPr>
            <a:xfrm>
              <a:off x="1900069" y="5008843"/>
              <a:ext cx="3959307" cy="279758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22E876A-2832-45B2-8714-4814BCBD2393}"/>
                </a:ext>
              </a:extLst>
            </p:cNvPr>
            <p:cNvSpPr/>
            <p:nvPr/>
          </p:nvSpPr>
          <p:spPr>
            <a:xfrm>
              <a:off x="1619121" y="4449293"/>
              <a:ext cx="4240255" cy="392464"/>
            </a:xfrm>
            <a:custGeom>
              <a:avLst/>
              <a:gdLst>
                <a:gd name="connsiteX0" fmla="*/ 3281320 w 3281320"/>
                <a:gd name="connsiteY0" fmla="*/ 0 h 440432"/>
                <a:gd name="connsiteX1" fmla="*/ 0 w 3281320"/>
                <a:gd name="connsiteY1" fmla="*/ 392464 h 440432"/>
                <a:gd name="connsiteX0" fmla="*/ 3281320 w 3281320"/>
                <a:gd name="connsiteY0" fmla="*/ 0 h 392464"/>
                <a:gd name="connsiteX1" fmla="*/ 0 w 3281320"/>
                <a:gd name="connsiteY1" fmla="*/ 392464 h 392464"/>
                <a:gd name="connsiteX0" fmla="*/ 3281320 w 3281320"/>
                <a:gd name="connsiteY0" fmla="*/ 0 h 392464"/>
                <a:gd name="connsiteX1" fmla="*/ 0 w 3281320"/>
                <a:gd name="connsiteY1" fmla="*/ 392464 h 392464"/>
                <a:gd name="connsiteX0" fmla="*/ 3281320 w 3281320"/>
                <a:gd name="connsiteY0" fmla="*/ 0 h 392464"/>
                <a:gd name="connsiteX1" fmla="*/ 0 w 3281320"/>
                <a:gd name="connsiteY1" fmla="*/ 392464 h 39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81320" h="392464">
                  <a:moveTo>
                    <a:pt x="3281320" y="0"/>
                  </a:moveTo>
                  <a:cubicBezTo>
                    <a:pt x="1470052" y="10115"/>
                    <a:pt x="722888" y="48553"/>
                    <a:pt x="0" y="392464"/>
                  </a:cubicBezTo>
                </a:path>
              </a:pathLst>
            </a:custGeom>
            <a:noFill/>
            <a:ln w="28575">
              <a:gradFill flip="none" rotWithShape="1">
                <a:gsLst>
                  <a:gs pos="0">
                    <a:srgbClr val="5B9BD5"/>
                  </a:gs>
                  <a:gs pos="100000">
                    <a:srgbClr val="7030A0"/>
                  </a:gs>
                </a:gsLst>
                <a:lin ang="10800000" scaled="1"/>
                <a:tileRect/>
              </a:gradFill>
              <a:prstDash val="lgDash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9EA7886-0BFE-438F-A38B-A9C2A4ACD50D}"/>
                </a:ext>
              </a:extLst>
            </p:cNvPr>
            <p:cNvSpPr/>
            <p:nvPr/>
          </p:nvSpPr>
          <p:spPr>
            <a:xfrm flipV="1">
              <a:off x="1696440" y="5196859"/>
              <a:ext cx="4345989" cy="424312"/>
            </a:xfrm>
            <a:custGeom>
              <a:avLst/>
              <a:gdLst>
                <a:gd name="connsiteX0" fmla="*/ 3281320 w 3281320"/>
                <a:gd name="connsiteY0" fmla="*/ 0 h 440432"/>
                <a:gd name="connsiteX1" fmla="*/ 0 w 3281320"/>
                <a:gd name="connsiteY1" fmla="*/ 392464 h 440432"/>
                <a:gd name="connsiteX0" fmla="*/ 3281320 w 3281320"/>
                <a:gd name="connsiteY0" fmla="*/ 0 h 392464"/>
                <a:gd name="connsiteX1" fmla="*/ 0 w 3281320"/>
                <a:gd name="connsiteY1" fmla="*/ 392464 h 392464"/>
                <a:gd name="connsiteX0" fmla="*/ 3281320 w 3281320"/>
                <a:gd name="connsiteY0" fmla="*/ 0 h 392464"/>
                <a:gd name="connsiteX1" fmla="*/ 0 w 3281320"/>
                <a:gd name="connsiteY1" fmla="*/ 392464 h 392464"/>
                <a:gd name="connsiteX0" fmla="*/ 3281320 w 3281320"/>
                <a:gd name="connsiteY0" fmla="*/ 0 h 392464"/>
                <a:gd name="connsiteX1" fmla="*/ 0 w 3281320"/>
                <a:gd name="connsiteY1" fmla="*/ 392464 h 39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81320" h="392464">
                  <a:moveTo>
                    <a:pt x="3281320" y="0"/>
                  </a:moveTo>
                  <a:cubicBezTo>
                    <a:pt x="1470052" y="10115"/>
                    <a:pt x="722888" y="48553"/>
                    <a:pt x="0" y="392464"/>
                  </a:cubicBezTo>
                </a:path>
              </a:pathLst>
            </a:custGeom>
            <a:noFill/>
            <a:ln w="28575">
              <a:gradFill flip="none" rotWithShape="1">
                <a:gsLst>
                  <a:gs pos="0">
                    <a:srgbClr val="C00000"/>
                  </a:gs>
                  <a:gs pos="100000">
                    <a:srgbClr val="7030A0"/>
                  </a:gs>
                </a:gsLst>
                <a:lin ang="10800000" scaled="1"/>
                <a:tileRect/>
              </a:gradFill>
              <a:prstDash val="lgDash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F143B0-A5AA-401B-9E59-69F7877F9655}"/>
                </a:ext>
              </a:extLst>
            </p:cNvPr>
            <p:cNvSpPr txBox="1"/>
            <p:nvPr/>
          </p:nvSpPr>
          <p:spPr>
            <a:xfrm>
              <a:off x="2554462" y="4049183"/>
              <a:ext cx="31786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gradFill>
                    <a:gsLst>
                      <a:gs pos="0">
                        <a:srgbClr val="5B9BD5"/>
                      </a:gs>
                      <a:gs pos="100000">
                        <a:srgbClr val="7030A0"/>
                      </a:gs>
                    </a:gsLst>
                    <a:lin ang="10800000" scaled="1"/>
                  </a:gradFill>
                  <a:cs typeface="Calibri Light" panose="020F0302020204030204" pitchFamily="34" charset="0"/>
                </a:rPr>
                <a:t>Weakest Precondition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663A72-F207-489C-8B22-0E7A28CD9155}"/>
                </a:ext>
              </a:extLst>
            </p:cNvPr>
            <p:cNvSpPr txBox="1"/>
            <p:nvPr/>
          </p:nvSpPr>
          <p:spPr>
            <a:xfrm>
              <a:off x="2554462" y="5628057"/>
              <a:ext cx="3178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gradFill>
                    <a:gsLst>
                      <a:gs pos="0">
                        <a:srgbClr val="C00000"/>
                      </a:gs>
                      <a:gs pos="100000">
                        <a:srgbClr val="7030A0"/>
                      </a:gs>
                    </a:gsLst>
                    <a:lin ang="10800000" scaled="1"/>
                  </a:gradFill>
                  <a:cs typeface="Calibri Light" panose="020F0302020204030204" pitchFamily="34" charset="0"/>
                </a:rPr>
                <a:t>Weakest Precondition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74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EAAE-A18B-41E4-BC68-B0A8D897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RBBE in Practice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FB3B67-9A63-4267-864E-1C1E7F989AA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965353" y="2847584"/>
            <a:ext cx="5972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BECCF2-BD4B-4E11-9868-C2A542B94F8C}"/>
                  </a:ext>
                </a:extLst>
              </p:cNvPr>
              <p:cNvSpPr txBox="1"/>
              <p:nvPr/>
            </p:nvSpPr>
            <p:spPr>
              <a:xfrm>
                <a:off x="1901536" y="2495214"/>
                <a:ext cx="6707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BECCF2-BD4B-4E11-9868-C2A542B94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536" y="2495214"/>
                <a:ext cx="670761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F673D0F-9519-42DC-8D8A-217B52BF734E}"/>
              </a:ext>
            </a:extLst>
          </p:cNvPr>
          <p:cNvSpPr/>
          <p:nvPr/>
        </p:nvSpPr>
        <p:spPr>
          <a:xfrm>
            <a:off x="2562614" y="2640415"/>
            <a:ext cx="414337" cy="41433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/>
              <a:t>P1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72E5CC-7231-43BF-A414-93FBD5F307CB}"/>
              </a:ext>
            </a:extLst>
          </p:cNvPr>
          <p:cNvSpPr/>
          <p:nvPr/>
        </p:nvSpPr>
        <p:spPr>
          <a:xfrm>
            <a:off x="6166625" y="2640415"/>
            <a:ext cx="414337" cy="41433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/>
              <a:t>P2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amond 10">
                <a:extLst>
                  <a:ext uri="{FF2B5EF4-FFF2-40B4-BE49-F238E27FC236}">
                    <a16:creationId xmlns:a16="http://schemas.microsoft.com/office/drawing/2014/main" id="{DE044AFE-6D35-422A-8E2F-FB0416345D9B}"/>
                  </a:ext>
                </a:extLst>
              </p:cNvPr>
              <p:cNvSpPr/>
              <p:nvPr/>
            </p:nvSpPr>
            <p:spPr>
              <a:xfrm>
                <a:off x="3884967" y="2138976"/>
                <a:ext cx="1369462" cy="529124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Diamond 10">
                <a:extLst>
                  <a:ext uri="{FF2B5EF4-FFF2-40B4-BE49-F238E27FC236}">
                    <a16:creationId xmlns:a16="http://schemas.microsoft.com/office/drawing/2014/main" id="{DE044AFE-6D35-422A-8E2F-FB0416345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967" y="2138976"/>
                <a:ext cx="1369462" cy="529124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98F9903-2AB0-49D3-94DE-639F7B9043B8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>
            <a:off x="5254429" y="2403538"/>
            <a:ext cx="1119365" cy="236877"/>
          </a:xfrm>
          <a:prstGeom prst="curvedConnector2">
            <a:avLst/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E7960F6-BFF8-42D6-8EC2-CF94F6D952E1}"/>
              </a:ext>
            </a:extLst>
          </p:cNvPr>
          <p:cNvCxnSpPr>
            <a:cxnSpLocks/>
            <a:stCxn id="11" idx="0"/>
            <a:endCxn id="6" idx="1"/>
          </p:cNvCxnSpPr>
          <p:nvPr/>
        </p:nvCxnSpPr>
        <p:spPr>
          <a:xfrm rot="16200000" flipH="1" flipV="1">
            <a:off x="3315436" y="1446831"/>
            <a:ext cx="562117" cy="1946406"/>
          </a:xfrm>
          <a:prstGeom prst="curvedConnector3">
            <a:avLst>
              <a:gd name="adj1" fmla="val -925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8162830E-D677-459E-AAD8-2711AD68742F}"/>
                  </a:ext>
                </a:extLst>
              </p:cNvPr>
              <p:cNvSpPr/>
              <p:nvPr/>
            </p:nvSpPr>
            <p:spPr>
              <a:xfrm>
                <a:off x="3884968" y="3012644"/>
                <a:ext cx="1369462" cy="529124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8162830E-D677-459E-AAD8-2711AD687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968" y="3012644"/>
                <a:ext cx="1369462" cy="529124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9946C6C-08D4-4DBC-BD28-0FFC6E8CD2BC}"/>
              </a:ext>
            </a:extLst>
          </p:cNvPr>
          <p:cNvCxnSpPr>
            <a:cxnSpLocks/>
            <a:stCxn id="14" idx="1"/>
            <a:endCxn id="6" idx="4"/>
          </p:cNvCxnSpPr>
          <p:nvPr/>
        </p:nvCxnSpPr>
        <p:spPr>
          <a:xfrm rot="10800000">
            <a:off x="2769784" y="3054752"/>
            <a:ext cx="1115185" cy="222454"/>
          </a:xfrm>
          <a:prstGeom prst="curvedConnector2">
            <a:avLst/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B5E98E1-6CE9-4D37-90CC-2F63C020F5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71145" y="2292628"/>
            <a:ext cx="547694" cy="1950585"/>
          </a:xfrm>
          <a:prstGeom prst="curvedConnector3">
            <a:avLst>
              <a:gd name="adj1" fmla="val -949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18463F-8C04-41CD-9902-147C65A9541C}"/>
                  </a:ext>
                </a:extLst>
              </p:cNvPr>
              <p:cNvSpPr txBox="1"/>
              <p:nvPr/>
            </p:nvSpPr>
            <p:spPr>
              <a:xfrm>
                <a:off x="5194856" y="2067901"/>
                <a:ext cx="2161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18463F-8C04-41CD-9902-147C65A95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56" y="2067901"/>
                <a:ext cx="2161874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5EB1425-1754-4821-8B4C-A480935F6A86}"/>
              </a:ext>
            </a:extLst>
          </p:cNvPr>
          <p:cNvCxnSpPr>
            <a:cxnSpLocks/>
            <a:stCxn id="6" idx="0"/>
            <a:endCxn id="11" idx="1"/>
          </p:cNvCxnSpPr>
          <p:nvPr/>
        </p:nvCxnSpPr>
        <p:spPr>
          <a:xfrm rot="5400000" flipH="1" flipV="1">
            <a:off x="3208937" y="1964385"/>
            <a:ext cx="236877" cy="1115184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6BFFB02-1602-4CCE-BB2F-5DEA25BCDA40}"/>
              </a:ext>
            </a:extLst>
          </p:cNvPr>
          <p:cNvCxnSpPr>
            <a:cxnSpLocks/>
            <a:stCxn id="9" idx="4"/>
            <a:endCxn id="14" idx="3"/>
          </p:cNvCxnSpPr>
          <p:nvPr/>
        </p:nvCxnSpPr>
        <p:spPr>
          <a:xfrm rot="5400000">
            <a:off x="5702885" y="2606297"/>
            <a:ext cx="222454" cy="1119364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75B67A-8909-4ADD-BED5-3CA2B3337D2C}"/>
                  </a:ext>
                </a:extLst>
              </p:cNvPr>
              <p:cNvSpPr txBox="1"/>
              <p:nvPr/>
            </p:nvSpPr>
            <p:spPr>
              <a:xfrm>
                <a:off x="2592157" y="1778011"/>
                <a:ext cx="2044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75B67A-8909-4ADD-BED5-3CA2B3337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57" y="1778011"/>
                <a:ext cx="2044406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B9529C-C28A-4BDF-8F9A-B5E39AFAE0D1}"/>
                  </a:ext>
                </a:extLst>
              </p:cNvPr>
              <p:cNvSpPr txBox="1"/>
              <p:nvPr/>
            </p:nvSpPr>
            <p:spPr>
              <a:xfrm>
                <a:off x="4569241" y="3568540"/>
                <a:ext cx="2044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B9529C-C28A-4BDF-8F9A-B5E39AFAE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241" y="3568540"/>
                <a:ext cx="2044406" cy="338554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D5EE0D-5937-43F1-AC37-D566C360FED7}"/>
                  </a:ext>
                </a:extLst>
              </p:cNvPr>
              <p:cNvSpPr txBox="1"/>
              <p:nvPr/>
            </p:nvSpPr>
            <p:spPr>
              <a:xfrm>
                <a:off x="1808098" y="3264702"/>
                <a:ext cx="2161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D5EE0D-5937-43F1-AC37-D566C360F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098" y="3264702"/>
                <a:ext cx="2161874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5E916499-889A-430C-982A-3EA875B1F5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2189732"/>
                  </p:ext>
                </p:extLst>
              </p:nvPr>
            </p:nvGraphicFramePr>
            <p:xfrm>
              <a:off x="628648" y="4070032"/>
              <a:ext cx="7886700" cy="1463040"/>
            </p:xfrm>
            <a:graphic>
              <a:graphicData uri="http://schemas.openxmlformats.org/drawingml/2006/table">
                <a:tbl>
                  <a:tblPr firstRow="1">
                    <a:tableStyleId>{EB344D84-9AFB-497E-A393-DC336BA19D2E}</a:tableStyleId>
                  </a:tblPr>
                  <a:tblGrid>
                    <a:gridCol w="1971675">
                      <a:extLst>
                        <a:ext uri="{9D8B030D-6E8A-4147-A177-3AD203B41FA5}">
                          <a16:colId xmlns:a16="http://schemas.microsoft.com/office/drawing/2014/main" val="3646093304"/>
                        </a:ext>
                      </a:extLst>
                    </a:gridCol>
                    <a:gridCol w="1971675">
                      <a:extLst>
                        <a:ext uri="{9D8B030D-6E8A-4147-A177-3AD203B41FA5}">
                          <a16:colId xmlns:a16="http://schemas.microsoft.com/office/drawing/2014/main" val="2182856454"/>
                        </a:ext>
                      </a:extLst>
                    </a:gridCol>
                    <a:gridCol w="1971675">
                      <a:extLst>
                        <a:ext uri="{9D8B030D-6E8A-4147-A177-3AD203B41FA5}">
                          <a16:colId xmlns:a16="http://schemas.microsoft.com/office/drawing/2014/main" val="4171048302"/>
                        </a:ext>
                      </a:extLst>
                    </a:gridCol>
                    <a:gridCol w="1971675">
                      <a:extLst>
                        <a:ext uri="{9D8B030D-6E8A-4147-A177-3AD203B41FA5}">
                          <a16:colId xmlns:a16="http://schemas.microsoft.com/office/drawing/2014/main" val="937931990"/>
                        </a:ext>
                      </a:extLst>
                    </a:gridCol>
                  </a:tblGrid>
                  <a:tr h="3531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P1 Addition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P1 Condition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P2 Addition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P2 Condition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2464566"/>
                      </a:ext>
                    </a:extLst>
                  </a:tr>
                  <a:tr h="353182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i="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5026231"/>
                      </a:ext>
                    </a:extLst>
                  </a:tr>
                  <a:tr h="35318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+1&lt;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Subsumed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+1&lt;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+1&lt;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01549264"/>
                      </a:ext>
                    </a:extLst>
                  </a:tr>
                  <a:tr h="35318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+2&lt;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Subsumed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+2&lt;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Subsumed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723461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5E916499-889A-430C-982A-3EA875B1F5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2189732"/>
                  </p:ext>
                </p:extLst>
              </p:nvPr>
            </p:nvGraphicFramePr>
            <p:xfrm>
              <a:off x="628648" y="4070032"/>
              <a:ext cx="7886700" cy="1463040"/>
            </p:xfrm>
            <a:graphic>
              <a:graphicData uri="http://schemas.openxmlformats.org/drawingml/2006/table">
                <a:tbl>
                  <a:tblPr firstRow="1">
                    <a:tableStyleId>{EB344D84-9AFB-497E-A393-DC336BA19D2E}</a:tableStyleId>
                  </a:tblPr>
                  <a:tblGrid>
                    <a:gridCol w="1971675">
                      <a:extLst>
                        <a:ext uri="{9D8B030D-6E8A-4147-A177-3AD203B41FA5}">
                          <a16:colId xmlns:a16="http://schemas.microsoft.com/office/drawing/2014/main" val="3646093304"/>
                        </a:ext>
                      </a:extLst>
                    </a:gridCol>
                    <a:gridCol w="1971675">
                      <a:extLst>
                        <a:ext uri="{9D8B030D-6E8A-4147-A177-3AD203B41FA5}">
                          <a16:colId xmlns:a16="http://schemas.microsoft.com/office/drawing/2014/main" val="2182856454"/>
                        </a:ext>
                      </a:extLst>
                    </a:gridCol>
                    <a:gridCol w="1971675">
                      <a:extLst>
                        <a:ext uri="{9D8B030D-6E8A-4147-A177-3AD203B41FA5}">
                          <a16:colId xmlns:a16="http://schemas.microsoft.com/office/drawing/2014/main" val="4171048302"/>
                        </a:ext>
                      </a:extLst>
                    </a:gridCol>
                    <a:gridCol w="1971675">
                      <a:extLst>
                        <a:ext uri="{9D8B030D-6E8A-4147-A177-3AD203B41FA5}">
                          <a16:colId xmlns:a16="http://schemas.microsoft.com/office/drawing/2014/main" val="93793199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P1 Addition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P1 Condition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P2 Addition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P2 Condition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24645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00310" t="-106557" r="-20031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i="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00619" t="-106557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50262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210000" r="-299383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Subsumed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99691" t="-210000" r="-9969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00619" t="-210000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15492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310000" r="-29938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Subsumed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99691" t="-310000" r="-9969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Subsumed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723461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5" name="TextBox 144">
            <a:extLst>
              <a:ext uri="{FF2B5EF4-FFF2-40B4-BE49-F238E27FC236}">
                <a16:creationId xmlns:a16="http://schemas.microsoft.com/office/drawing/2014/main" id="{54222AA0-F6F2-4BD7-99D4-970B527D9CDD}"/>
              </a:ext>
            </a:extLst>
          </p:cNvPr>
          <p:cNvSpPr txBox="1"/>
          <p:nvPr/>
        </p:nvSpPr>
        <p:spPr>
          <a:xfrm>
            <a:off x="5100906" y="1361094"/>
            <a:ext cx="3471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Can this branch be eliminated?</a:t>
            </a: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1C7D109A-94C2-4CAC-B634-9187F9FA8B17}"/>
              </a:ext>
            </a:extLst>
          </p:cNvPr>
          <p:cNvSpPr/>
          <p:nvPr/>
        </p:nvSpPr>
        <p:spPr>
          <a:xfrm>
            <a:off x="4442114" y="1558636"/>
            <a:ext cx="696277" cy="248753"/>
          </a:xfrm>
          <a:custGeom>
            <a:avLst/>
            <a:gdLst>
              <a:gd name="connsiteX0" fmla="*/ 1859973 w 1859973"/>
              <a:gd name="connsiteY0" fmla="*/ 0 h 240159"/>
              <a:gd name="connsiteX1" fmla="*/ 0 w 1859973"/>
              <a:gd name="connsiteY1" fmla="*/ 238991 h 240159"/>
              <a:gd name="connsiteX0" fmla="*/ 1859973 w 1859973"/>
              <a:gd name="connsiteY0" fmla="*/ 0 h 240159"/>
              <a:gd name="connsiteX1" fmla="*/ 0 w 1859973"/>
              <a:gd name="connsiteY1" fmla="*/ 238991 h 240159"/>
              <a:gd name="connsiteX0" fmla="*/ 1859973 w 1859973"/>
              <a:gd name="connsiteY0" fmla="*/ 0 h 239680"/>
              <a:gd name="connsiteX1" fmla="*/ 0 w 1859973"/>
              <a:gd name="connsiteY1" fmla="*/ 238991 h 239680"/>
              <a:gd name="connsiteX0" fmla="*/ 1859973 w 1859973"/>
              <a:gd name="connsiteY0" fmla="*/ 0 h 239680"/>
              <a:gd name="connsiteX1" fmla="*/ 0 w 1859973"/>
              <a:gd name="connsiteY1" fmla="*/ 238991 h 239680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832 h 239823"/>
              <a:gd name="connsiteX1" fmla="*/ 0 w 1859973"/>
              <a:gd name="connsiteY1" fmla="*/ 239823 h 2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9973" h="239823">
                <a:moveTo>
                  <a:pt x="1859973" y="832"/>
                </a:moveTo>
                <a:cubicBezTo>
                  <a:pt x="1653020" y="2995"/>
                  <a:pt x="713509" y="-36402"/>
                  <a:pt x="0" y="239823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A1A2A6D1-B433-4E02-A3A8-0810C58D71DE}"/>
                  </a:ext>
                </a:extLst>
              </p:cNvPr>
              <p:cNvSpPr/>
              <p:nvPr/>
            </p:nvSpPr>
            <p:spPr>
              <a:xfrm>
                <a:off x="628648" y="5701136"/>
                <a:ext cx="655138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6"/>
                    </a:solidFill>
                  </a:rPr>
                  <a:t>Yes, because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6"/>
                    </a:solidFill>
                  </a:rPr>
                  <a:t> is unsatisfiable</a:t>
                </a:r>
              </a:p>
            </p:txBody>
          </p:sp>
        </mc:Choice>
        <mc:Fallback xmlns="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A1A2A6D1-B433-4E02-A3A8-0810C58D7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5701136"/>
                <a:ext cx="6551382" cy="461665"/>
              </a:xfrm>
              <a:prstGeom prst="rect">
                <a:avLst/>
              </a:prstGeom>
              <a:blipFill>
                <a:blip r:embed="rId10"/>
                <a:stretch>
                  <a:fillRect l="-139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249D4E2F-D874-463F-929A-F66ED4AC0A01}"/>
              </a:ext>
            </a:extLst>
          </p:cNvPr>
          <p:cNvSpPr/>
          <p:nvPr/>
        </p:nvSpPr>
        <p:spPr>
          <a:xfrm>
            <a:off x="494772" y="5167313"/>
            <a:ext cx="8047757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4D11CC6-B2FE-4AEF-8F39-1A9E07B25CD2}"/>
              </a:ext>
            </a:extLst>
          </p:cNvPr>
          <p:cNvSpPr/>
          <p:nvPr/>
        </p:nvSpPr>
        <p:spPr>
          <a:xfrm>
            <a:off x="330250" y="4816370"/>
            <a:ext cx="8047757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503E5BA7-1DA7-495E-A714-E0AE651A999C}"/>
              </a:ext>
            </a:extLst>
          </p:cNvPr>
          <p:cNvCxnSpPr>
            <a:cxnSpLocks/>
            <a:stCxn id="6" idx="0"/>
            <a:endCxn id="9" idx="0"/>
          </p:cNvCxnSpPr>
          <p:nvPr/>
        </p:nvCxnSpPr>
        <p:spPr>
          <a:xfrm rot="5400000" flipH="1" flipV="1">
            <a:off x="4571788" y="838410"/>
            <a:ext cx="12700" cy="3604011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147895D-D8EC-43B9-9F21-A8F5868057DF}"/>
                  </a:ext>
                </a:extLst>
              </p:cNvPr>
              <p:cNvSpPr txBox="1"/>
              <p:nvPr/>
            </p:nvSpPr>
            <p:spPr>
              <a:xfrm>
                <a:off x="3568880" y="2085589"/>
                <a:ext cx="2161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147895D-D8EC-43B9-9F21-A8F586805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880" y="2085589"/>
                <a:ext cx="2161874" cy="338554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FC3317B9-5014-4B19-9892-56CE617C13AE}"/>
              </a:ext>
            </a:extLst>
          </p:cNvPr>
          <p:cNvSpPr/>
          <p:nvPr/>
        </p:nvSpPr>
        <p:spPr>
          <a:xfrm>
            <a:off x="664268" y="4105226"/>
            <a:ext cx="1357635" cy="302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CBED56-C090-469D-9CDD-01D811FC57E6}"/>
              </a:ext>
            </a:extLst>
          </p:cNvPr>
          <p:cNvSpPr/>
          <p:nvPr/>
        </p:nvSpPr>
        <p:spPr>
          <a:xfrm>
            <a:off x="4588790" y="4105226"/>
            <a:ext cx="1357635" cy="302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F43EF12-53CF-420D-9834-2458ED43914C}"/>
              </a:ext>
            </a:extLst>
          </p:cNvPr>
          <p:cNvSpPr/>
          <p:nvPr/>
        </p:nvSpPr>
        <p:spPr>
          <a:xfrm>
            <a:off x="545362" y="4008620"/>
            <a:ext cx="8047757" cy="867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D8B732-A647-48B5-9FA4-F4BF5E68D179}"/>
              </a:ext>
            </a:extLst>
          </p:cNvPr>
          <p:cNvSpPr/>
          <p:nvPr/>
        </p:nvSpPr>
        <p:spPr>
          <a:xfrm rot="16200000" flipH="1" flipV="1">
            <a:off x="3436219" y="4733769"/>
            <a:ext cx="1092019" cy="967599"/>
          </a:xfrm>
          <a:custGeom>
            <a:avLst/>
            <a:gdLst>
              <a:gd name="connsiteX0" fmla="*/ 1859973 w 1859973"/>
              <a:gd name="connsiteY0" fmla="*/ 0 h 240159"/>
              <a:gd name="connsiteX1" fmla="*/ 0 w 1859973"/>
              <a:gd name="connsiteY1" fmla="*/ 238991 h 240159"/>
              <a:gd name="connsiteX0" fmla="*/ 1859973 w 1859973"/>
              <a:gd name="connsiteY0" fmla="*/ 0 h 240159"/>
              <a:gd name="connsiteX1" fmla="*/ 0 w 1859973"/>
              <a:gd name="connsiteY1" fmla="*/ 238991 h 240159"/>
              <a:gd name="connsiteX0" fmla="*/ 1859973 w 1859973"/>
              <a:gd name="connsiteY0" fmla="*/ 0 h 239680"/>
              <a:gd name="connsiteX1" fmla="*/ 0 w 1859973"/>
              <a:gd name="connsiteY1" fmla="*/ 238991 h 239680"/>
              <a:gd name="connsiteX0" fmla="*/ 1859973 w 1859973"/>
              <a:gd name="connsiteY0" fmla="*/ 0 h 239680"/>
              <a:gd name="connsiteX1" fmla="*/ 0 w 1859973"/>
              <a:gd name="connsiteY1" fmla="*/ 238991 h 239680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832 h 239823"/>
              <a:gd name="connsiteX1" fmla="*/ 0 w 1859973"/>
              <a:gd name="connsiteY1" fmla="*/ 239823 h 2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9973" h="239823">
                <a:moveTo>
                  <a:pt x="1859973" y="832"/>
                </a:moveTo>
                <a:cubicBezTo>
                  <a:pt x="1653020" y="2995"/>
                  <a:pt x="713509" y="-36402"/>
                  <a:pt x="0" y="239823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9AA0F4A-99DC-4D6F-9617-3936448E42E9}"/>
              </a:ext>
            </a:extLst>
          </p:cNvPr>
          <p:cNvSpPr/>
          <p:nvPr/>
        </p:nvSpPr>
        <p:spPr>
          <a:xfrm rot="16200000" flipH="1" flipV="1">
            <a:off x="539625" y="3606036"/>
            <a:ext cx="3047829" cy="1276723"/>
          </a:xfrm>
          <a:custGeom>
            <a:avLst/>
            <a:gdLst>
              <a:gd name="connsiteX0" fmla="*/ 1859973 w 1859973"/>
              <a:gd name="connsiteY0" fmla="*/ 0 h 240159"/>
              <a:gd name="connsiteX1" fmla="*/ 0 w 1859973"/>
              <a:gd name="connsiteY1" fmla="*/ 238991 h 240159"/>
              <a:gd name="connsiteX0" fmla="*/ 1859973 w 1859973"/>
              <a:gd name="connsiteY0" fmla="*/ 0 h 240159"/>
              <a:gd name="connsiteX1" fmla="*/ 0 w 1859973"/>
              <a:gd name="connsiteY1" fmla="*/ 238991 h 240159"/>
              <a:gd name="connsiteX0" fmla="*/ 1859973 w 1859973"/>
              <a:gd name="connsiteY0" fmla="*/ 0 h 239680"/>
              <a:gd name="connsiteX1" fmla="*/ 0 w 1859973"/>
              <a:gd name="connsiteY1" fmla="*/ 238991 h 239680"/>
              <a:gd name="connsiteX0" fmla="*/ 1859973 w 1859973"/>
              <a:gd name="connsiteY0" fmla="*/ 0 h 239680"/>
              <a:gd name="connsiteX1" fmla="*/ 0 w 1859973"/>
              <a:gd name="connsiteY1" fmla="*/ 238991 h 239680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832 h 239823"/>
              <a:gd name="connsiteX1" fmla="*/ 0 w 1859973"/>
              <a:gd name="connsiteY1" fmla="*/ 239823 h 239823"/>
              <a:gd name="connsiteX0" fmla="*/ 1859973 w 1859973"/>
              <a:gd name="connsiteY0" fmla="*/ 0 h 365150"/>
              <a:gd name="connsiteX1" fmla="*/ 357389 w 1859973"/>
              <a:gd name="connsiteY1" fmla="*/ 365150 h 365150"/>
              <a:gd name="connsiteX2" fmla="*/ 0 w 1859973"/>
              <a:gd name="connsiteY2" fmla="*/ 238991 h 365150"/>
              <a:gd name="connsiteX0" fmla="*/ 1859973 w 1859973"/>
              <a:gd name="connsiteY0" fmla="*/ 0 h 367308"/>
              <a:gd name="connsiteX1" fmla="*/ 357389 w 1859973"/>
              <a:gd name="connsiteY1" fmla="*/ 365150 h 367308"/>
              <a:gd name="connsiteX2" fmla="*/ 0 w 1859973"/>
              <a:gd name="connsiteY2" fmla="*/ 238991 h 367308"/>
              <a:gd name="connsiteX0" fmla="*/ 1859973 w 1859973"/>
              <a:gd name="connsiteY0" fmla="*/ 0 h 371621"/>
              <a:gd name="connsiteX1" fmla="*/ 357389 w 1859973"/>
              <a:gd name="connsiteY1" fmla="*/ 365150 h 371621"/>
              <a:gd name="connsiteX2" fmla="*/ 0 w 1859973"/>
              <a:gd name="connsiteY2" fmla="*/ 238991 h 371621"/>
              <a:gd name="connsiteX0" fmla="*/ 1859973 w 1859973"/>
              <a:gd name="connsiteY0" fmla="*/ 0 h 381632"/>
              <a:gd name="connsiteX1" fmla="*/ 357389 w 1859973"/>
              <a:gd name="connsiteY1" fmla="*/ 365150 h 381632"/>
              <a:gd name="connsiteX2" fmla="*/ 0 w 1859973"/>
              <a:gd name="connsiteY2" fmla="*/ 238991 h 381632"/>
              <a:gd name="connsiteX0" fmla="*/ 1859973 w 1859973"/>
              <a:gd name="connsiteY0" fmla="*/ 0 h 288580"/>
              <a:gd name="connsiteX1" fmla="*/ 760780 w 1859973"/>
              <a:gd name="connsiteY1" fmla="*/ 253214 h 288580"/>
              <a:gd name="connsiteX2" fmla="*/ 0 w 1859973"/>
              <a:gd name="connsiteY2" fmla="*/ 238991 h 288580"/>
              <a:gd name="connsiteX0" fmla="*/ 1859973 w 1859973"/>
              <a:gd name="connsiteY0" fmla="*/ 0 h 300031"/>
              <a:gd name="connsiteX1" fmla="*/ 760780 w 1859973"/>
              <a:gd name="connsiteY1" fmla="*/ 253214 h 300031"/>
              <a:gd name="connsiteX2" fmla="*/ 0 w 1859973"/>
              <a:gd name="connsiteY2" fmla="*/ 238991 h 300031"/>
              <a:gd name="connsiteX0" fmla="*/ 1905974 w 1905974"/>
              <a:gd name="connsiteY0" fmla="*/ 0 h 290350"/>
              <a:gd name="connsiteX1" fmla="*/ 806781 w 1905974"/>
              <a:gd name="connsiteY1" fmla="*/ 253214 h 290350"/>
              <a:gd name="connsiteX2" fmla="*/ 0 w 1905974"/>
              <a:gd name="connsiteY2" fmla="*/ 263243 h 290350"/>
              <a:gd name="connsiteX0" fmla="*/ 1905974 w 1905974"/>
              <a:gd name="connsiteY0" fmla="*/ 0 h 379277"/>
              <a:gd name="connsiteX1" fmla="*/ 806781 w 1905974"/>
              <a:gd name="connsiteY1" fmla="*/ 253214 h 379277"/>
              <a:gd name="connsiteX2" fmla="*/ 0 w 1905974"/>
              <a:gd name="connsiteY2" fmla="*/ 263243 h 379277"/>
              <a:gd name="connsiteX0" fmla="*/ 1905974 w 1905974"/>
              <a:gd name="connsiteY0" fmla="*/ 0 h 379277"/>
              <a:gd name="connsiteX1" fmla="*/ 806783 w 1905974"/>
              <a:gd name="connsiteY1" fmla="*/ 253214 h 379277"/>
              <a:gd name="connsiteX2" fmla="*/ 0 w 1905974"/>
              <a:gd name="connsiteY2" fmla="*/ 263243 h 379277"/>
              <a:gd name="connsiteX0" fmla="*/ 1905974 w 1905974"/>
              <a:gd name="connsiteY0" fmla="*/ 0 h 421417"/>
              <a:gd name="connsiteX1" fmla="*/ 806783 w 1905974"/>
              <a:gd name="connsiteY1" fmla="*/ 253214 h 421417"/>
              <a:gd name="connsiteX2" fmla="*/ 0 w 1905974"/>
              <a:gd name="connsiteY2" fmla="*/ 263243 h 421417"/>
              <a:gd name="connsiteX0" fmla="*/ 1898897 w 1898897"/>
              <a:gd name="connsiteY0" fmla="*/ 0 h 369538"/>
              <a:gd name="connsiteX1" fmla="*/ 799706 w 1898897"/>
              <a:gd name="connsiteY1" fmla="*/ 253214 h 369538"/>
              <a:gd name="connsiteX2" fmla="*/ 0 w 1898897"/>
              <a:gd name="connsiteY2" fmla="*/ 250184 h 369538"/>
              <a:gd name="connsiteX0" fmla="*/ 1898897 w 1898897"/>
              <a:gd name="connsiteY0" fmla="*/ 0 h 419375"/>
              <a:gd name="connsiteX1" fmla="*/ 799706 w 1898897"/>
              <a:gd name="connsiteY1" fmla="*/ 253214 h 419375"/>
              <a:gd name="connsiteX2" fmla="*/ 0 w 1898897"/>
              <a:gd name="connsiteY2" fmla="*/ 250184 h 41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8897" h="419375">
                <a:moveTo>
                  <a:pt x="1898897" y="0"/>
                </a:moveTo>
                <a:cubicBezTo>
                  <a:pt x="1732801" y="6134"/>
                  <a:pt x="1077267" y="51076"/>
                  <a:pt x="799706" y="253214"/>
                </a:cubicBezTo>
                <a:cubicBezTo>
                  <a:pt x="522145" y="455352"/>
                  <a:pt x="189811" y="494458"/>
                  <a:pt x="0" y="250184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1" grpId="0" animBg="1"/>
      <p:bldP spid="17" grpId="0"/>
      <p:bldP spid="20" grpId="0"/>
      <p:bldP spid="145" grpId="0"/>
      <p:bldP spid="157" grpId="0" animBg="1"/>
      <p:bldP spid="158" grpId="0"/>
      <p:bldP spid="159" grpId="0" animBg="1"/>
      <p:bldP spid="162" grpId="0" animBg="1"/>
      <p:bldP spid="169" grpId="0"/>
      <p:bldP spid="28" grpId="0" animBg="1"/>
      <p:bldP spid="29" grpId="0" animBg="1"/>
      <p:bldP spid="163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AA89-7350-4135-88F1-464DD87F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2BB5C-420D-4074-9BFA-17190BFE4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4032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Comprehensions can be specified as</a:t>
            </a:r>
          </a:p>
          <a:p>
            <a:r>
              <a:rPr lang="en-US" dirty="0"/>
              <a:t>Imperative C#</a:t>
            </a:r>
          </a:p>
          <a:p>
            <a:r>
              <a:rPr lang="en-US" dirty="0"/>
              <a:t>Regular expressions</a:t>
            </a:r>
          </a:p>
          <a:p>
            <a:r>
              <a:rPr lang="en-US" dirty="0"/>
              <a:t>XPath</a:t>
            </a:r>
            <a:endParaRPr lang="en-US" sz="3200" dirty="0"/>
          </a:p>
          <a:p>
            <a:pPr marL="0" indent="0">
              <a:spcBef>
                <a:spcPts val="3600"/>
              </a:spcBef>
              <a:buNone/>
            </a:pPr>
            <a:r>
              <a:rPr lang="en-US" sz="2800" dirty="0"/>
              <a:t>Pipelines are specified as compositions of comprehensions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2800" dirty="0"/>
              <a:t>Tool generates a function for the user to execute the pipeline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19E1D2-289F-4AB5-8CFB-785F29E60A94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732865" y="2084308"/>
            <a:ext cx="1" cy="230548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5B132B2-AF1C-4FBA-8B0E-4220C81AF5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97196" y="464079"/>
            <a:ext cx="121365" cy="1950464"/>
          </a:xfrm>
          <a:prstGeom prst="bentConnector2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FE6BE64-1BF7-4EF2-B220-CE8DAFAA6651}"/>
              </a:ext>
            </a:extLst>
          </p:cNvPr>
          <p:cNvCxnSpPr>
            <a:cxnSpLocks/>
          </p:cNvCxnSpPr>
          <p:nvPr/>
        </p:nvCxnSpPr>
        <p:spPr>
          <a:xfrm>
            <a:off x="6713935" y="1181233"/>
            <a:ext cx="1018930" cy="319237"/>
          </a:xfrm>
          <a:prstGeom prst="bentConnector3">
            <a:avLst>
              <a:gd name="adj1" fmla="val 1623"/>
            </a:avLst>
          </a:prstGeom>
          <a:solidFill>
            <a:schemeClr val="accent3"/>
          </a:solidFill>
          <a:ln>
            <a:solidFill>
              <a:schemeClr val="accent3"/>
            </a:solidFill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C61706-D417-49E8-B13E-4CFA9CD29BFC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>
            <a:off x="7727575" y="3700927"/>
            <a:ext cx="1723" cy="234240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36BDE2-3EAE-4DF5-BC83-10F0ADBE159F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>
            <a:off x="7729298" y="4479858"/>
            <a:ext cx="0" cy="272799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A76F8-B8BF-4227-8C2A-CEC75C306FE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727474" y="2988630"/>
            <a:ext cx="101" cy="260759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36A6B0-7D25-4D34-B4E3-F8B853D0367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32865" y="1115684"/>
            <a:ext cx="2" cy="517086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7A9071-906F-4A9D-BE03-C7C1EB774BFA}"/>
              </a:ext>
            </a:extLst>
          </p:cNvPr>
          <p:cNvCxnSpPr>
            <a:cxnSpLocks/>
            <a:stCxn id="24" idx="1"/>
            <a:endCxn id="38" idx="3"/>
          </p:cNvCxnSpPr>
          <p:nvPr/>
        </p:nvCxnSpPr>
        <p:spPr>
          <a:xfrm flipH="1">
            <a:off x="6950379" y="4226792"/>
            <a:ext cx="231598" cy="0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88324-CDCC-4748-9C79-D0042AC9C023}"/>
              </a:ext>
            </a:extLst>
          </p:cNvPr>
          <p:cNvCxnSpPr>
            <a:cxnSpLocks/>
            <a:stCxn id="39" idx="2"/>
            <a:endCxn id="17" idx="0"/>
          </p:cNvCxnSpPr>
          <p:nvPr/>
        </p:nvCxnSpPr>
        <p:spPr>
          <a:xfrm flipH="1">
            <a:off x="7727474" y="5204195"/>
            <a:ext cx="1824" cy="234380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617D4D1C-6215-4A42-9008-0B85846B73AC}"/>
              </a:ext>
            </a:extLst>
          </p:cNvPr>
          <p:cNvSpPr/>
          <p:nvPr/>
        </p:nvSpPr>
        <p:spPr>
          <a:xfrm>
            <a:off x="5459440" y="747598"/>
            <a:ext cx="750832" cy="655868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C#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020614AC-F12C-411E-B20E-F226162C35C6}"/>
              </a:ext>
            </a:extLst>
          </p:cNvPr>
          <p:cNvSpPr/>
          <p:nvPr/>
        </p:nvSpPr>
        <p:spPr>
          <a:xfrm>
            <a:off x="6228151" y="746662"/>
            <a:ext cx="1146642" cy="654943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Regex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8CF8332-76F1-4AB2-ACFA-6849C3FED4CA}"/>
              </a:ext>
            </a:extLst>
          </p:cNvPr>
          <p:cNvSpPr/>
          <p:nvPr/>
        </p:nvSpPr>
        <p:spPr>
          <a:xfrm>
            <a:off x="7392397" y="748523"/>
            <a:ext cx="1061872" cy="654943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XPath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B4EA5AFF-1968-42BB-B4FF-533F529C2379}"/>
              </a:ext>
            </a:extLst>
          </p:cNvPr>
          <p:cNvSpPr/>
          <p:nvPr/>
        </p:nvSpPr>
        <p:spPr>
          <a:xfrm>
            <a:off x="7077403" y="5438575"/>
            <a:ext cx="1300142" cy="573407"/>
          </a:xfrm>
          <a:prstGeom prst="flowChart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Fused C#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A27F54BD-6BC3-4760-9E2D-BD2E6DABFDC7}"/>
              </a:ext>
            </a:extLst>
          </p:cNvPr>
          <p:cNvSpPr/>
          <p:nvPr/>
        </p:nvSpPr>
        <p:spPr>
          <a:xfrm>
            <a:off x="7178152" y="2314855"/>
            <a:ext cx="1276117" cy="700294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BSTs</a:t>
            </a:r>
            <a:endParaRPr lang="en-US" sz="3600" dirty="0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3D266591-221E-4BA1-A1E3-A63CFAF6C407}"/>
              </a:ext>
            </a:extLst>
          </p:cNvPr>
          <p:cNvSpPr/>
          <p:nvPr/>
        </p:nvSpPr>
        <p:spPr>
          <a:xfrm>
            <a:off x="7181977" y="3935167"/>
            <a:ext cx="1094641" cy="583250"/>
          </a:xfrm>
          <a:prstGeom prst="flowChart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BST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3E24D793-3B6C-4E99-9C2A-4FAF52AEEEA0}"/>
              </a:ext>
            </a:extLst>
          </p:cNvPr>
          <p:cNvSpPr/>
          <p:nvPr/>
        </p:nvSpPr>
        <p:spPr>
          <a:xfrm>
            <a:off x="6950379" y="1632770"/>
            <a:ext cx="1564971" cy="451538"/>
          </a:xfrm>
          <a:prstGeom prst="flowChartProcess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/>
              <a:t>Frontend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E0D7C407-0061-494D-BA99-AAAA6413E6AF}"/>
              </a:ext>
            </a:extLst>
          </p:cNvPr>
          <p:cNvSpPr/>
          <p:nvPr/>
        </p:nvSpPr>
        <p:spPr>
          <a:xfrm>
            <a:off x="6939799" y="3249389"/>
            <a:ext cx="1575551" cy="451538"/>
          </a:xfrm>
          <a:prstGeom prst="flowChartProcess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/>
              <a:t>Fusion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80F68B63-E7CF-44D4-B74B-62E26F13CEE7}"/>
              </a:ext>
            </a:extLst>
          </p:cNvPr>
          <p:cNvSpPr/>
          <p:nvPr/>
        </p:nvSpPr>
        <p:spPr>
          <a:xfrm>
            <a:off x="6076236" y="4001023"/>
            <a:ext cx="874143" cy="451538"/>
          </a:xfrm>
          <a:prstGeom prst="flowChartProcess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RBBE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AB218DB6-479A-4778-9F93-210A153DAF87}"/>
              </a:ext>
            </a:extLst>
          </p:cNvPr>
          <p:cNvSpPr/>
          <p:nvPr/>
        </p:nvSpPr>
        <p:spPr>
          <a:xfrm>
            <a:off x="6943245" y="4752657"/>
            <a:ext cx="1572105" cy="451538"/>
          </a:xfrm>
          <a:prstGeom prst="flowChartProcess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 err="1"/>
              <a:t>CodeGen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185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A5DA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A5DA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A5DA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A5DA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DA5DA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DA5DA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DA5DA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DA5DA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Frontend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3600"/>
              </a:spcBef>
              <a:buNone/>
            </a:pPr>
            <a:r>
              <a:rPr lang="en-US" sz="2800" dirty="0"/>
              <a:t>Code is natural C# using</a:t>
            </a:r>
          </a:p>
          <a:p>
            <a:r>
              <a:rPr lang="en-US" dirty="0"/>
              <a:t>Integral types, </a:t>
            </a:r>
            <a:r>
              <a:rPr lang="en-US" dirty="0" err="1"/>
              <a:t>booleans</a:t>
            </a:r>
            <a:r>
              <a:rPr lang="en-US" dirty="0"/>
              <a:t> and structs; and their operators.</a:t>
            </a:r>
          </a:p>
          <a:p>
            <a:r>
              <a:rPr lang="en-US" dirty="0"/>
              <a:t>All control flow constructs except try-catch.</a:t>
            </a:r>
          </a:p>
          <a:p>
            <a:r>
              <a:rPr lang="en-US" dirty="0"/>
              <a:t>Calls into pure and side effect free functions.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2800" dirty="0"/>
              <a:t>Detailed description in</a:t>
            </a:r>
            <a:endParaRPr lang="en-US" dirty="0"/>
          </a:p>
          <a:p>
            <a:r>
              <a:rPr lang="en-US" dirty="0"/>
              <a:t>Olli Saarikivi, Margus Veanes. </a:t>
            </a:r>
            <a:r>
              <a:rPr lang="en-US" i="1" dirty="0"/>
              <a:t>Translating C# to Branching Symbolic Transducers</a:t>
            </a:r>
            <a:r>
              <a:rPr lang="en-US" dirty="0"/>
              <a:t>. LPAR 2017.</a:t>
            </a:r>
          </a:p>
          <a:p>
            <a:pPr marL="13140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52855C-1240-4A43-8B49-3968B611CFDA}"/>
              </a:ext>
            </a:extLst>
          </p:cNvPr>
          <p:cNvSpPr/>
          <p:nvPr/>
        </p:nvSpPr>
        <p:spPr>
          <a:xfrm>
            <a:off x="4514850" y="894364"/>
            <a:ext cx="40005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DecodeDigitPairs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: Transducer&lt;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Update(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no previous digit was recorded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(’5’ &lt;= x &amp;&amp; x &lt;= ’9’)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x;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store the digit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output directly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prev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!= 0 so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prev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is the previous digit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(’5’ &lt;= x &amp;&amp; x &lt;= ’9’)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)((10 *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- 48))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+ (x - 48));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output directly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Finish()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!= 0)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534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1016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Extract 4</a:t>
            </a:r>
            <a:r>
              <a:rPr lang="en-US" sz="2800" baseline="30000" dirty="0"/>
              <a:t>th</a:t>
            </a:r>
            <a:r>
              <a:rPr lang="en-US" sz="2800" dirty="0"/>
              <a:t> column from CSV and parse using </a:t>
            </a:r>
            <a:r>
              <a:rPr lang="en-US" sz="2800" dirty="0" err="1"/>
              <a:t>ParseInt</a:t>
            </a:r>
            <a:endParaRPr lang="pt-BR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pt-BR" sz="2300" b="1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t-BR" sz="2300" b="1" dirty="0">
                <a:solidFill>
                  <a:schemeClr val="accent6"/>
                </a:solidFill>
                <a:latin typeface="Consolas" panose="020B0609020204030204" pitchFamily="49" charset="0"/>
              </a:rPr>
              <a:t>([^,\n]*,){3}</a:t>
            </a:r>
            <a:r>
              <a:rPr lang="pt-BR" sz="2300" b="1" dirty="0">
                <a:solidFill>
                  <a:schemeClr val="accent1"/>
                </a:solidFill>
                <a:latin typeface="Consolas" panose="020B0609020204030204" pitchFamily="49" charset="0"/>
              </a:rPr>
              <a:t>(?&lt;ParseInt&gt;\d+)</a:t>
            </a:r>
            <a:r>
              <a:rPr lang="pt-BR" sz="2300" b="1" dirty="0">
                <a:solidFill>
                  <a:schemeClr val="accent6"/>
                </a:solidFill>
                <a:latin typeface="Consolas" panose="020B0609020204030204" pitchFamily="49" charset="0"/>
              </a:rPr>
              <a:t>(\n|(,[^\n]*\n))</a:t>
            </a:r>
            <a:r>
              <a:rPr lang="pt-BR" sz="2300" b="1" dirty="0">
                <a:solidFill>
                  <a:schemeClr val="accent2"/>
                </a:solidFill>
                <a:latin typeface="Consolas" panose="020B0609020204030204" pitchFamily="49" charset="0"/>
              </a:rPr>
              <a:t>)*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BC97C4-C62B-47AD-9927-1A789BBFC6DC}"/>
              </a:ext>
            </a:extLst>
          </p:cNvPr>
          <p:cNvSpPr txBox="1">
            <a:spLocks/>
          </p:cNvSpPr>
          <p:nvPr/>
        </p:nvSpPr>
        <p:spPr>
          <a:xfrm>
            <a:off x="628650" y="3678381"/>
            <a:ext cx="7886700" cy="2021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Must have no ambiguity between the </a:t>
            </a:r>
            <a:r>
              <a:rPr lang="en-US" sz="2800" dirty="0">
                <a:solidFill>
                  <a:schemeClr val="accent1"/>
                </a:solidFill>
              </a:rPr>
              <a:t>capture group</a:t>
            </a:r>
            <a:r>
              <a:rPr lang="en-US" sz="2800" dirty="0"/>
              <a:t> and the </a:t>
            </a:r>
            <a:r>
              <a:rPr lang="en-US" sz="2800" dirty="0">
                <a:solidFill>
                  <a:schemeClr val="accent6"/>
                </a:solidFill>
              </a:rPr>
              <a:t>expressions around it</a:t>
            </a:r>
            <a:r>
              <a:rPr lang="en-US" sz="2800" dirty="0"/>
              <a:t>.</a:t>
            </a:r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sz="2800" dirty="0"/>
              <a:t>Compiles to a single BST that parses the matched digits using the named BST </a:t>
            </a:r>
            <a:r>
              <a:rPr lang="en-US" sz="2800" dirty="0" err="1">
                <a:solidFill>
                  <a:schemeClr val="accent1"/>
                </a:solidFill>
              </a:rPr>
              <a:t>ParseInt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0CF4E-F024-424E-A1B5-257EA25B9923}"/>
              </a:ext>
            </a:extLst>
          </p:cNvPr>
          <p:cNvSpPr txBox="1"/>
          <p:nvPr/>
        </p:nvSpPr>
        <p:spPr>
          <a:xfrm>
            <a:off x="857250" y="3137934"/>
            <a:ext cx="2047009" cy="4154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Skip 3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8C86C-F3D6-42F8-9E28-B89F375B3642}"/>
              </a:ext>
            </a:extLst>
          </p:cNvPr>
          <p:cNvSpPr txBox="1"/>
          <p:nvPr/>
        </p:nvSpPr>
        <p:spPr>
          <a:xfrm>
            <a:off x="3150177" y="3137933"/>
            <a:ext cx="2047009" cy="4154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Parse digits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86EDEA-3A74-4AB2-B7C0-4F666E07AE8C}"/>
              </a:ext>
            </a:extLst>
          </p:cNvPr>
          <p:cNvSpPr txBox="1"/>
          <p:nvPr/>
        </p:nvSpPr>
        <p:spPr>
          <a:xfrm>
            <a:off x="5443105" y="3137932"/>
            <a:ext cx="1565564" cy="4154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Skip to EOL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C2BA0-B4F4-4990-887B-4D91C00E5E52}"/>
              </a:ext>
            </a:extLst>
          </p:cNvPr>
          <p:cNvSpPr txBox="1"/>
          <p:nvPr/>
        </p:nvSpPr>
        <p:spPr>
          <a:xfrm>
            <a:off x="7330787" y="3137783"/>
            <a:ext cx="1184563" cy="4154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All lines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C59730-B03C-403E-ACA3-790FB57F72E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880755" y="2771627"/>
            <a:ext cx="0" cy="366307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63E1C4-18BB-47AF-AA29-21B85B2455E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173682" y="2771627"/>
            <a:ext cx="0" cy="36630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23E901-0586-4CA1-A4EF-E7F454A40DC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225887" y="2771627"/>
            <a:ext cx="0" cy="366305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3FC1FE-B0A7-48E2-96CE-AC7A60E316D3}"/>
              </a:ext>
            </a:extLst>
          </p:cNvPr>
          <p:cNvCxnSpPr>
            <a:cxnSpLocks/>
          </p:cNvCxnSpPr>
          <p:nvPr/>
        </p:nvCxnSpPr>
        <p:spPr>
          <a:xfrm flipV="1">
            <a:off x="8226290" y="2771241"/>
            <a:ext cx="0" cy="36654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90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5816E4-C70F-4024-8EDE-DC2FF221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3DD2-56B8-490F-9E2A-C42F3098F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13763"/>
            <a:ext cx="3895972" cy="3263200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800" dirty="0"/>
              <a:t>As in the regex frontend, matched characters are sent to </a:t>
            </a:r>
            <a:r>
              <a:rPr lang="en-US" sz="2800" dirty="0" err="1">
                <a:solidFill>
                  <a:schemeClr val="accent1"/>
                </a:solidFill>
              </a:rPr>
              <a:t>ParseInt</a:t>
            </a: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/>
              <a:t>The BST uses an integer counter to ignore arbitrarily deep XML</a:t>
            </a:r>
          </a:p>
          <a:p>
            <a:pPr marL="0" indent="0">
              <a:spcBef>
                <a:spcPts val="1800"/>
              </a:spcBef>
              <a:buNone/>
            </a:pPr>
            <a:endParaRPr lang="pt-BR" sz="28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4FFBA-22F3-4ECD-A8C0-094A9BCAF3E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638330" y="2913762"/>
            <a:ext cx="3877020" cy="3263202"/>
          </a:xfrm>
        </p:spPr>
        <p:txBody>
          <a:bodyPr>
            <a:normAutofit/>
          </a:bodyPr>
          <a:lstStyle/>
          <a:p>
            <a:pPr marL="131400" indent="0"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&lt;cities&gt;</a:t>
            </a:r>
          </a:p>
          <a:p>
            <a:pPr marL="131400" indent="0"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&lt;city name=’Roslyn’&gt;</a:t>
            </a:r>
          </a:p>
          <a:p>
            <a:pPr marL="131400" indent="0"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latin typeface="Consolas" panose="020B0609020204030204" pitchFamily="49" charset="0"/>
              </a:rPr>
              <a:t>timezone</a:t>
            </a:r>
            <a:r>
              <a:rPr lang="en-US" sz="1600" dirty="0">
                <a:latin typeface="Consolas" panose="020B0609020204030204" pitchFamily="49" charset="0"/>
              </a:rPr>
              <a:t>&gt;PST&lt;/</a:t>
            </a:r>
            <a:r>
              <a:rPr lang="en-US" sz="1600" dirty="0" err="1">
                <a:latin typeface="Consolas" panose="020B0609020204030204" pitchFamily="49" charset="0"/>
              </a:rPr>
              <a:t>timezone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131400" indent="0"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&lt;population&gt;893&lt;/population&gt;</a:t>
            </a:r>
          </a:p>
          <a:p>
            <a:pPr marL="131400" indent="0"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&lt;/city&gt;</a:t>
            </a:r>
          </a:p>
          <a:p>
            <a:pPr marL="131400" indent="0"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&lt;city name=’Santa Barbara’&gt;</a:t>
            </a:r>
          </a:p>
          <a:p>
            <a:pPr marL="131400" indent="0"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&lt;population&gt;88410&lt;/population&gt;</a:t>
            </a:r>
          </a:p>
          <a:p>
            <a:pPr marL="131400" indent="0"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&lt;/city&gt;</a:t>
            </a:r>
          </a:p>
          <a:p>
            <a:pPr marL="131400" indent="0"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&lt;/cities&gt;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53866C-DB4D-40E3-9444-4AF8C42806EB}"/>
              </a:ext>
            </a:extLst>
          </p:cNvPr>
          <p:cNvSpPr txBox="1">
            <a:spLocks/>
          </p:cNvSpPr>
          <p:nvPr/>
        </p:nvSpPr>
        <p:spPr>
          <a:xfrm>
            <a:off x="628650" y="1820885"/>
            <a:ext cx="7886700" cy="109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Extract populations and parse using </a:t>
            </a:r>
            <a:r>
              <a:rPr lang="en-US" sz="2800" dirty="0" err="1"/>
              <a:t>ParseInt</a:t>
            </a:r>
            <a:endParaRPr lang="pt-BR" sz="28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st:ParseInt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(/cities/city/population)</a:t>
            </a:r>
            <a:endParaRPr lang="pt-BR" sz="28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30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AA89-7350-4135-88F1-464DD87F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2BB5C-420D-4074-9BFA-17190BFE4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5722059" cy="4351338"/>
          </a:xfrm>
        </p:spPr>
        <p:txBody>
          <a:bodyPr>
            <a:normAutofit lnSpcReduction="10000"/>
          </a:bodyPr>
          <a:lstStyle/>
          <a:p>
            <a:pPr indent="-360000">
              <a:spcBef>
                <a:spcPts val="1800"/>
              </a:spcBef>
              <a:buFont typeface="+mj-lt"/>
              <a:buAutoNum type="arabicPeriod"/>
            </a:pPr>
            <a:r>
              <a:rPr lang="en-US" sz="2800" dirty="0"/>
              <a:t>Comparison of modular pipelines</a:t>
            </a:r>
            <a:endParaRPr lang="en-US" sz="3200" dirty="0"/>
          </a:p>
          <a:p>
            <a:pPr marL="684000" lvl="1" indent="-230400"/>
            <a:r>
              <a:rPr lang="en-US" sz="2400" b="1" dirty="0">
                <a:solidFill>
                  <a:srgbClr val="F17CB0"/>
                </a:solidFill>
              </a:rPr>
              <a:t>LINQ</a:t>
            </a:r>
            <a:r>
              <a:rPr lang="en-US" sz="2400" dirty="0">
                <a:solidFill>
                  <a:srgbClr val="F17CB0"/>
                </a:solidFill>
              </a:rPr>
              <a:t>: code from our code generator, communicating with </a:t>
            </a:r>
            <a:r>
              <a:rPr lang="en-US" sz="2400" dirty="0" err="1">
                <a:solidFill>
                  <a:srgbClr val="F17CB0"/>
                </a:solidFill>
              </a:rPr>
              <a:t>IEnumerable</a:t>
            </a:r>
            <a:r>
              <a:rPr lang="en-US" sz="2400" dirty="0">
                <a:solidFill>
                  <a:srgbClr val="F17CB0"/>
                </a:solidFill>
              </a:rPr>
              <a:t>&lt;&gt;</a:t>
            </a:r>
            <a:endParaRPr lang="en-US" sz="2400" dirty="0">
              <a:solidFill>
                <a:schemeClr val="accent2"/>
              </a:solidFill>
            </a:endParaRPr>
          </a:p>
          <a:p>
            <a:pPr marL="684000" lvl="1" indent="-230400"/>
            <a:r>
              <a:rPr lang="en-US" sz="2400" b="1" dirty="0">
                <a:solidFill>
                  <a:schemeClr val="accent3"/>
                </a:solidFill>
              </a:rPr>
              <a:t>Method Call</a:t>
            </a:r>
            <a:r>
              <a:rPr lang="en-US" sz="2400" dirty="0">
                <a:solidFill>
                  <a:schemeClr val="accent3"/>
                </a:solidFill>
              </a:rPr>
              <a:t>: “fused” using method calls to pass outputs/inputs</a:t>
            </a:r>
            <a:endParaRPr lang="en-US" sz="2400" dirty="0">
              <a:solidFill>
                <a:srgbClr val="F17CB0"/>
              </a:solidFill>
            </a:endParaRPr>
          </a:p>
          <a:p>
            <a:pPr marL="684000" lvl="1" indent="-230400"/>
            <a:r>
              <a:rPr lang="en-US" sz="2400" b="1" dirty="0">
                <a:solidFill>
                  <a:schemeClr val="accent2"/>
                </a:solidFill>
              </a:rPr>
              <a:t>Hand Written</a:t>
            </a:r>
            <a:r>
              <a:rPr lang="en-US" sz="2400" dirty="0">
                <a:solidFill>
                  <a:schemeClr val="accent2"/>
                </a:solidFill>
              </a:rPr>
              <a:t>: modular implementations using the standard library where possible</a:t>
            </a:r>
          </a:p>
          <a:p>
            <a:pPr marL="684000" lvl="1" indent="-230400"/>
            <a:r>
              <a:rPr lang="en-US" sz="2400" b="1" dirty="0">
                <a:solidFill>
                  <a:schemeClr val="accent1"/>
                </a:solidFill>
              </a:rPr>
              <a:t>Fused</a:t>
            </a:r>
            <a:r>
              <a:rPr lang="en-US" sz="2400" dirty="0">
                <a:solidFill>
                  <a:schemeClr val="accent1"/>
                </a:solidFill>
              </a:rPr>
              <a:t>: fused code produced by our tool</a:t>
            </a:r>
            <a:endParaRPr lang="en-US" sz="2400" dirty="0"/>
          </a:p>
          <a:p>
            <a:pPr indent="-360000">
              <a:spcBef>
                <a:spcPts val="1800"/>
              </a:spcBef>
              <a:buFont typeface="+mj-lt"/>
              <a:buAutoNum type="arabicPeriod"/>
            </a:pPr>
            <a:r>
              <a:rPr lang="en-US" sz="2800" dirty="0"/>
              <a:t>Comparison against hand-fused HTML encoder from .NET 4.5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19E1D2-289F-4AB5-8CFB-785F29E60A94}"/>
              </a:ext>
            </a:extLst>
          </p:cNvPr>
          <p:cNvCxnSpPr>
            <a:cxnSpLocks/>
          </p:cNvCxnSpPr>
          <p:nvPr/>
        </p:nvCxnSpPr>
        <p:spPr>
          <a:xfrm>
            <a:off x="7732867" y="2078768"/>
            <a:ext cx="1" cy="230548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5B132B2-AF1C-4FBA-8B0E-4220C81AF5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97198" y="458539"/>
            <a:ext cx="121365" cy="1950464"/>
          </a:xfrm>
          <a:prstGeom prst="bentConnector2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FE6BE64-1BF7-4EF2-B220-CE8DAFAA6651}"/>
              </a:ext>
            </a:extLst>
          </p:cNvPr>
          <p:cNvCxnSpPr>
            <a:cxnSpLocks/>
          </p:cNvCxnSpPr>
          <p:nvPr/>
        </p:nvCxnSpPr>
        <p:spPr>
          <a:xfrm>
            <a:off x="6713937" y="1175693"/>
            <a:ext cx="1018930" cy="319237"/>
          </a:xfrm>
          <a:prstGeom prst="bentConnector3">
            <a:avLst>
              <a:gd name="adj1" fmla="val 1623"/>
            </a:avLst>
          </a:prstGeom>
          <a:solidFill>
            <a:schemeClr val="accent3"/>
          </a:solidFill>
          <a:ln>
            <a:solidFill>
              <a:schemeClr val="accent3"/>
            </a:solidFill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C61706-D417-49E8-B13E-4CFA9CD29BFC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>
            <a:off x="7727575" y="3695385"/>
            <a:ext cx="1723" cy="234240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36BDE2-3EAE-4DF5-BC83-10F0ADBE159F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>
            <a:off x="7729298" y="4474316"/>
            <a:ext cx="0" cy="272799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A76F8-B8BF-4227-8C2A-CEC75C306FE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727474" y="2983088"/>
            <a:ext cx="101" cy="260759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36A6B0-7D25-4D34-B4E3-F8B853D03675}"/>
              </a:ext>
            </a:extLst>
          </p:cNvPr>
          <p:cNvCxnSpPr>
            <a:cxnSpLocks/>
          </p:cNvCxnSpPr>
          <p:nvPr/>
        </p:nvCxnSpPr>
        <p:spPr>
          <a:xfrm flipH="1">
            <a:off x="7732867" y="1110144"/>
            <a:ext cx="2" cy="517086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7A9071-906F-4A9D-BE03-C7C1EB774BFA}"/>
              </a:ext>
            </a:extLst>
          </p:cNvPr>
          <p:cNvCxnSpPr>
            <a:cxnSpLocks/>
            <a:stCxn id="24" idx="1"/>
            <a:endCxn id="38" idx="3"/>
          </p:cNvCxnSpPr>
          <p:nvPr/>
        </p:nvCxnSpPr>
        <p:spPr>
          <a:xfrm flipH="1">
            <a:off x="6950379" y="4221250"/>
            <a:ext cx="231598" cy="0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88324-CDCC-4748-9C79-D0042AC9C023}"/>
              </a:ext>
            </a:extLst>
          </p:cNvPr>
          <p:cNvCxnSpPr>
            <a:cxnSpLocks/>
            <a:stCxn id="39" idx="2"/>
            <a:endCxn id="17" idx="0"/>
          </p:cNvCxnSpPr>
          <p:nvPr/>
        </p:nvCxnSpPr>
        <p:spPr>
          <a:xfrm flipH="1">
            <a:off x="7727474" y="5198653"/>
            <a:ext cx="1824" cy="234380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617D4D1C-6215-4A42-9008-0B85846B73AC}"/>
              </a:ext>
            </a:extLst>
          </p:cNvPr>
          <p:cNvSpPr/>
          <p:nvPr/>
        </p:nvSpPr>
        <p:spPr>
          <a:xfrm>
            <a:off x="5459440" y="742056"/>
            <a:ext cx="750832" cy="655868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C#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020614AC-F12C-411E-B20E-F226162C35C6}"/>
              </a:ext>
            </a:extLst>
          </p:cNvPr>
          <p:cNvSpPr/>
          <p:nvPr/>
        </p:nvSpPr>
        <p:spPr>
          <a:xfrm>
            <a:off x="6228151" y="741120"/>
            <a:ext cx="1146642" cy="654943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Regex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8CF8332-76F1-4AB2-ACFA-6849C3FED4CA}"/>
              </a:ext>
            </a:extLst>
          </p:cNvPr>
          <p:cNvSpPr/>
          <p:nvPr/>
        </p:nvSpPr>
        <p:spPr>
          <a:xfrm>
            <a:off x="7392397" y="742981"/>
            <a:ext cx="1061872" cy="654943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XPath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B4EA5AFF-1968-42BB-B4FF-533F529C2379}"/>
              </a:ext>
            </a:extLst>
          </p:cNvPr>
          <p:cNvSpPr/>
          <p:nvPr/>
        </p:nvSpPr>
        <p:spPr>
          <a:xfrm>
            <a:off x="7077403" y="5433033"/>
            <a:ext cx="1300142" cy="573407"/>
          </a:xfrm>
          <a:prstGeom prst="flowChart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Fused C#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A27F54BD-6BC3-4760-9E2D-BD2E6DABFDC7}"/>
              </a:ext>
            </a:extLst>
          </p:cNvPr>
          <p:cNvSpPr/>
          <p:nvPr/>
        </p:nvSpPr>
        <p:spPr>
          <a:xfrm>
            <a:off x="7178152" y="2309313"/>
            <a:ext cx="1276117" cy="700294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BSTs</a:t>
            </a:r>
            <a:endParaRPr lang="en-US" sz="3600" dirty="0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3D266591-221E-4BA1-A1E3-A63CFAF6C407}"/>
              </a:ext>
            </a:extLst>
          </p:cNvPr>
          <p:cNvSpPr/>
          <p:nvPr/>
        </p:nvSpPr>
        <p:spPr>
          <a:xfrm>
            <a:off x="7181977" y="3929625"/>
            <a:ext cx="1094641" cy="583250"/>
          </a:xfrm>
          <a:prstGeom prst="flowChart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BST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3E24D793-3B6C-4E99-9C2A-4FAF52AEEEA0}"/>
              </a:ext>
            </a:extLst>
          </p:cNvPr>
          <p:cNvSpPr/>
          <p:nvPr/>
        </p:nvSpPr>
        <p:spPr>
          <a:xfrm>
            <a:off x="6950379" y="1627228"/>
            <a:ext cx="1564971" cy="451538"/>
          </a:xfrm>
          <a:prstGeom prst="flowChartProcess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/>
              <a:t>Frontend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E0D7C407-0061-494D-BA99-AAAA6413E6AF}"/>
              </a:ext>
            </a:extLst>
          </p:cNvPr>
          <p:cNvSpPr/>
          <p:nvPr/>
        </p:nvSpPr>
        <p:spPr>
          <a:xfrm>
            <a:off x="6939799" y="3243847"/>
            <a:ext cx="1575551" cy="451538"/>
          </a:xfrm>
          <a:prstGeom prst="flowChartProcess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/>
              <a:t>Fusion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80F68B63-E7CF-44D4-B74B-62E26F13CEE7}"/>
              </a:ext>
            </a:extLst>
          </p:cNvPr>
          <p:cNvSpPr/>
          <p:nvPr/>
        </p:nvSpPr>
        <p:spPr>
          <a:xfrm>
            <a:off x="6076236" y="3995481"/>
            <a:ext cx="874143" cy="451538"/>
          </a:xfrm>
          <a:prstGeom prst="flowChartProcess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RBBE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AB218DB6-479A-4778-9F93-210A153DAF87}"/>
              </a:ext>
            </a:extLst>
          </p:cNvPr>
          <p:cNvSpPr/>
          <p:nvPr/>
        </p:nvSpPr>
        <p:spPr>
          <a:xfrm>
            <a:off x="6943245" y="4747115"/>
            <a:ext cx="1572105" cy="451538"/>
          </a:xfrm>
          <a:prstGeom prst="flowChartProcess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 err="1"/>
              <a:t>CodeGen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745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A5DA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A5DA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DA5DA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DA5DA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Pipelines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033112"/>
              </p:ext>
            </p:extLst>
          </p:nvPr>
        </p:nvGraphicFramePr>
        <p:xfrm>
          <a:off x="357188" y="1825625"/>
          <a:ext cx="8158162" cy="403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BA372034-51C5-4568-94BB-912A47D1E6DA}"/>
              </a:ext>
            </a:extLst>
          </p:cNvPr>
          <p:cNvSpPr/>
          <p:nvPr/>
        </p:nvSpPr>
        <p:spPr>
          <a:xfrm rot="16200000">
            <a:off x="4541961" y="4307952"/>
            <a:ext cx="250928" cy="3096198"/>
          </a:xfrm>
          <a:prstGeom prst="leftBrace">
            <a:avLst>
              <a:gd name="adj1" fmla="val 18371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F38D070-1DB9-48EC-8768-4B672BFC0366}"/>
              </a:ext>
            </a:extLst>
          </p:cNvPr>
          <p:cNvSpPr/>
          <p:nvPr/>
        </p:nvSpPr>
        <p:spPr>
          <a:xfrm rot="16200000">
            <a:off x="7166074" y="4771530"/>
            <a:ext cx="250928" cy="2152028"/>
          </a:xfrm>
          <a:prstGeom prst="leftBrace">
            <a:avLst>
              <a:gd name="adj1" fmla="val 18371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1177A-CA8E-415A-902F-A750B3F6604A}"/>
              </a:ext>
            </a:extLst>
          </p:cNvPr>
          <p:cNvSpPr txBox="1"/>
          <p:nvPr/>
        </p:nvSpPr>
        <p:spPr>
          <a:xfrm>
            <a:off x="4007796" y="6036584"/>
            <a:ext cx="132782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C76C9-E848-4537-B6AF-BEEA3F370430}"/>
              </a:ext>
            </a:extLst>
          </p:cNvPr>
          <p:cNvSpPr txBox="1"/>
          <p:nvPr/>
        </p:nvSpPr>
        <p:spPr>
          <a:xfrm>
            <a:off x="6627625" y="6036583"/>
            <a:ext cx="132782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1262187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>
                <a:ea typeface="Cambria Math" panose="02040503050406030204" pitchFamily="18" charset="0"/>
              </a:rPr>
              <a:t>Hand-Fused </a:t>
            </a:r>
            <a:r>
              <a:rPr lang="en-US" sz="4000" b="0" dirty="0" err="1">
                <a:ea typeface="Cambria Math" panose="02040503050406030204" pitchFamily="18" charset="0"/>
              </a:rPr>
              <a:t>AntiXSS.HtmlEncode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992067"/>
              </p:ext>
            </p:extLst>
          </p:nvPr>
        </p:nvGraphicFramePr>
        <p:xfrm>
          <a:off x="357188" y="2184741"/>
          <a:ext cx="8158162" cy="3992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629CC08-3B32-4C87-8FE1-EB8BDE0244DC}"/>
              </a:ext>
            </a:extLst>
          </p:cNvPr>
          <p:cNvSpPr txBox="1"/>
          <p:nvPr/>
        </p:nvSpPr>
        <p:spPr>
          <a:xfrm>
            <a:off x="628650" y="1690689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.NET 4.5 </a:t>
            </a:r>
            <a:r>
              <a:rPr lang="en-US" sz="2000" dirty="0" err="1"/>
              <a:t>AntiXSS</a:t>
            </a:r>
            <a:r>
              <a:rPr lang="en-US" sz="2000" dirty="0"/>
              <a:t> library fuses UTF8 surrogate repair with HTML encoding</a:t>
            </a:r>
          </a:p>
        </p:txBody>
      </p:sp>
    </p:spTree>
    <p:extLst>
      <p:ext uri="{BB962C8B-B14F-4D97-AF65-F5344CB8AC3E}">
        <p14:creationId xmlns:p14="http://schemas.microsoft.com/office/powerpoint/2010/main" val="134519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4" name="Content Placeholder 63"/>
          <p:cNvSpPr>
            <a:spLocks noGrp="1"/>
          </p:cNvSpPr>
          <p:nvPr>
            <p:ph idx="1"/>
          </p:nvPr>
        </p:nvSpPr>
        <p:spPr>
          <a:xfrm>
            <a:off x="628650" y="1825625"/>
            <a:ext cx="5351144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i="1" dirty="0"/>
              <a:t>Pipelines of stream comprehensions </a:t>
            </a:r>
            <a:r>
              <a:rPr lang="en-US" sz="3000" dirty="0"/>
              <a:t>are common in log/data analysis</a:t>
            </a:r>
          </a:p>
          <a:p>
            <a:r>
              <a:rPr lang="en-US" sz="2600" dirty="0"/>
              <a:t>Stateless, </a:t>
            </a:r>
            <a:r>
              <a:rPr lang="en-US" sz="2600" i="1" dirty="0"/>
              <a:t>functional comprehensions</a:t>
            </a:r>
            <a:endParaRPr lang="en-US" sz="2600" dirty="0"/>
          </a:p>
          <a:p>
            <a:r>
              <a:rPr lang="en-US" sz="2600" i="1" dirty="0" err="1"/>
              <a:t>Effectful</a:t>
            </a:r>
            <a:r>
              <a:rPr lang="en-US" sz="2600" i="1" dirty="0"/>
              <a:t> comprehensions</a:t>
            </a:r>
            <a:r>
              <a:rPr lang="en-US" sz="2600" dirty="0"/>
              <a:t> with loop carried state</a:t>
            </a:r>
            <a:endParaRPr lang="en-US" sz="2600" i="1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3000" dirty="0"/>
              <a:t>Sources of overhead</a:t>
            </a:r>
          </a:p>
          <a:p>
            <a:r>
              <a:rPr lang="en-US" sz="2600" dirty="0"/>
              <a:t>Communication</a:t>
            </a:r>
          </a:p>
          <a:p>
            <a:r>
              <a:rPr lang="en-US" sz="2600" dirty="0"/>
              <a:t>Unspecialized computation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3000" dirty="0"/>
              <a:t>Objectives</a:t>
            </a:r>
          </a:p>
          <a:p>
            <a:r>
              <a:rPr lang="en-US" sz="2600" dirty="0"/>
              <a:t>Allow modular code</a:t>
            </a:r>
          </a:p>
          <a:p>
            <a:r>
              <a:rPr lang="en-US" sz="2600" dirty="0"/>
              <a:t>Fuse pipeline to single representation</a:t>
            </a:r>
          </a:p>
          <a:p>
            <a:r>
              <a:rPr lang="en-US" sz="2600" dirty="0"/>
              <a:t>Generate efficient 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5A29E-14F3-40BD-A3AA-1378F3D52A25}"/>
              </a:ext>
            </a:extLst>
          </p:cNvPr>
          <p:cNvGrpSpPr/>
          <p:nvPr/>
        </p:nvGrpSpPr>
        <p:grpSpPr>
          <a:xfrm>
            <a:off x="5979794" y="676102"/>
            <a:ext cx="2630312" cy="5500861"/>
            <a:chOff x="5979794" y="1442554"/>
            <a:chExt cx="2630312" cy="486852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147D3B8-484F-41D2-B8C7-1E958EA7526F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7294950" y="2032003"/>
              <a:ext cx="0" cy="96357"/>
            </a:xfrm>
            <a:prstGeom prst="straightConnector1">
              <a:avLst/>
            </a:prstGeom>
            <a:ln w="19050">
              <a:solidFill>
                <a:srgbClr val="4D4D4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029ED02-F2D1-469F-B88C-3BA1D475B16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7294950" y="2370196"/>
              <a:ext cx="0" cy="144045"/>
            </a:xfrm>
            <a:prstGeom prst="straightConnector1">
              <a:avLst/>
            </a:prstGeom>
            <a:ln w="19050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787B33C-F950-4778-A1B5-CFDD66EFD29C}"/>
                </a:ext>
              </a:extLst>
            </p:cNvPr>
            <p:cNvCxnSpPr>
              <a:cxnSpLocks/>
              <a:stCxn id="16" idx="4"/>
              <a:endCxn id="42" idx="0"/>
            </p:cNvCxnSpPr>
            <p:nvPr/>
          </p:nvCxnSpPr>
          <p:spPr>
            <a:xfrm>
              <a:off x="7294950" y="3174056"/>
              <a:ext cx="0" cy="138755"/>
            </a:xfrm>
            <a:prstGeom prst="straightConnector1">
              <a:avLst/>
            </a:prstGeom>
            <a:ln w="19050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56F2FF-07AE-4C50-B35F-1AA263D89877}"/>
                </a:ext>
              </a:extLst>
            </p:cNvPr>
            <p:cNvCxnSpPr>
              <a:cxnSpLocks/>
              <a:stCxn id="17" idx="4"/>
              <a:endCxn id="22" idx="0"/>
            </p:cNvCxnSpPr>
            <p:nvPr/>
          </p:nvCxnSpPr>
          <p:spPr>
            <a:xfrm>
              <a:off x="7294950" y="4777776"/>
              <a:ext cx="0" cy="138754"/>
            </a:xfrm>
            <a:prstGeom prst="straightConnector1">
              <a:avLst/>
            </a:prstGeom>
            <a:ln w="19050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23368E5-CD51-4A73-86E8-E3CF6266406E}"/>
                </a:ext>
              </a:extLst>
            </p:cNvPr>
            <p:cNvCxnSpPr>
              <a:cxnSpLocks/>
              <a:stCxn id="18" idx="4"/>
              <a:endCxn id="20" idx="1"/>
            </p:cNvCxnSpPr>
            <p:nvPr/>
          </p:nvCxnSpPr>
          <p:spPr>
            <a:xfrm>
              <a:off x="7294950" y="5576346"/>
              <a:ext cx="0" cy="145283"/>
            </a:xfrm>
            <a:prstGeom prst="straightConnector1">
              <a:avLst/>
            </a:prstGeom>
            <a:ln w="19050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703E0A1-47F4-4C17-AAD6-3B56DE1E91AC}"/>
                </a:ext>
              </a:extLst>
            </p:cNvPr>
            <p:cNvCxnSpPr>
              <a:cxnSpLocks/>
              <a:stCxn id="19" idx="2"/>
              <a:endCxn id="16" idx="1"/>
            </p:cNvCxnSpPr>
            <p:nvPr/>
          </p:nvCxnSpPr>
          <p:spPr>
            <a:xfrm>
              <a:off x="7294950" y="2837286"/>
              <a:ext cx="0" cy="94935"/>
            </a:xfrm>
            <a:prstGeom prst="straightConnector1">
              <a:avLst/>
            </a:prstGeom>
            <a:ln w="19050">
              <a:solidFill>
                <a:srgbClr val="4D4D4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D4AC474-4C61-45C1-964B-4F152B82DFCE}"/>
                </a:ext>
              </a:extLst>
            </p:cNvPr>
            <p:cNvCxnSpPr>
              <a:cxnSpLocks/>
              <a:stCxn id="21" idx="2"/>
              <a:endCxn id="17" idx="1"/>
            </p:cNvCxnSpPr>
            <p:nvPr/>
          </p:nvCxnSpPr>
          <p:spPr>
            <a:xfrm>
              <a:off x="7294950" y="4435713"/>
              <a:ext cx="0" cy="100228"/>
            </a:xfrm>
            <a:prstGeom prst="straightConnector1">
              <a:avLst/>
            </a:prstGeom>
            <a:ln w="19050">
              <a:solidFill>
                <a:srgbClr val="4D4D4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D90E7D-C2D2-4887-92F4-C61270B4AB97}"/>
                </a:ext>
              </a:extLst>
            </p:cNvPr>
            <p:cNvCxnSpPr>
              <a:cxnSpLocks/>
              <a:stCxn id="22" idx="2"/>
              <a:endCxn id="18" idx="1"/>
            </p:cNvCxnSpPr>
            <p:nvPr/>
          </p:nvCxnSpPr>
          <p:spPr>
            <a:xfrm>
              <a:off x="7294950" y="5239574"/>
              <a:ext cx="0" cy="94936"/>
            </a:xfrm>
            <a:prstGeom prst="straightConnector1">
              <a:avLst/>
            </a:prstGeom>
            <a:ln w="19050">
              <a:solidFill>
                <a:srgbClr val="4D4D4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9442D4A9-8F62-41DE-AE89-F68C8F9B9141}"/>
                </a:ext>
              </a:extLst>
            </p:cNvPr>
            <p:cNvSpPr/>
            <p:nvPr/>
          </p:nvSpPr>
          <p:spPr>
            <a:xfrm>
              <a:off x="6493846" y="1442554"/>
              <a:ext cx="1602208" cy="589449"/>
            </a:xfrm>
            <a:prstGeom prst="flowChartMagneticDisk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tIns="90000" rtlCol="0" anchor="ctr"/>
            <a:lstStyle/>
            <a:p>
              <a:pPr algn="ctr"/>
              <a:r>
                <a:rPr lang="en-US" dirty="0"/>
                <a:t>Disk / Network</a:t>
              </a:r>
            </a:p>
          </p:txBody>
        </p:sp>
        <p:sp>
          <p:nvSpPr>
            <p:cNvPr id="15" name="Flowchart: Data 14">
              <a:extLst>
                <a:ext uri="{FF2B5EF4-FFF2-40B4-BE49-F238E27FC236}">
                  <a16:creationId xmlns:a16="http://schemas.microsoft.com/office/drawing/2014/main" id="{5AFBAFE2-C5F7-43F5-BB66-2BCD1C28A000}"/>
                </a:ext>
              </a:extLst>
            </p:cNvPr>
            <p:cNvSpPr>
              <a:spLocks/>
            </p:cNvSpPr>
            <p:nvPr/>
          </p:nvSpPr>
          <p:spPr>
            <a:xfrm>
              <a:off x="5979794" y="2128359"/>
              <a:ext cx="2630312" cy="241835"/>
            </a:xfrm>
            <a:prstGeom prst="flowChartInputOutput">
              <a:avLst/>
            </a:prstGeom>
            <a:solidFill>
              <a:srgbClr val="4D4D4D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</a:rPr>
                <a:t>9 95 7d 2e 98 80 e4 3e 76 0b 3b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6" name="Flowchart: Data 15">
              <a:extLst>
                <a:ext uri="{FF2B5EF4-FFF2-40B4-BE49-F238E27FC236}">
                  <a16:creationId xmlns:a16="http://schemas.microsoft.com/office/drawing/2014/main" id="{665303D3-0016-4376-814D-7D4179FCC839}"/>
                </a:ext>
              </a:extLst>
            </p:cNvPr>
            <p:cNvSpPr>
              <a:spLocks/>
            </p:cNvSpPr>
            <p:nvPr/>
          </p:nvSpPr>
          <p:spPr>
            <a:xfrm>
              <a:off x="5979794" y="2932221"/>
              <a:ext cx="2630312" cy="241835"/>
            </a:xfrm>
            <a:prstGeom prst="flowChartInputOutput">
              <a:avLst/>
            </a:prstGeom>
            <a:solidFill>
              <a:srgbClr val="4D4D4D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12/12/12 SPY 50.13} {12/13/12 S</a:t>
              </a:r>
            </a:p>
          </p:txBody>
        </p:sp>
        <p:sp>
          <p:nvSpPr>
            <p:cNvPr id="17" name="Flowchart: Data 16">
              <a:extLst>
                <a:ext uri="{FF2B5EF4-FFF2-40B4-BE49-F238E27FC236}">
                  <a16:creationId xmlns:a16="http://schemas.microsoft.com/office/drawing/2014/main" id="{71F4123A-5AE4-477A-B8AC-3634AEB2F6DF}"/>
                </a:ext>
              </a:extLst>
            </p:cNvPr>
            <p:cNvSpPr>
              <a:spLocks/>
            </p:cNvSpPr>
            <p:nvPr/>
          </p:nvSpPr>
          <p:spPr>
            <a:xfrm>
              <a:off x="5979794" y="4535940"/>
              <a:ext cx="2630312" cy="241835"/>
            </a:xfrm>
            <a:prstGeom prst="flowChartInputOutput">
              <a:avLst/>
            </a:prstGeom>
            <a:solidFill>
              <a:srgbClr val="4D4D4D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0, 0, 0, 0, 5, 0, 0, 3, 0, 0, 0, 0, 0, 0 </a:t>
              </a:r>
            </a:p>
          </p:txBody>
        </p:sp>
        <p:sp>
          <p:nvSpPr>
            <p:cNvPr id="18" name="Flowchart: Data 17">
              <a:extLst>
                <a:ext uri="{FF2B5EF4-FFF2-40B4-BE49-F238E27FC236}">
                  <a16:creationId xmlns:a16="http://schemas.microsoft.com/office/drawing/2014/main" id="{1E2B5FDA-5EB3-492E-A7BD-9D389CE39F94}"/>
                </a:ext>
              </a:extLst>
            </p:cNvPr>
            <p:cNvSpPr>
              <a:spLocks/>
            </p:cNvSpPr>
            <p:nvPr/>
          </p:nvSpPr>
          <p:spPr>
            <a:xfrm>
              <a:off x="5979794" y="5334510"/>
              <a:ext cx="2630312" cy="241835"/>
            </a:xfrm>
            <a:prstGeom prst="flowChartInputOutput">
              <a:avLst/>
            </a:prstGeom>
            <a:solidFill>
              <a:srgbClr val="4D4D4D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b1 a9 86 a8 70 7d a3 66 01 05 3a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13F74C3F-0A2B-4B1D-8BE6-20429318993E}"/>
                </a:ext>
              </a:extLst>
            </p:cNvPr>
            <p:cNvSpPr/>
            <p:nvPr/>
          </p:nvSpPr>
          <p:spPr>
            <a:xfrm>
              <a:off x="6493846" y="2514240"/>
              <a:ext cx="1602208" cy="323045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Deserialize</a:t>
              </a:r>
              <a:endParaRPr lang="en-US" dirty="0"/>
            </a:p>
          </p:txBody>
        </p:sp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8F9FF4E9-FB0C-4562-A263-B24DF791C91E}"/>
                </a:ext>
              </a:extLst>
            </p:cNvPr>
            <p:cNvSpPr/>
            <p:nvPr/>
          </p:nvSpPr>
          <p:spPr>
            <a:xfrm>
              <a:off x="6493846" y="5721630"/>
              <a:ext cx="1602208" cy="589449"/>
            </a:xfrm>
            <a:prstGeom prst="flowChartMagneticDisk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tIns="90000" rtlCol="0" anchor="ctr"/>
            <a:lstStyle/>
            <a:p>
              <a:pPr algn="ctr"/>
              <a:r>
                <a:rPr lang="en-US" dirty="0"/>
                <a:t>Disk / Network</a:t>
              </a:r>
            </a:p>
          </p:txBody>
        </p:sp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C9E5FE80-A0FC-4D2C-ACC8-A29F5B0DE2EE}"/>
                </a:ext>
              </a:extLst>
            </p:cNvPr>
            <p:cNvSpPr/>
            <p:nvPr/>
          </p:nvSpPr>
          <p:spPr>
            <a:xfrm>
              <a:off x="6493846" y="4112667"/>
              <a:ext cx="1602208" cy="323045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FindPriceDips</a:t>
              </a:r>
              <a:endParaRPr lang="en-US" dirty="0"/>
            </a:p>
          </p:txBody>
        </p:sp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32670EBF-6FE4-45AC-BDD9-D234DF16E93A}"/>
                </a:ext>
              </a:extLst>
            </p:cNvPr>
            <p:cNvSpPr/>
            <p:nvPr/>
          </p:nvSpPr>
          <p:spPr>
            <a:xfrm>
              <a:off x="6493846" y="4916530"/>
              <a:ext cx="1602208" cy="323045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Serialize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350AF78-2616-4279-ABA6-B8EFF742D7AB}"/>
                </a:ext>
              </a:extLst>
            </p:cNvPr>
            <p:cNvCxnSpPr>
              <a:cxnSpLocks/>
              <a:stCxn id="41" idx="4"/>
            </p:cNvCxnSpPr>
            <p:nvPr/>
          </p:nvCxnSpPr>
          <p:spPr>
            <a:xfrm>
              <a:off x="7294950" y="3977920"/>
              <a:ext cx="0" cy="138754"/>
            </a:xfrm>
            <a:prstGeom prst="straightConnector1">
              <a:avLst/>
            </a:prstGeom>
            <a:ln w="19050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AEDF22-ECE3-4077-AC63-4C9C89334A7A}"/>
                </a:ext>
              </a:extLst>
            </p:cNvPr>
            <p:cNvCxnSpPr>
              <a:cxnSpLocks/>
              <a:stCxn id="42" idx="2"/>
              <a:endCxn id="41" idx="1"/>
            </p:cNvCxnSpPr>
            <p:nvPr/>
          </p:nvCxnSpPr>
          <p:spPr>
            <a:xfrm>
              <a:off x="7294950" y="3635857"/>
              <a:ext cx="0" cy="100228"/>
            </a:xfrm>
            <a:prstGeom prst="straightConnector1">
              <a:avLst/>
            </a:prstGeom>
            <a:ln w="19050">
              <a:solidFill>
                <a:srgbClr val="4D4D4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Data 40">
              <a:extLst>
                <a:ext uri="{FF2B5EF4-FFF2-40B4-BE49-F238E27FC236}">
                  <a16:creationId xmlns:a16="http://schemas.microsoft.com/office/drawing/2014/main" id="{A2F17142-DA49-4636-AD5E-CE6E433E7CD8}"/>
                </a:ext>
              </a:extLst>
            </p:cNvPr>
            <p:cNvSpPr>
              <a:spLocks/>
            </p:cNvSpPr>
            <p:nvPr/>
          </p:nvSpPr>
          <p:spPr>
            <a:xfrm>
              <a:off x="5979794" y="3736084"/>
              <a:ext cx="2630312" cy="241835"/>
            </a:xfrm>
            <a:prstGeom prst="flowChartInputOutput">
              <a:avLst/>
            </a:prstGeom>
            <a:solidFill>
              <a:srgbClr val="4D4D4D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49.44, 50.13, 48.13, 51.32, 53.53</a:t>
              </a:r>
            </a:p>
          </p:txBody>
        </p:sp>
        <p:sp>
          <p:nvSpPr>
            <p:cNvPr id="42" name="Flowchart: Process 41">
              <a:extLst>
                <a:ext uri="{FF2B5EF4-FFF2-40B4-BE49-F238E27FC236}">
                  <a16:creationId xmlns:a16="http://schemas.microsoft.com/office/drawing/2014/main" id="{9A13CEEC-9FEB-4238-A76F-4F4CCF56A676}"/>
                </a:ext>
              </a:extLst>
            </p:cNvPr>
            <p:cNvSpPr/>
            <p:nvPr/>
          </p:nvSpPr>
          <p:spPr>
            <a:xfrm>
              <a:off x="6493846" y="3312811"/>
              <a:ext cx="1602208" cy="323045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SelectPrice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242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800" dirty="0"/>
              <a:t>Good abstractions</a:t>
            </a:r>
          </a:p>
          <a:p>
            <a:pPr indent="-230400"/>
            <a:r>
              <a:rPr lang="en-US" dirty="0"/>
              <a:t>Let programmers easily express their intent</a:t>
            </a:r>
          </a:p>
          <a:p>
            <a:pPr indent="-230400"/>
            <a:r>
              <a:rPr lang="en-US" dirty="0"/>
              <a:t>Let the system compile for efficient execution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800" dirty="0"/>
              <a:t>Our approach allows modular code that performs</a:t>
            </a:r>
          </a:p>
          <a:p>
            <a:pPr indent="-230400"/>
            <a:r>
              <a:rPr lang="en-US" dirty="0"/>
              <a:t>as well as hand-fused code</a:t>
            </a:r>
          </a:p>
          <a:p>
            <a:pPr indent="-230400"/>
            <a:r>
              <a:rPr lang="en-US" dirty="0"/>
              <a:t>better than unfused and traditionally fused code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800" dirty="0"/>
              <a:t>Tool is developed on </a:t>
            </a:r>
            <a:r>
              <a:rPr lang="en-US" sz="2800" dirty="0" err="1"/>
              <a:t>Github</a:t>
            </a:r>
            <a:r>
              <a:rPr lang="en-US" sz="2800" dirty="0"/>
              <a:t> in the Automata library: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https://github.com/AutomataDotNet/Automata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https://github.com/OlliSaarikivi/Automata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78C108-46A3-4858-97E3-1636FC42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632" y="365126"/>
            <a:ext cx="259271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6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AA89-7350-4135-88F1-464DD87F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Fusion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2BB5C-420D-4074-9BFA-17190BFE4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59012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Compile frontend languages 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i="1" dirty="0"/>
              <a:t>branching symbolic transducers (BSTs)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/>
              <a:t>Fuse a pipeline of BSTs into a single BST</a:t>
            </a:r>
          </a:p>
          <a:p>
            <a:r>
              <a:rPr lang="en-US" dirty="0"/>
              <a:t>Use an </a:t>
            </a:r>
            <a:r>
              <a:rPr lang="en-US" i="1" dirty="0"/>
              <a:t>satisfiability modulo theories</a:t>
            </a:r>
            <a:r>
              <a:rPr lang="en-US" dirty="0"/>
              <a:t> (SMT) solver for pruning</a:t>
            </a:r>
            <a:endParaRPr lang="en-US" i="1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/>
              <a:t>Apply reductions</a:t>
            </a:r>
            <a:endParaRPr lang="en-US" sz="3200" dirty="0"/>
          </a:p>
          <a:p>
            <a:r>
              <a:rPr lang="en-US" dirty="0"/>
              <a:t>Reachability Based Branch Elimination</a:t>
            </a:r>
          </a:p>
          <a:p>
            <a:r>
              <a:rPr lang="en-US" dirty="0"/>
              <a:t>Control State Reduction (CAV 2017)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/>
              <a:t>Generate efficient fused code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19E1D2-289F-4AB5-8CFB-785F29E60A94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732865" y="2089849"/>
            <a:ext cx="1" cy="230548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5B132B2-AF1C-4FBA-8B0E-4220C81AF5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97196" y="469620"/>
            <a:ext cx="121365" cy="1950464"/>
          </a:xfrm>
          <a:prstGeom prst="bentConnector2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FE6BE64-1BF7-4EF2-B220-CE8DAFAA6651}"/>
              </a:ext>
            </a:extLst>
          </p:cNvPr>
          <p:cNvCxnSpPr>
            <a:cxnSpLocks/>
          </p:cNvCxnSpPr>
          <p:nvPr/>
        </p:nvCxnSpPr>
        <p:spPr>
          <a:xfrm>
            <a:off x="6713935" y="1186774"/>
            <a:ext cx="1018930" cy="319237"/>
          </a:xfrm>
          <a:prstGeom prst="bentConnector3">
            <a:avLst>
              <a:gd name="adj1" fmla="val 1623"/>
            </a:avLst>
          </a:prstGeom>
          <a:solidFill>
            <a:schemeClr val="accent3"/>
          </a:solidFill>
          <a:ln>
            <a:solidFill>
              <a:schemeClr val="accent3"/>
            </a:solidFill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C61706-D417-49E8-B13E-4CFA9CD29BFC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>
            <a:off x="7727575" y="3706468"/>
            <a:ext cx="1723" cy="234240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36BDE2-3EAE-4DF5-BC83-10F0ADBE159F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>
            <a:off x="7729298" y="4485399"/>
            <a:ext cx="0" cy="272799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A76F8-B8BF-4227-8C2A-CEC75C306FE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727474" y="2994171"/>
            <a:ext cx="101" cy="260759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36A6B0-7D25-4D34-B4E3-F8B853D0367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32865" y="1121225"/>
            <a:ext cx="2" cy="517086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7A9071-906F-4A9D-BE03-C7C1EB774BFA}"/>
              </a:ext>
            </a:extLst>
          </p:cNvPr>
          <p:cNvCxnSpPr>
            <a:cxnSpLocks/>
            <a:stCxn id="24" idx="1"/>
            <a:endCxn id="38" idx="3"/>
          </p:cNvCxnSpPr>
          <p:nvPr/>
        </p:nvCxnSpPr>
        <p:spPr>
          <a:xfrm flipH="1">
            <a:off x="6950379" y="4232333"/>
            <a:ext cx="231598" cy="0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88324-CDCC-4748-9C79-D0042AC9C023}"/>
              </a:ext>
            </a:extLst>
          </p:cNvPr>
          <p:cNvCxnSpPr>
            <a:cxnSpLocks/>
            <a:stCxn id="39" idx="2"/>
            <a:endCxn id="17" idx="0"/>
          </p:cNvCxnSpPr>
          <p:nvPr/>
        </p:nvCxnSpPr>
        <p:spPr>
          <a:xfrm flipH="1">
            <a:off x="7727474" y="5209736"/>
            <a:ext cx="1824" cy="234380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617D4D1C-6215-4A42-9008-0B85846B73AC}"/>
              </a:ext>
            </a:extLst>
          </p:cNvPr>
          <p:cNvSpPr/>
          <p:nvPr/>
        </p:nvSpPr>
        <p:spPr>
          <a:xfrm>
            <a:off x="5459440" y="753139"/>
            <a:ext cx="750832" cy="655868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C#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020614AC-F12C-411E-B20E-F226162C35C6}"/>
              </a:ext>
            </a:extLst>
          </p:cNvPr>
          <p:cNvSpPr/>
          <p:nvPr/>
        </p:nvSpPr>
        <p:spPr>
          <a:xfrm>
            <a:off x="6228151" y="752203"/>
            <a:ext cx="1146642" cy="654943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Regex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8CF8332-76F1-4AB2-ACFA-6849C3FED4CA}"/>
              </a:ext>
            </a:extLst>
          </p:cNvPr>
          <p:cNvSpPr/>
          <p:nvPr/>
        </p:nvSpPr>
        <p:spPr>
          <a:xfrm>
            <a:off x="7392397" y="754064"/>
            <a:ext cx="1061872" cy="654943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XPath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B4EA5AFF-1968-42BB-B4FF-533F529C2379}"/>
              </a:ext>
            </a:extLst>
          </p:cNvPr>
          <p:cNvSpPr/>
          <p:nvPr/>
        </p:nvSpPr>
        <p:spPr>
          <a:xfrm>
            <a:off x="7077403" y="5444116"/>
            <a:ext cx="1300142" cy="573407"/>
          </a:xfrm>
          <a:prstGeom prst="flowChart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Fused C#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A27F54BD-6BC3-4760-9E2D-BD2E6DABFDC7}"/>
              </a:ext>
            </a:extLst>
          </p:cNvPr>
          <p:cNvSpPr/>
          <p:nvPr/>
        </p:nvSpPr>
        <p:spPr>
          <a:xfrm>
            <a:off x="7178152" y="2320396"/>
            <a:ext cx="1276117" cy="700294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BSTs</a:t>
            </a:r>
            <a:endParaRPr lang="en-US" sz="3600" dirty="0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3D266591-221E-4BA1-A1E3-A63CFAF6C407}"/>
              </a:ext>
            </a:extLst>
          </p:cNvPr>
          <p:cNvSpPr/>
          <p:nvPr/>
        </p:nvSpPr>
        <p:spPr>
          <a:xfrm>
            <a:off x="7181977" y="3940708"/>
            <a:ext cx="1094641" cy="583250"/>
          </a:xfrm>
          <a:prstGeom prst="flowChart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BST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3E24D793-3B6C-4E99-9C2A-4FAF52AEEEA0}"/>
              </a:ext>
            </a:extLst>
          </p:cNvPr>
          <p:cNvSpPr/>
          <p:nvPr/>
        </p:nvSpPr>
        <p:spPr>
          <a:xfrm>
            <a:off x="6950379" y="1638311"/>
            <a:ext cx="1564971" cy="451538"/>
          </a:xfrm>
          <a:prstGeom prst="flowChartProcess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/>
              <a:t>Frontend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E0D7C407-0061-494D-BA99-AAAA6413E6AF}"/>
              </a:ext>
            </a:extLst>
          </p:cNvPr>
          <p:cNvSpPr/>
          <p:nvPr/>
        </p:nvSpPr>
        <p:spPr>
          <a:xfrm>
            <a:off x="6939799" y="3254930"/>
            <a:ext cx="1575551" cy="451538"/>
          </a:xfrm>
          <a:prstGeom prst="flowChartProcess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/>
              <a:t>Fusion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80F68B63-E7CF-44D4-B74B-62E26F13CEE7}"/>
              </a:ext>
            </a:extLst>
          </p:cNvPr>
          <p:cNvSpPr/>
          <p:nvPr/>
        </p:nvSpPr>
        <p:spPr>
          <a:xfrm>
            <a:off x="6076236" y="4006564"/>
            <a:ext cx="874143" cy="451538"/>
          </a:xfrm>
          <a:prstGeom prst="flowChartProcess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RBBE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AB218DB6-479A-4778-9F93-210A153DAF87}"/>
              </a:ext>
            </a:extLst>
          </p:cNvPr>
          <p:cNvSpPr/>
          <p:nvPr/>
        </p:nvSpPr>
        <p:spPr>
          <a:xfrm>
            <a:off x="6943245" y="4758198"/>
            <a:ext cx="1572105" cy="451538"/>
          </a:xfrm>
          <a:prstGeom prst="flowChartProcess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 err="1"/>
              <a:t>CodeGen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430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A5DA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A5DA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A5D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DECCA3C4-76C4-4253-AFC7-E11AF3495364}"/>
                  </a:ext>
                </a:extLst>
              </p:cNvPr>
              <p:cNvSpPr/>
              <p:nvPr/>
            </p:nvSpPr>
            <p:spPr>
              <a:xfrm>
                <a:off x="628650" y="1690689"/>
                <a:ext cx="7886700" cy="4478595"/>
              </a:xfrm>
              <a:prstGeom prst="roundRect">
                <a:avLst>
                  <a:gd name="adj" fmla="val 679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r>
                  <a:rPr lang="en-US" sz="2000" b="1" dirty="0"/>
                  <a:t>Branching Symbolic Transducer (BST)</a:t>
                </a:r>
                <a:endParaRPr lang="en-US" sz="2000" dirty="0"/>
              </a:p>
              <a:p>
                <a:r>
                  <a:rPr lang="en-US" sz="2000" dirty="0"/>
                  <a:t>Flat transitions are replaced by trees of rules of the following forms: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Ite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: if-then-else rules replace guards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Base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: base rules yield output and move to a new state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Undef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undef</a:t>
                </a:r>
                <a:r>
                  <a:rPr lang="en-US" sz="2000" dirty="0"/>
                  <a:t> rules make rejection explicit</a:t>
                </a:r>
              </a:p>
            </p:txBody>
          </p:sp>
        </mc:Choice>
        <mc:Fallback xmlns=""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DECCA3C4-76C4-4253-AFC7-E11AF3495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7886700" cy="4478595"/>
              </a:xfrm>
              <a:prstGeom prst="roundRect">
                <a:avLst>
                  <a:gd name="adj" fmla="val 6794"/>
                </a:avLst>
              </a:prstGeom>
              <a:blipFill>
                <a:blip r:embed="rId3"/>
                <a:stretch>
                  <a:fillRect b="-271"/>
                </a:stretch>
              </a:blipFill>
              <a:ln w="12700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Taxonomy</a:t>
            </a:r>
            <a:r>
              <a:rPr lang="en-US" sz="4000" dirty="0"/>
              <a:t> of Symbolic Transducers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A4DE82C4-A53E-4A7F-8646-B268B51BED48}"/>
                  </a:ext>
                </a:extLst>
              </p:cNvPr>
              <p:cNvSpPr/>
              <p:nvPr/>
            </p:nvSpPr>
            <p:spPr>
              <a:xfrm>
                <a:off x="712096" y="1762681"/>
                <a:ext cx="7727054" cy="2626248"/>
              </a:xfrm>
              <a:prstGeom prst="roundRect">
                <a:avLst>
                  <a:gd name="adj" fmla="val 8074"/>
                </a:avLst>
              </a:prstGeom>
              <a:solidFill>
                <a:srgbClr val="FDEDF4"/>
              </a:solidFill>
              <a:ln w="12700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r>
                  <a:rPr lang="en-US" b="1" dirty="0"/>
                  <a:t>Symbolic Transducer (ST)</a:t>
                </a:r>
                <a:endParaRPr lang="en-US" dirty="0"/>
              </a:p>
              <a:p>
                <a:r>
                  <a:rPr lang="en-US" dirty="0"/>
                  <a:t>Transitions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⁄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groupChr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can use a register for additional state</a:t>
                </a:r>
              </a:p>
            </p:txBody>
          </p:sp>
        </mc:Choice>
        <mc:Fallback xmlns=""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A4DE82C4-A53E-4A7F-8646-B268B51BE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96" y="1762681"/>
                <a:ext cx="7727054" cy="2626248"/>
              </a:xfrm>
              <a:prstGeom prst="roundRect">
                <a:avLst>
                  <a:gd name="adj" fmla="val 8074"/>
                </a:avLst>
              </a:prstGeom>
              <a:blipFill>
                <a:blip r:embed="rId4"/>
                <a:stretch>
                  <a:fillRect b="-1155"/>
                </a:stretch>
              </a:blipFill>
              <a:ln w="12700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99192575-3DC1-4E64-9F1C-9C9FD9360DB5}"/>
              </a:ext>
            </a:extLst>
          </p:cNvPr>
          <p:cNvSpPr/>
          <p:nvPr/>
        </p:nvSpPr>
        <p:spPr>
          <a:xfrm>
            <a:off x="800456" y="1839760"/>
            <a:ext cx="7552969" cy="1655547"/>
          </a:xfrm>
          <a:prstGeom prst="roundRect">
            <a:avLst>
              <a:gd name="adj" fmla="val 7804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0FCF967-2414-439E-82B6-289B2DDE786F}"/>
                  </a:ext>
                </a:extLst>
              </p:cNvPr>
              <p:cNvSpPr/>
              <p:nvPr/>
            </p:nvSpPr>
            <p:spPr>
              <a:xfrm>
                <a:off x="4539474" y="1903483"/>
                <a:ext cx="3813951" cy="1657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Symbolic Finite Transducer (SFT)</a:t>
                </a:r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I/O in a decidable theory instead of an alphabet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Symbolic transitions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⁄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groupCh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0FCF967-2414-439E-82B6-289B2DDE78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474" y="1903483"/>
                <a:ext cx="3813951" cy="1657826"/>
              </a:xfrm>
              <a:prstGeom prst="rect">
                <a:avLst/>
              </a:prstGeom>
              <a:blipFill>
                <a:blip r:embed="rId5"/>
                <a:stretch>
                  <a:fillRect l="-1440" t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2C80B69D-DCC0-43B3-A6FA-9BC2E6A8FF03}"/>
                  </a:ext>
                </a:extLst>
              </p:cNvPr>
              <p:cNvSpPr/>
              <p:nvPr/>
            </p:nvSpPr>
            <p:spPr>
              <a:xfrm>
                <a:off x="886902" y="1918624"/>
                <a:ext cx="3569126" cy="1503099"/>
              </a:xfrm>
              <a:prstGeom prst="roundRect">
                <a:avLst>
                  <a:gd name="adj" fmla="val 457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b="1" dirty="0"/>
                  <a:t>Classical Transducer</a:t>
                </a:r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Finite (small) alphabets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Finite set of control states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Concrete transitions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groupCh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2C80B69D-DCC0-43B3-A6FA-9BC2E6A8FF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02" y="1918624"/>
                <a:ext cx="3569126" cy="1503099"/>
              </a:xfrm>
              <a:prstGeom prst="roundRect">
                <a:avLst>
                  <a:gd name="adj" fmla="val 4571"/>
                </a:avLst>
              </a:prstGeom>
              <a:blipFill>
                <a:blip r:embed="rId6"/>
                <a:stretch>
                  <a:fillRect l="-680" t="-403"/>
                </a:stretch>
              </a:blipFill>
              <a:ln w="12700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34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EBD0-79A3-427D-B269-67FA28B4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Branching Rules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5D4337-17BD-454D-9761-208BC5C052CE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247756" y="2755136"/>
            <a:ext cx="324145" cy="5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158DBD-3F4B-4EC6-9AC6-867DE15835B6}"/>
                  </a:ext>
                </a:extLst>
              </p:cNvPr>
              <p:cNvSpPr txBox="1"/>
              <p:nvPr/>
            </p:nvSpPr>
            <p:spPr>
              <a:xfrm>
                <a:off x="2226935" y="2425953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158DBD-3F4B-4EC6-9AC6-867DE1583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935" y="2425953"/>
                <a:ext cx="34496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8E86800D-10FA-42F4-BC3F-6F18CC99AC41}"/>
                  </a:ext>
                </a:extLst>
              </p:cNvPr>
              <p:cNvSpPr/>
              <p:nvPr/>
            </p:nvSpPr>
            <p:spPr>
              <a:xfrm>
                <a:off x="3333438" y="2521630"/>
                <a:ext cx="1240782" cy="479406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8E86800D-10FA-42F4-BC3F-6F18CC99A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438" y="2521630"/>
                <a:ext cx="1240782" cy="479406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43EB64-E6FD-4070-9627-574C9E75DF11}"/>
              </a:ext>
            </a:extLst>
          </p:cNvPr>
          <p:cNvCxnSpPr>
            <a:cxnSpLocks/>
            <a:stCxn id="23" idx="6"/>
            <a:endCxn id="14" idx="1"/>
          </p:cNvCxnSpPr>
          <p:nvPr/>
        </p:nvCxnSpPr>
        <p:spPr>
          <a:xfrm>
            <a:off x="2986238" y="2760870"/>
            <a:ext cx="347200" cy="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3E624B9-8C12-4D94-9030-32F5D8C8785F}"/>
              </a:ext>
            </a:extLst>
          </p:cNvPr>
          <p:cNvCxnSpPr>
            <a:cxnSpLocks/>
            <a:stCxn id="14" idx="0"/>
            <a:endCxn id="23" idx="0"/>
          </p:cNvCxnSpPr>
          <p:nvPr/>
        </p:nvCxnSpPr>
        <p:spPr>
          <a:xfrm rot="16200000" flipH="1" flipV="1">
            <a:off x="3350414" y="1950285"/>
            <a:ext cx="32071" cy="1174759"/>
          </a:xfrm>
          <a:prstGeom prst="curvedConnector3">
            <a:avLst>
              <a:gd name="adj1" fmla="val -712793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iamond 16">
                <a:extLst>
                  <a:ext uri="{FF2B5EF4-FFF2-40B4-BE49-F238E27FC236}">
                    <a16:creationId xmlns:a16="http://schemas.microsoft.com/office/drawing/2014/main" id="{B5C4800A-D383-4CB0-96B2-D37104A91E57}"/>
                  </a:ext>
                </a:extLst>
              </p:cNvPr>
              <p:cNvSpPr/>
              <p:nvPr/>
            </p:nvSpPr>
            <p:spPr>
              <a:xfrm>
                <a:off x="4916703" y="2520231"/>
                <a:ext cx="1240782" cy="479406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Diamond 16">
                <a:extLst>
                  <a:ext uri="{FF2B5EF4-FFF2-40B4-BE49-F238E27FC236}">
                    <a16:creationId xmlns:a16="http://schemas.microsoft.com/office/drawing/2014/main" id="{B5C4800A-D383-4CB0-96B2-D37104A91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703" y="2520231"/>
                <a:ext cx="1240782" cy="479406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7B5F04D-A80F-4D77-B03E-8969CF9B6508}"/>
              </a:ext>
            </a:extLst>
          </p:cNvPr>
          <p:cNvCxnSpPr>
            <a:cxnSpLocks/>
            <a:stCxn id="17" idx="2"/>
            <a:endCxn id="26" idx="1"/>
          </p:cNvCxnSpPr>
          <p:nvPr/>
        </p:nvCxnSpPr>
        <p:spPr>
          <a:xfrm rot="16200000" flipH="1">
            <a:off x="5669760" y="2866971"/>
            <a:ext cx="87152" cy="352484"/>
          </a:xfrm>
          <a:prstGeom prst="curvedConnector2">
            <a:avLst/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718FF0-D9B3-4223-9FC3-A3BA8E7A244D}"/>
                  </a:ext>
                </a:extLst>
              </p:cNvPr>
              <p:cNvSpPr txBox="1"/>
              <p:nvPr/>
            </p:nvSpPr>
            <p:spPr>
              <a:xfrm>
                <a:off x="3025846" y="1988166"/>
                <a:ext cx="693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718FF0-D9B3-4223-9FC3-A3BA8E7A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46" y="1988166"/>
                <a:ext cx="69390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3D4D8C59-E3E4-4848-9749-F526D2E5B591}"/>
              </a:ext>
            </a:extLst>
          </p:cNvPr>
          <p:cNvSpPr/>
          <p:nvPr/>
        </p:nvSpPr>
        <p:spPr>
          <a:xfrm>
            <a:off x="7091984" y="2553701"/>
            <a:ext cx="414337" cy="41433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1FE0C46-569F-44D2-B236-2D0BA441A40C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4574220" y="2759934"/>
            <a:ext cx="342483" cy="139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6C122839-96A7-4FB0-A678-7375DCF51DE3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>
            <a:off x="6157485" y="2759934"/>
            <a:ext cx="934499" cy="93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F616262-C111-472D-A482-727512BA0C8B}"/>
              </a:ext>
            </a:extLst>
          </p:cNvPr>
          <p:cNvSpPr/>
          <p:nvPr/>
        </p:nvSpPr>
        <p:spPr>
          <a:xfrm>
            <a:off x="2571901" y="2553701"/>
            <a:ext cx="414337" cy="41433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279C23-24BE-4C00-B45A-AACB8CE82CCA}"/>
              </a:ext>
            </a:extLst>
          </p:cNvPr>
          <p:cNvCxnSpPr>
            <a:cxnSpLocks/>
            <a:stCxn id="20" idx="4"/>
            <a:endCxn id="28" idx="0"/>
          </p:cNvCxnSpPr>
          <p:nvPr/>
        </p:nvCxnSpPr>
        <p:spPr>
          <a:xfrm flipH="1">
            <a:off x="7299152" y="2968038"/>
            <a:ext cx="1" cy="398706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816EAF-5826-4B99-AAD0-EE65E376E6AE}"/>
                  </a:ext>
                </a:extLst>
              </p:cNvPr>
              <p:cNvSpPr txBox="1"/>
              <p:nvPr/>
            </p:nvSpPr>
            <p:spPr>
              <a:xfrm>
                <a:off x="7256076" y="2964926"/>
                <a:ext cx="4770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816EAF-5826-4B99-AAD0-EE65E376E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076" y="2964926"/>
                <a:ext cx="47705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CFAB3F-32EF-4B4A-9BE0-D000F51B9D13}"/>
                  </a:ext>
                </a:extLst>
              </p:cNvPr>
              <p:cNvSpPr txBox="1"/>
              <p:nvPr/>
            </p:nvSpPr>
            <p:spPr>
              <a:xfrm>
                <a:off x="5889578" y="2917512"/>
                <a:ext cx="367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CFAB3F-32EF-4B4A-9BE0-D000F51B9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578" y="2917512"/>
                <a:ext cx="36740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7204584-9D63-4D5C-834D-665702962D5A}"/>
              </a:ext>
            </a:extLst>
          </p:cNvPr>
          <p:cNvGrpSpPr/>
          <p:nvPr/>
        </p:nvGrpSpPr>
        <p:grpSpPr>
          <a:xfrm>
            <a:off x="7228365" y="3366744"/>
            <a:ext cx="141574" cy="141574"/>
            <a:chOff x="8185393" y="4905575"/>
            <a:chExt cx="141574" cy="14157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FCB712-0A88-4084-8631-DA7F83BF350C}"/>
                </a:ext>
              </a:extLst>
            </p:cNvPr>
            <p:cNvSpPr/>
            <p:nvPr/>
          </p:nvSpPr>
          <p:spPr>
            <a:xfrm>
              <a:off x="8185393" y="4905575"/>
              <a:ext cx="141574" cy="141574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A2A2217-0E3A-41A8-A762-39D7E47CE0F6}"/>
                </a:ext>
              </a:extLst>
            </p:cNvPr>
            <p:cNvSpPr/>
            <p:nvPr/>
          </p:nvSpPr>
          <p:spPr>
            <a:xfrm>
              <a:off x="8225610" y="4945792"/>
              <a:ext cx="61140" cy="6114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521485D-9E5F-410B-8B0A-B55FFF46DD00}"/>
                  </a:ext>
                </a:extLst>
              </p:cNvPr>
              <p:cNvSpPr txBox="1"/>
              <p:nvPr/>
            </p:nvSpPr>
            <p:spPr>
              <a:xfrm>
                <a:off x="6157485" y="2417045"/>
                <a:ext cx="9260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521485D-9E5F-410B-8B0A-B55FFF46D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485" y="2417045"/>
                <a:ext cx="92602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413B7F-5188-491D-A19D-CBD84618B19C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2779070" y="2968038"/>
            <a:ext cx="0" cy="399169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E143C05-2770-499C-AF9D-23E0354A301F}"/>
              </a:ext>
            </a:extLst>
          </p:cNvPr>
          <p:cNvCxnSpPr>
            <a:cxnSpLocks/>
            <a:stCxn id="20" idx="6"/>
            <a:endCxn id="20" idx="0"/>
          </p:cNvCxnSpPr>
          <p:nvPr/>
        </p:nvCxnSpPr>
        <p:spPr>
          <a:xfrm flipH="1" flipV="1">
            <a:off x="7299153" y="2553701"/>
            <a:ext cx="207168" cy="207169"/>
          </a:xfrm>
          <a:prstGeom prst="curvedConnector4">
            <a:avLst>
              <a:gd name="adj1" fmla="val -110345"/>
              <a:gd name="adj2" fmla="val 21034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D2D37B-B45F-4114-BDB9-9AA70D346F5B}"/>
                  </a:ext>
                </a:extLst>
              </p:cNvPr>
              <p:cNvSpPr txBox="1"/>
              <p:nvPr/>
            </p:nvSpPr>
            <p:spPr>
              <a:xfrm>
                <a:off x="7072681" y="1975755"/>
                <a:ext cx="9260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D2D37B-B45F-4114-BDB9-9AA70D346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681" y="1975755"/>
                <a:ext cx="92602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32B5C03-568E-4C07-BFE7-182C47E12B7A}"/>
              </a:ext>
            </a:extLst>
          </p:cNvPr>
          <p:cNvGrpSpPr/>
          <p:nvPr/>
        </p:nvGrpSpPr>
        <p:grpSpPr>
          <a:xfrm>
            <a:off x="2110297" y="4487469"/>
            <a:ext cx="4623370" cy="1563777"/>
            <a:chOff x="553656" y="4561875"/>
            <a:chExt cx="4623370" cy="1563777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AF86C5-8537-4AD5-96D5-11E05E476229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670294" y="5372470"/>
              <a:ext cx="324145" cy="16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210DE25-0F22-4A15-A815-A9A6DB93DAC5}"/>
                    </a:ext>
                  </a:extLst>
                </p:cNvPr>
                <p:cNvSpPr txBox="1"/>
                <p:nvPr/>
              </p:nvSpPr>
              <p:spPr>
                <a:xfrm>
                  <a:off x="649472" y="5042824"/>
                  <a:ext cx="3449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210DE25-0F22-4A15-A815-A9A6DB93DA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472" y="5042824"/>
                  <a:ext cx="344966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E092D3B-2EA9-4CBB-AA7F-28A7FD174C11}"/>
                </a:ext>
              </a:extLst>
            </p:cNvPr>
            <p:cNvCxnSpPr>
              <a:cxnSpLocks/>
              <a:stCxn id="43" idx="6"/>
              <a:endCxn id="49" idx="2"/>
            </p:cNvCxnSpPr>
            <p:nvPr/>
          </p:nvCxnSpPr>
          <p:spPr>
            <a:xfrm>
              <a:off x="1408776" y="5374169"/>
              <a:ext cx="2506758" cy="2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C924971-C98F-4ADF-BEE9-2572BFBB4FD4}"/>
                    </a:ext>
                  </a:extLst>
                </p:cNvPr>
                <p:cNvSpPr txBox="1"/>
                <p:nvPr/>
              </p:nvSpPr>
              <p:spPr>
                <a:xfrm>
                  <a:off x="553656" y="4561875"/>
                  <a:ext cx="139583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C924971-C98F-4ADF-BEE9-2572BFBB4F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56" y="4561875"/>
                  <a:ext cx="1395831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5EEB6A-3405-4BA7-BA8F-4F882AD3A2F1}"/>
                </a:ext>
              </a:extLst>
            </p:cNvPr>
            <p:cNvSpPr/>
            <p:nvPr/>
          </p:nvSpPr>
          <p:spPr>
            <a:xfrm>
              <a:off x="994439" y="5171036"/>
              <a:ext cx="414337" cy="406265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A369832-48AC-4A15-AA39-8AE2EFEAB817}"/>
                    </a:ext>
                  </a:extLst>
                </p:cNvPr>
                <p:cNvSpPr txBox="1"/>
                <p:nvPr/>
              </p:nvSpPr>
              <p:spPr>
                <a:xfrm>
                  <a:off x="1356512" y="5056528"/>
                  <a:ext cx="257301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A369832-48AC-4A15-AA39-8AE2EFEAB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512" y="5056528"/>
                  <a:ext cx="2573012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78C4B7AB-61A0-4C88-AD58-0E8377F47285}"/>
                </a:ext>
              </a:extLst>
            </p:cNvPr>
            <p:cNvCxnSpPr>
              <a:cxnSpLocks/>
              <a:stCxn id="43" idx="7"/>
              <a:endCxn id="43" idx="1"/>
            </p:cNvCxnSpPr>
            <p:nvPr/>
          </p:nvCxnSpPr>
          <p:spPr>
            <a:xfrm rot="16200000" flipV="1">
              <a:off x="1201608" y="5084041"/>
              <a:ext cx="12700" cy="292981"/>
            </a:xfrm>
            <a:prstGeom prst="curvedConnector3">
              <a:avLst>
                <a:gd name="adj1" fmla="val 2505835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85C4BAA-040C-4998-A1B4-0F04D5AF8E90}"/>
                </a:ext>
              </a:extLst>
            </p:cNvPr>
            <p:cNvSpPr/>
            <p:nvPr/>
          </p:nvSpPr>
          <p:spPr>
            <a:xfrm>
              <a:off x="3915534" y="5167287"/>
              <a:ext cx="414337" cy="414337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9CA82B8-C79F-44FB-BB55-F6189CA090D3}"/>
                </a:ext>
              </a:extLst>
            </p:cNvPr>
            <p:cNvCxnSpPr>
              <a:cxnSpLocks/>
              <a:stCxn id="49" idx="4"/>
              <a:endCxn id="55" idx="0"/>
            </p:cNvCxnSpPr>
            <p:nvPr/>
          </p:nvCxnSpPr>
          <p:spPr>
            <a:xfrm flipH="1">
              <a:off x="4122702" y="5581624"/>
              <a:ext cx="1" cy="40245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12E44C-CD88-4F20-9A82-1DA7C826784D}"/>
                    </a:ext>
                  </a:extLst>
                </p:cNvPr>
                <p:cNvSpPr txBox="1"/>
                <p:nvPr/>
              </p:nvSpPr>
              <p:spPr>
                <a:xfrm>
                  <a:off x="4091344" y="5559799"/>
                  <a:ext cx="10856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true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​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12E44C-CD88-4F20-9A82-1DA7C8267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344" y="5559799"/>
                  <a:ext cx="1085682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816EE71-D4B8-4458-B3ED-DF1C4B935EBC}"/>
                </a:ext>
              </a:extLst>
            </p:cNvPr>
            <p:cNvGrpSpPr/>
            <p:nvPr/>
          </p:nvGrpSpPr>
          <p:grpSpPr>
            <a:xfrm>
              <a:off x="4051915" y="5984078"/>
              <a:ext cx="141574" cy="141574"/>
              <a:chOff x="8185393" y="4905575"/>
              <a:chExt cx="141574" cy="141574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FA561C6-A69A-4EF6-8188-11DE0AE92CA1}"/>
                  </a:ext>
                </a:extLst>
              </p:cNvPr>
              <p:cNvSpPr/>
              <p:nvPr/>
            </p:nvSpPr>
            <p:spPr>
              <a:xfrm>
                <a:off x="8185393" y="4905575"/>
                <a:ext cx="141574" cy="141574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35F20C4-26A2-402E-8DB9-C879802B2AD0}"/>
                  </a:ext>
                </a:extLst>
              </p:cNvPr>
              <p:cNvSpPr/>
              <p:nvPr/>
            </p:nvSpPr>
            <p:spPr>
              <a:xfrm>
                <a:off x="8225610" y="4945792"/>
                <a:ext cx="61140" cy="6114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FE4E6502-6E4E-45DA-B362-42A72B0A802C}"/>
                </a:ext>
              </a:extLst>
            </p:cNvPr>
            <p:cNvCxnSpPr>
              <a:cxnSpLocks/>
              <a:stCxn id="49" idx="6"/>
              <a:endCxn id="49" idx="0"/>
            </p:cNvCxnSpPr>
            <p:nvPr/>
          </p:nvCxnSpPr>
          <p:spPr>
            <a:xfrm flipH="1" flipV="1">
              <a:off x="4122703" y="5167287"/>
              <a:ext cx="207168" cy="207169"/>
            </a:xfrm>
            <a:prstGeom prst="curvedConnector4">
              <a:avLst>
                <a:gd name="adj1" fmla="val -110345"/>
                <a:gd name="adj2" fmla="val 210345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DD58EB7-7AEF-4DD9-978F-D7E081CF05D6}"/>
                    </a:ext>
                  </a:extLst>
                </p:cNvPr>
                <p:cNvSpPr txBox="1"/>
                <p:nvPr/>
              </p:nvSpPr>
              <p:spPr>
                <a:xfrm>
                  <a:off x="3580820" y="4566785"/>
                  <a:ext cx="149810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DD58EB7-7AEF-4DD9-978F-D7E081CF0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820" y="4566785"/>
                  <a:ext cx="1498102" cy="338554"/>
                </a:xfrm>
                <a:prstGeom prst="rect">
                  <a:avLst/>
                </a:prstGeom>
                <a:blipFill>
                  <a:blip r:embed="rId1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0E6874C-8D3D-483C-B1CD-D83507D3FCD7}"/>
              </a:ext>
            </a:extLst>
          </p:cNvPr>
          <p:cNvSpPr txBox="1"/>
          <p:nvPr/>
        </p:nvSpPr>
        <p:spPr>
          <a:xfrm>
            <a:off x="624289" y="2440458"/>
            <a:ext cx="927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BST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30CA9A-E938-467C-8598-9B2617763396}"/>
              </a:ext>
            </a:extLst>
          </p:cNvPr>
          <p:cNvSpPr txBox="1"/>
          <p:nvPr/>
        </p:nvSpPr>
        <p:spPr>
          <a:xfrm>
            <a:off x="628650" y="4968418"/>
            <a:ext cx="927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CE531F-15CA-4139-BCDC-BDCD931624E4}"/>
              </a:ext>
            </a:extLst>
          </p:cNvPr>
          <p:cNvSpPr txBox="1"/>
          <p:nvPr/>
        </p:nvSpPr>
        <p:spPr>
          <a:xfrm>
            <a:off x="385250" y="3651347"/>
            <a:ext cx="222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Initial register value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53807C7B-A655-46E4-9963-E6E4F374B048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 flipH="1" flipV="1">
            <a:off x="1430303" y="2667740"/>
            <a:ext cx="869142" cy="724122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A01CB3F-C4D8-4E96-A6E9-36ACF4F24EF6}"/>
              </a:ext>
            </a:extLst>
          </p:cNvPr>
          <p:cNvSpPr txBox="1"/>
          <p:nvPr/>
        </p:nvSpPr>
        <p:spPr>
          <a:xfrm>
            <a:off x="1068218" y="1731714"/>
            <a:ext cx="1138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Base rule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83AC57EA-D0AB-4CCA-8065-6ADBDC4C4464}"/>
              </a:ext>
            </a:extLst>
          </p:cNvPr>
          <p:cNvCxnSpPr>
            <a:cxnSpLocks/>
            <a:stCxn id="70" idx="3"/>
            <a:endCxn id="19" idx="1"/>
          </p:cNvCxnSpPr>
          <p:nvPr/>
        </p:nvCxnSpPr>
        <p:spPr>
          <a:xfrm>
            <a:off x="2206844" y="1931769"/>
            <a:ext cx="819002" cy="22567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FA79ECE-08BB-48F3-A8E1-B2426BFDDDBF}"/>
              </a:ext>
            </a:extLst>
          </p:cNvPr>
          <p:cNvSpPr txBox="1"/>
          <p:nvPr/>
        </p:nvSpPr>
        <p:spPr>
          <a:xfrm>
            <a:off x="3470674" y="3668331"/>
            <a:ext cx="929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Ite</a:t>
            </a:r>
            <a:r>
              <a:rPr lang="en-US" sz="2000" dirty="0">
                <a:solidFill>
                  <a:schemeClr val="accent6"/>
                </a:solidFill>
              </a:rPr>
              <a:t> rule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220BC95-67F5-4057-AF76-43EC754E6D54}"/>
              </a:ext>
            </a:extLst>
          </p:cNvPr>
          <p:cNvSpPr txBox="1"/>
          <p:nvPr/>
        </p:nvSpPr>
        <p:spPr>
          <a:xfrm>
            <a:off x="6213996" y="3693596"/>
            <a:ext cx="1054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Finalizer</a:t>
            </a:r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6254023C-70A7-4129-BF0F-DF67AAB61FE6}"/>
              </a:ext>
            </a:extLst>
          </p:cNvPr>
          <p:cNvCxnSpPr>
            <a:cxnSpLocks/>
            <a:stCxn id="86" idx="0"/>
            <a:endCxn id="25" idx="1"/>
          </p:cNvCxnSpPr>
          <p:nvPr/>
        </p:nvCxnSpPr>
        <p:spPr>
          <a:xfrm rot="5400000" flipH="1" flipV="1">
            <a:off x="6718986" y="3156507"/>
            <a:ext cx="559393" cy="514787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706D8D2-0A9C-49A5-B07F-5DB13662024C}"/>
              </a:ext>
            </a:extLst>
          </p:cNvPr>
          <p:cNvSpPr txBox="1"/>
          <p:nvPr/>
        </p:nvSpPr>
        <p:spPr>
          <a:xfrm>
            <a:off x="5137461" y="1576359"/>
            <a:ext cx="1350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True case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09A57EE-EB44-4533-AEC8-6D2FE434CC0F}"/>
              </a:ext>
            </a:extLst>
          </p:cNvPr>
          <p:cNvSpPr txBox="1"/>
          <p:nvPr/>
        </p:nvSpPr>
        <p:spPr>
          <a:xfrm>
            <a:off x="3847854" y="1586672"/>
            <a:ext cx="1350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False case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6C818FA6-1C64-45FB-BBAB-D1DF233E7BCA}"/>
              </a:ext>
            </a:extLst>
          </p:cNvPr>
          <p:cNvSpPr/>
          <p:nvPr/>
        </p:nvSpPr>
        <p:spPr>
          <a:xfrm>
            <a:off x="4634764" y="1982840"/>
            <a:ext cx="1128225" cy="690891"/>
          </a:xfrm>
          <a:custGeom>
            <a:avLst/>
            <a:gdLst>
              <a:gd name="connsiteX0" fmla="*/ 1859973 w 1859973"/>
              <a:gd name="connsiteY0" fmla="*/ 0 h 240159"/>
              <a:gd name="connsiteX1" fmla="*/ 0 w 1859973"/>
              <a:gd name="connsiteY1" fmla="*/ 238991 h 240159"/>
              <a:gd name="connsiteX0" fmla="*/ 1859973 w 1859973"/>
              <a:gd name="connsiteY0" fmla="*/ 0 h 240159"/>
              <a:gd name="connsiteX1" fmla="*/ 0 w 1859973"/>
              <a:gd name="connsiteY1" fmla="*/ 238991 h 240159"/>
              <a:gd name="connsiteX0" fmla="*/ 1859973 w 1859973"/>
              <a:gd name="connsiteY0" fmla="*/ 0 h 239680"/>
              <a:gd name="connsiteX1" fmla="*/ 0 w 1859973"/>
              <a:gd name="connsiteY1" fmla="*/ 238991 h 239680"/>
              <a:gd name="connsiteX0" fmla="*/ 1859973 w 1859973"/>
              <a:gd name="connsiteY0" fmla="*/ 0 h 239680"/>
              <a:gd name="connsiteX1" fmla="*/ 0 w 1859973"/>
              <a:gd name="connsiteY1" fmla="*/ 238991 h 239680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832 h 239823"/>
              <a:gd name="connsiteX1" fmla="*/ 0 w 1859973"/>
              <a:gd name="connsiteY1" fmla="*/ 239823 h 239823"/>
              <a:gd name="connsiteX0" fmla="*/ 3013026 w 3013026"/>
              <a:gd name="connsiteY0" fmla="*/ 0 h 666089"/>
              <a:gd name="connsiteX1" fmla="*/ 0 w 3013026"/>
              <a:gd name="connsiteY1" fmla="*/ 666089 h 666089"/>
              <a:gd name="connsiteX0" fmla="*/ 3013026 w 3013841"/>
              <a:gd name="connsiteY0" fmla="*/ 0 h 666089"/>
              <a:gd name="connsiteX1" fmla="*/ 0 w 3013841"/>
              <a:gd name="connsiteY1" fmla="*/ 666089 h 66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3841" h="666089">
                <a:moveTo>
                  <a:pt x="3013026" y="0"/>
                </a:moveTo>
                <a:cubicBezTo>
                  <a:pt x="3063992" y="527822"/>
                  <a:pt x="713509" y="389864"/>
                  <a:pt x="0" y="666089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4A7AB3BE-EFC6-4F8C-AA36-158E4418CDE6}"/>
              </a:ext>
            </a:extLst>
          </p:cNvPr>
          <p:cNvSpPr/>
          <p:nvPr/>
        </p:nvSpPr>
        <p:spPr>
          <a:xfrm>
            <a:off x="4048739" y="1982543"/>
            <a:ext cx="497577" cy="467576"/>
          </a:xfrm>
          <a:custGeom>
            <a:avLst/>
            <a:gdLst>
              <a:gd name="connsiteX0" fmla="*/ 1859973 w 1859973"/>
              <a:gd name="connsiteY0" fmla="*/ 0 h 240159"/>
              <a:gd name="connsiteX1" fmla="*/ 0 w 1859973"/>
              <a:gd name="connsiteY1" fmla="*/ 238991 h 240159"/>
              <a:gd name="connsiteX0" fmla="*/ 1859973 w 1859973"/>
              <a:gd name="connsiteY0" fmla="*/ 0 h 240159"/>
              <a:gd name="connsiteX1" fmla="*/ 0 w 1859973"/>
              <a:gd name="connsiteY1" fmla="*/ 238991 h 240159"/>
              <a:gd name="connsiteX0" fmla="*/ 1859973 w 1859973"/>
              <a:gd name="connsiteY0" fmla="*/ 0 h 239680"/>
              <a:gd name="connsiteX1" fmla="*/ 0 w 1859973"/>
              <a:gd name="connsiteY1" fmla="*/ 238991 h 239680"/>
              <a:gd name="connsiteX0" fmla="*/ 1859973 w 1859973"/>
              <a:gd name="connsiteY0" fmla="*/ 0 h 239680"/>
              <a:gd name="connsiteX1" fmla="*/ 0 w 1859973"/>
              <a:gd name="connsiteY1" fmla="*/ 238991 h 239680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832 h 239823"/>
              <a:gd name="connsiteX1" fmla="*/ 0 w 1859973"/>
              <a:gd name="connsiteY1" fmla="*/ 239823 h 239823"/>
              <a:gd name="connsiteX0" fmla="*/ 3013026 w 3013026"/>
              <a:gd name="connsiteY0" fmla="*/ 0 h 666089"/>
              <a:gd name="connsiteX1" fmla="*/ 0 w 3013026"/>
              <a:gd name="connsiteY1" fmla="*/ 666089 h 666089"/>
              <a:gd name="connsiteX0" fmla="*/ 3013026 w 3013841"/>
              <a:gd name="connsiteY0" fmla="*/ 0 h 666089"/>
              <a:gd name="connsiteX1" fmla="*/ 0 w 3013841"/>
              <a:gd name="connsiteY1" fmla="*/ 666089 h 66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3841" h="666089">
                <a:moveTo>
                  <a:pt x="3013026" y="0"/>
                </a:moveTo>
                <a:cubicBezTo>
                  <a:pt x="3063992" y="527822"/>
                  <a:pt x="713509" y="389864"/>
                  <a:pt x="0" y="666089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829972A-DB51-47E5-9904-9EEAD14BDAC0}"/>
              </a:ext>
            </a:extLst>
          </p:cNvPr>
          <p:cNvSpPr txBox="1"/>
          <p:nvPr/>
        </p:nvSpPr>
        <p:spPr>
          <a:xfrm>
            <a:off x="7479906" y="3694511"/>
            <a:ext cx="120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Transition</a:t>
            </a: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BF0053C9-EB2B-40DB-99F9-5C1FB2567786}"/>
              </a:ext>
            </a:extLst>
          </p:cNvPr>
          <p:cNvSpPr/>
          <p:nvPr/>
        </p:nvSpPr>
        <p:spPr>
          <a:xfrm flipV="1">
            <a:off x="7708241" y="2764507"/>
            <a:ext cx="378986" cy="796990"/>
          </a:xfrm>
          <a:custGeom>
            <a:avLst/>
            <a:gdLst>
              <a:gd name="connsiteX0" fmla="*/ 1859973 w 1859973"/>
              <a:gd name="connsiteY0" fmla="*/ 0 h 240159"/>
              <a:gd name="connsiteX1" fmla="*/ 0 w 1859973"/>
              <a:gd name="connsiteY1" fmla="*/ 238991 h 240159"/>
              <a:gd name="connsiteX0" fmla="*/ 1859973 w 1859973"/>
              <a:gd name="connsiteY0" fmla="*/ 0 h 240159"/>
              <a:gd name="connsiteX1" fmla="*/ 0 w 1859973"/>
              <a:gd name="connsiteY1" fmla="*/ 238991 h 240159"/>
              <a:gd name="connsiteX0" fmla="*/ 1859973 w 1859973"/>
              <a:gd name="connsiteY0" fmla="*/ 0 h 239680"/>
              <a:gd name="connsiteX1" fmla="*/ 0 w 1859973"/>
              <a:gd name="connsiteY1" fmla="*/ 238991 h 239680"/>
              <a:gd name="connsiteX0" fmla="*/ 1859973 w 1859973"/>
              <a:gd name="connsiteY0" fmla="*/ 0 h 239680"/>
              <a:gd name="connsiteX1" fmla="*/ 0 w 1859973"/>
              <a:gd name="connsiteY1" fmla="*/ 238991 h 239680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832 h 239823"/>
              <a:gd name="connsiteX1" fmla="*/ 0 w 1859973"/>
              <a:gd name="connsiteY1" fmla="*/ 239823 h 239823"/>
              <a:gd name="connsiteX0" fmla="*/ 3013026 w 3013026"/>
              <a:gd name="connsiteY0" fmla="*/ 0 h 666089"/>
              <a:gd name="connsiteX1" fmla="*/ 0 w 3013026"/>
              <a:gd name="connsiteY1" fmla="*/ 666089 h 666089"/>
              <a:gd name="connsiteX0" fmla="*/ 3013026 w 3013841"/>
              <a:gd name="connsiteY0" fmla="*/ 0 h 666089"/>
              <a:gd name="connsiteX1" fmla="*/ 0 w 3013841"/>
              <a:gd name="connsiteY1" fmla="*/ 666089 h 66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3841" h="666089">
                <a:moveTo>
                  <a:pt x="3013026" y="0"/>
                </a:moveTo>
                <a:cubicBezTo>
                  <a:pt x="3063992" y="527822"/>
                  <a:pt x="713509" y="389864"/>
                  <a:pt x="0" y="666089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1458FB-7D19-4AE6-A554-F2D85870FB34}"/>
                  </a:ext>
                </a:extLst>
              </p:cNvPr>
              <p:cNvSpPr txBox="1"/>
              <p:nvPr/>
            </p:nvSpPr>
            <p:spPr>
              <a:xfrm>
                <a:off x="2591591" y="3327983"/>
                <a:ext cx="367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1458FB-7D19-4AE6-A554-F2D85870F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591" y="3327983"/>
                <a:ext cx="36740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FB87F5DF-A3CF-4BAE-BB0C-D33CB63F2ED9}"/>
              </a:ext>
            </a:extLst>
          </p:cNvPr>
          <p:cNvSpPr txBox="1"/>
          <p:nvPr/>
        </p:nvSpPr>
        <p:spPr>
          <a:xfrm>
            <a:off x="3603345" y="3533086"/>
            <a:ext cx="2255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Which evaluation strategy to choose?</a:t>
            </a: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AB18ABA7-EB14-4A79-A175-15C0AB39A427}"/>
              </a:ext>
            </a:extLst>
          </p:cNvPr>
          <p:cNvSpPr/>
          <p:nvPr/>
        </p:nvSpPr>
        <p:spPr>
          <a:xfrm>
            <a:off x="4373218" y="4236575"/>
            <a:ext cx="271744" cy="731843"/>
          </a:xfrm>
          <a:custGeom>
            <a:avLst/>
            <a:gdLst>
              <a:gd name="connsiteX0" fmla="*/ 1859973 w 1859973"/>
              <a:gd name="connsiteY0" fmla="*/ 0 h 240159"/>
              <a:gd name="connsiteX1" fmla="*/ 0 w 1859973"/>
              <a:gd name="connsiteY1" fmla="*/ 238991 h 240159"/>
              <a:gd name="connsiteX0" fmla="*/ 1859973 w 1859973"/>
              <a:gd name="connsiteY0" fmla="*/ 0 h 240159"/>
              <a:gd name="connsiteX1" fmla="*/ 0 w 1859973"/>
              <a:gd name="connsiteY1" fmla="*/ 238991 h 240159"/>
              <a:gd name="connsiteX0" fmla="*/ 1859973 w 1859973"/>
              <a:gd name="connsiteY0" fmla="*/ 0 h 239680"/>
              <a:gd name="connsiteX1" fmla="*/ 0 w 1859973"/>
              <a:gd name="connsiteY1" fmla="*/ 238991 h 239680"/>
              <a:gd name="connsiteX0" fmla="*/ 1859973 w 1859973"/>
              <a:gd name="connsiteY0" fmla="*/ 0 h 239680"/>
              <a:gd name="connsiteX1" fmla="*/ 0 w 1859973"/>
              <a:gd name="connsiteY1" fmla="*/ 238991 h 239680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832 h 239823"/>
              <a:gd name="connsiteX1" fmla="*/ 0 w 1859973"/>
              <a:gd name="connsiteY1" fmla="*/ 239823 h 239823"/>
              <a:gd name="connsiteX0" fmla="*/ 3013026 w 3013026"/>
              <a:gd name="connsiteY0" fmla="*/ 0 h 666089"/>
              <a:gd name="connsiteX1" fmla="*/ 0 w 3013026"/>
              <a:gd name="connsiteY1" fmla="*/ 666089 h 666089"/>
              <a:gd name="connsiteX0" fmla="*/ 3013026 w 3013841"/>
              <a:gd name="connsiteY0" fmla="*/ 0 h 666089"/>
              <a:gd name="connsiteX1" fmla="*/ 0 w 3013841"/>
              <a:gd name="connsiteY1" fmla="*/ 666089 h 66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3841" h="666089">
                <a:moveTo>
                  <a:pt x="3013026" y="0"/>
                </a:moveTo>
                <a:cubicBezTo>
                  <a:pt x="3063992" y="527822"/>
                  <a:pt x="713509" y="389864"/>
                  <a:pt x="0" y="666089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7B9D175A-D973-4570-88B3-D54BD1C096FA}"/>
              </a:ext>
            </a:extLst>
          </p:cNvPr>
          <p:cNvSpPr/>
          <p:nvPr/>
        </p:nvSpPr>
        <p:spPr>
          <a:xfrm>
            <a:off x="2917720" y="4057402"/>
            <a:ext cx="673560" cy="395556"/>
          </a:xfrm>
          <a:custGeom>
            <a:avLst/>
            <a:gdLst>
              <a:gd name="connsiteX0" fmla="*/ 1859973 w 1859973"/>
              <a:gd name="connsiteY0" fmla="*/ 0 h 240159"/>
              <a:gd name="connsiteX1" fmla="*/ 0 w 1859973"/>
              <a:gd name="connsiteY1" fmla="*/ 238991 h 240159"/>
              <a:gd name="connsiteX0" fmla="*/ 1859973 w 1859973"/>
              <a:gd name="connsiteY0" fmla="*/ 0 h 240159"/>
              <a:gd name="connsiteX1" fmla="*/ 0 w 1859973"/>
              <a:gd name="connsiteY1" fmla="*/ 238991 h 240159"/>
              <a:gd name="connsiteX0" fmla="*/ 1859973 w 1859973"/>
              <a:gd name="connsiteY0" fmla="*/ 0 h 239680"/>
              <a:gd name="connsiteX1" fmla="*/ 0 w 1859973"/>
              <a:gd name="connsiteY1" fmla="*/ 238991 h 239680"/>
              <a:gd name="connsiteX0" fmla="*/ 1859973 w 1859973"/>
              <a:gd name="connsiteY0" fmla="*/ 0 h 239680"/>
              <a:gd name="connsiteX1" fmla="*/ 0 w 1859973"/>
              <a:gd name="connsiteY1" fmla="*/ 238991 h 239680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832 h 239823"/>
              <a:gd name="connsiteX1" fmla="*/ 0 w 1859973"/>
              <a:gd name="connsiteY1" fmla="*/ 239823 h 239823"/>
              <a:gd name="connsiteX0" fmla="*/ 3013026 w 3013026"/>
              <a:gd name="connsiteY0" fmla="*/ 0 h 666089"/>
              <a:gd name="connsiteX1" fmla="*/ 0 w 3013026"/>
              <a:gd name="connsiteY1" fmla="*/ 666089 h 666089"/>
              <a:gd name="connsiteX0" fmla="*/ 3013026 w 3013841"/>
              <a:gd name="connsiteY0" fmla="*/ 0 h 666089"/>
              <a:gd name="connsiteX1" fmla="*/ 0 w 3013841"/>
              <a:gd name="connsiteY1" fmla="*/ 666089 h 666089"/>
              <a:gd name="connsiteX0" fmla="*/ 3013026 w 3013026"/>
              <a:gd name="connsiteY0" fmla="*/ 0 h 666089"/>
              <a:gd name="connsiteX1" fmla="*/ 0 w 3013026"/>
              <a:gd name="connsiteY1" fmla="*/ 666089 h 666089"/>
              <a:gd name="connsiteX0" fmla="*/ 2906825 w 2906825"/>
              <a:gd name="connsiteY0" fmla="*/ 0 h 627759"/>
              <a:gd name="connsiteX1" fmla="*/ 0 w 2906825"/>
              <a:gd name="connsiteY1" fmla="*/ 627759 h 627759"/>
              <a:gd name="connsiteX0" fmla="*/ 1799289 w 1799289"/>
              <a:gd name="connsiteY0" fmla="*/ 0 h 381356"/>
              <a:gd name="connsiteX1" fmla="*/ 0 w 1799289"/>
              <a:gd name="connsiteY1" fmla="*/ 381356 h 381356"/>
              <a:gd name="connsiteX0" fmla="*/ 1799289 w 1799289"/>
              <a:gd name="connsiteY0" fmla="*/ 0 h 381356"/>
              <a:gd name="connsiteX1" fmla="*/ 0 w 1799289"/>
              <a:gd name="connsiteY1" fmla="*/ 381356 h 381356"/>
              <a:gd name="connsiteX0" fmla="*/ 1799289 w 1799289"/>
              <a:gd name="connsiteY0" fmla="*/ 0 h 381356"/>
              <a:gd name="connsiteX1" fmla="*/ 0 w 1799289"/>
              <a:gd name="connsiteY1" fmla="*/ 381356 h 38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9289" h="381356">
                <a:moveTo>
                  <a:pt x="1799289" y="0"/>
                </a:moveTo>
                <a:cubicBezTo>
                  <a:pt x="712378" y="29542"/>
                  <a:pt x="501106" y="132510"/>
                  <a:pt x="0" y="381356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FFA6AE9-7E2C-4F83-AB51-C67FB9CDF5EE}"/>
              </a:ext>
            </a:extLst>
          </p:cNvPr>
          <p:cNvSpPr txBox="1"/>
          <p:nvPr/>
        </p:nvSpPr>
        <p:spPr>
          <a:xfrm>
            <a:off x="747180" y="3515611"/>
            <a:ext cx="2140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Explicitly complete and deterministic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1C10234A-3631-485C-BD11-E1E8633F9A61}"/>
              </a:ext>
            </a:extLst>
          </p:cNvPr>
          <p:cNvSpPr/>
          <p:nvPr/>
        </p:nvSpPr>
        <p:spPr>
          <a:xfrm flipH="1" flipV="1">
            <a:off x="1892374" y="3132060"/>
            <a:ext cx="743648" cy="429437"/>
          </a:xfrm>
          <a:custGeom>
            <a:avLst/>
            <a:gdLst>
              <a:gd name="connsiteX0" fmla="*/ 1859973 w 1859973"/>
              <a:gd name="connsiteY0" fmla="*/ 0 h 240159"/>
              <a:gd name="connsiteX1" fmla="*/ 0 w 1859973"/>
              <a:gd name="connsiteY1" fmla="*/ 238991 h 240159"/>
              <a:gd name="connsiteX0" fmla="*/ 1859973 w 1859973"/>
              <a:gd name="connsiteY0" fmla="*/ 0 h 240159"/>
              <a:gd name="connsiteX1" fmla="*/ 0 w 1859973"/>
              <a:gd name="connsiteY1" fmla="*/ 238991 h 240159"/>
              <a:gd name="connsiteX0" fmla="*/ 1859973 w 1859973"/>
              <a:gd name="connsiteY0" fmla="*/ 0 h 239680"/>
              <a:gd name="connsiteX1" fmla="*/ 0 w 1859973"/>
              <a:gd name="connsiteY1" fmla="*/ 238991 h 239680"/>
              <a:gd name="connsiteX0" fmla="*/ 1859973 w 1859973"/>
              <a:gd name="connsiteY0" fmla="*/ 0 h 239680"/>
              <a:gd name="connsiteX1" fmla="*/ 0 w 1859973"/>
              <a:gd name="connsiteY1" fmla="*/ 238991 h 239680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832 h 239823"/>
              <a:gd name="connsiteX1" fmla="*/ 0 w 1859973"/>
              <a:gd name="connsiteY1" fmla="*/ 239823 h 239823"/>
              <a:gd name="connsiteX0" fmla="*/ 3013026 w 3013026"/>
              <a:gd name="connsiteY0" fmla="*/ 0 h 666089"/>
              <a:gd name="connsiteX1" fmla="*/ 0 w 3013026"/>
              <a:gd name="connsiteY1" fmla="*/ 666089 h 666089"/>
              <a:gd name="connsiteX0" fmla="*/ 3013026 w 3013841"/>
              <a:gd name="connsiteY0" fmla="*/ 0 h 666089"/>
              <a:gd name="connsiteX1" fmla="*/ 0 w 3013841"/>
              <a:gd name="connsiteY1" fmla="*/ 666089 h 666089"/>
              <a:gd name="connsiteX0" fmla="*/ 3013026 w 3013026"/>
              <a:gd name="connsiteY0" fmla="*/ 0 h 666089"/>
              <a:gd name="connsiteX1" fmla="*/ 0 w 3013026"/>
              <a:gd name="connsiteY1" fmla="*/ 666089 h 666089"/>
              <a:gd name="connsiteX0" fmla="*/ 2906825 w 2906825"/>
              <a:gd name="connsiteY0" fmla="*/ 0 h 627759"/>
              <a:gd name="connsiteX1" fmla="*/ 0 w 2906825"/>
              <a:gd name="connsiteY1" fmla="*/ 627759 h 627759"/>
              <a:gd name="connsiteX0" fmla="*/ 1799289 w 1799289"/>
              <a:gd name="connsiteY0" fmla="*/ 0 h 381356"/>
              <a:gd name="connsiteX1" fmla="*/ 0 w 1799289"/>
              <a:gd name="connsiteY1" fmla="*/ 381356 h 381356"/>
              <a:gd name="connsiteX0" fmla="*/ 1799289 w 1799289"/>
              <a:gd name="connsiteY0" fmla="*/ 0 h 381356"/>
              <a:gd name="connsiteX1" fmla="*/ 0 w 1799289"/>
              <a:gd name="connsiteY1" fmla="*/ 381356 h 381356"/>
              <a:gd name="connsiteX0" fmla="*/ 1799289 w 1799289"/>
              <a:gd name="connsiteY0" fmla="*/ 0 h 381356"/>
              <a:gd name="connsiteX1" fmla="*/ 0 w 1799289"/>
              <a:gd name="connsiteY1" fmla="*/ 381356 h 381356"/>
              <a:gd name="connsiteX0" fmla="*/ 1799289 w 1799289"/>
              <a:gd name="connsiteY0" fmla="*/ 0 h 381356"/>
              <a:gd name="connsiteX1" fmla="*/ 0 w 1799289"/>
              <a:gd name="connsiteY1" fmla="*/ 381356 h 381356"/>
              <a:gd name="connsiteX0" fmla="*/ 1799289 w 1799289"/>
              <a:gd name="connsiteY0" fmla="*/ 0 h 381356"/>
              <a:gd name="connsiteX1" fmla="*/ 0 w 1799289"/>
              <a:gd name="connsiteY1" fmla="*/ 381356 h 381356"/>
              <a:gd name="connsiteX0" fmla="*/ 1550597 w 1550597"/>
              <a:gd name="connsiteY0" fmla="*/ 0 h 398233"/>
              <a:gd name="connsiteX1" fmla="*/ 0 w 1550597"/>
              <a:gd name="connsiteY1" fmla="*/ 398233 h 39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50597" h="398233">
                <a:moveTo>
                  <a:pt x="1550597" y="0"/>
                </a:moveTo>
                <a:cubicBezTo>
                  <a:pt x="1233444" y="295354"/>
                  <a:pt x="797169" y="356130"/>
                  <a:pt x="0" y="398233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0F3523E8-E9E9-4482-AF69-B898C58BE55B}"/>
              </a:ext>
            </a:extLst>
          </p:cNvPr>
          <p:cNvSpPr/>
          <p:nvPr/>
        </p:nvSpPr>
        <p:spPr>
          <a:xfrm flipH="1">
            <a:off x="1892374" y="4187193"/>
            <a:ext cx="496752" cy="754279"/>
          </a:xfrm>
          <a:custGeom>
            <a:avLst/>
            <a:gdLst>
              <a:gd name="connsiteX0" fmla="*/ 1859973 w 1859973"/>
              <a:gd name="connsiteY0" fmla="*/ 0 h 240159"/>
              <a:gd name="connsiteX1" fmla="*/ 0 w 1859973"/>
              <a:gd name="connsiteY1" fmla="*/ 238991 h 240159"/>
              <a:gd name="connsiteX0" fmla="*/ 1859973 w 1859973"/>
              <a:gd name="connsiteY0" fmla="*/ 0 h 240159"/>
              <a:gd name="connsiteX1" fmla="*/ 0 w 1859973"/>
              <a:gd name="connsiteY1" fmla="*/ 238991 h 240159"/>
              <a:gd name="connsiteX0" fmla="*/ 1859973 w 1859973"/>
              <a:gd name="connsiteY0" fmla="*/ 0 h 239680"/>
              <a:gd name="connsiteX1" fmla="*/ 0 w 1859973"/>
              <a:gd name="connsiteY1" fmla="*/ 238991 h 239680"/>
              <a:gd name="connsiteX0" fmla="*/ 1859973 w 1859973"/>
              <a:gd name="connsiteY0" fmla="*/ 0 h 239680"/>
              <a:gd name="connsiteX1" fmla="*/ 0 w 1859973"/>
              <a:gd name="connsiteY1" fmla="*/ 238991 h 239680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0 h 238991"/>
              <a:gd name="connsiteX1" fmla="*/ 0 w 1859973"/>
              <a:gd name="connsiteY1" fmla="*/ 238991 h 238991"/>
              <a:gd name="connsiteX0" fmla="*/ 1859973 w 1859973"/>
              <a:gd name="connsiteY0" fmla="*/ 832 h 239823"/>
              <a:gd name="connsiteX1" fmla="*/ 0 w 1859973"/>
              <a:gd name="connsiteY1" fmla="*/ 239823 h 239823"/>
              <a:gd name="connsiteX0" fmla="*/ 3013026 w 3013026"/>
              <a:gd name="connsiteY0" fmla="*/ 0 h 666089"/>
              <a:gd name="connsiteX1" fmla="*/ 0 w 3013026"/>
              <a:gd name="connsiteY1" fmla="*/ 666089 h 666089"/>
              <a:gd name="connsiteX0" fmla="*/ 3013026 w 3013841"/>
              <a:gd name="connsiteY0" fmla="*/ 0 h 666089"/>
              <a:gd name="connsiteX1" fmla="*/ 0 w 3013841"/>
              <a:gd name="connsiteY1" fmla="*/ 666089 h 666089"/>
              <a:gd name="connsiteX0" fmla="*/ 3013026 w 3013026"/>
              <a:gd name="connsiteY0" fmla="*/ 0 h 666089"/>
              <a:gd name="connsiteX1" fmla="*/ 0 w 3013026"/>
              <a:gd name="connsiteY1" fmla="*/ 666089 h 666089"/>
              <a:gd name="connsiteX0" fmla="*/ 2906825 w 2906825"/>
              <a:gd name="connsiteY0" fmla="*/ 0 h 627759"/>
              <a:gd name="connsiteX1" fmla="*/ 0 w 2906825"/>
              <a:gd name="connsiteY1" fmla="*/ 627759 h 627759"/>
              <a:gd name="connsiteX0" fmla="*/ 1799289 w 1799289"/>
              <a:gd name="connsiteY0" fmla="*/ 0 h 381356"/>
              <a:gd name="connsiteX1" fmla="*/ 0 w 1799289"/>
              <a:gd name="connsiteY1" fmla="*/ 381356 h 381356"/>
              <a:gd name="connsiteX0" fmla="*/ 1799289 w 1799289"/>
              <a:gd name="connsiteY0" fmla="*/ 0 h 381356"/>
              <a:gd name="connsiteX1" fmla="*/ 0 w 1799289"/>
              <a:gd name="connsiteY1" fmla="*/ 381356 h 381356"/>
              <a:gd name="connsiteX0" fmla="*/ 1799289 w 1799289"/>
              <a:gd name="connsiteY0" fmla="*/ 0 h 381356"/>
              <a:gd name="connsiteX1" fmla="*/ 0 w 1799289"/>
              <a:gd name="connsiteY1" fmla="*/ 381356 h 381356"/>
              <a:gd name="connsiteX0" fmla="*/ 1799289 w 1799289"/>
              <a:gd name="connsiteY0" fmla="*/ 0 h 381356"/>
              <a:gd name="connsiteX1" fmla="*/ 0 w 1799289"/>
              <a:gd name="connsiteY1" fmla="*/ 381356 h 381356"/>
              <a:gd name="connsiteX0" fmla="*/ 1799289 w 1799289"/>
              <a:gd name="connsiteY0" fmla="*/ 0 h 381356"/>
              <a:gd name="connsiteX1" fmla="*/ 0 w 1799289"/>
              <a:gd name="connsiteY1" fmla="*/ 381356 h 381356"/>
              <a:gd name="connsiteX0" fmla="*/ 1550597 w 1550597"/>
              <a:gd name="connsiteY0" fmla="*/ 0 h 398233"/>
              <a:gd name="connsiteX1" fmla="*/ 0 w 1550597"/>
              <a:gd name="connsiteY1" fmla="*/ 398233 h 39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50597" h="398233">
                <a:moveTo>
                  <a:pt x="1550597" y="0"/>
                </a:moveTo>
                <a:cubicBezTo>
                  <a:pt x="1233444" y="295354"/>
                  <a:pt x="797169" y="356130"/>
                  <a:pt x="0" y="398233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Diamond 139">
                <a:extLst>
                  <a:ext uri="{FF2B5EF4-FFF2-40B4-BE49-F238E27FC236}">
                    <a16:creationId xmlns:a16="http://schemas.microsoft.com/office/drawing/2014/main" id="{AD8A377C-8AC2-4982-A618-58E61D154DA5}"/>
                  </a:ext>
                </a:extLst>
              </p:cNvPr>
              <p:cNvSpPr/>
              <p:nvPr/>
            </p:nvSpPr>
            <p:spPr>
              <a:xfrm>
                <a:off x="3333438" y="2521630"/>
                <a:ext cx="1240782" cy="479406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&lt;|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0" name="Diamond 139">
                <a:extLst>
                  <a:ext uri="{FF2B5EF4-FFF2-40B4-BE49-F238E27FC236}">
                    <a16:creationId xmlns:a16="http://schemas.microsoft.com/office/drawing/2014/main" id="{AD8A377C-8AC2-4982-A618-58E61D154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438" y="2521630"/>
                <a:ext cx="1240782" cy="479406"/>
              </a:xfrm>
              <a:prstGeom prst="diamond">
                <a:avLst/>
              </a:prstGeom>
              <a:blipFill>
                <a:blip r:embed="rId17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F3D19EE-15AE-4DB4-A42B-7F0FA67B6F60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2986238" y="2760870"/>
            <a:ext cx="347200" cy="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77252122-CFF3-496A-B621-5C866D30ACA9}"/>
              </a:ext>
            </a:extLst>
          </p:cNvPr>
          <p:cNvCxnSpPr>
            <a:cxnSpLocks/>
            <a:stCxn id="140" idx="0"/>
            <a:endCxn id="150" idx="1"/>
          </p:cNvCxnSpPr>
          <p:nvPr/>
        </p:nvCxnSpPr>
        <p:spPr>
          <a:xfrm rot="5400000" flipH="1" flipV="1">
            <a:off x="4097944" y="2123363"/>
            <a:ext cx="254153" cy="542383"/>
          </a:xfrm>
          <a:prstGeom prst="curvedConnector2">
            <a:avLst/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Diamond 142">
                <a:extLst>
                  <a:ext uri="{FF2B5EF4-FFF2-40B4-BE49-F238E27FC236}">
                    <a16:creationId xmlns:a16="http://schemas.microsoft.com/office/drawing/2014/main" id="{218243CA-E38A-412D-84E7-48CBBAC7A1E9}"/>
                  </a:ext>
                </a:extLst>
              </p:cNvPr>
              <p:cNvSpPr/>
              <p:nvPr/>
            </p:nvSpPr>
            <p:spPr>
              <a:xfrm>
                <a:off x="4496212" y="2955781"/>
                <a:ext cx="1240782" cy="479406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3" name="Diamond 142">
                <a:extLst>
                  <a:ext uri="{FF2B5EF4-FFF2-40B4-BE49-F238E27FC236}">
                    <a16:creationId xmlns:a16="http://schemas.microsoft.com/office/drawing/2014/main" id="{218243CA-E38A-412D-84E7-48CBBAC7A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212" y="2955781"/>
                <a:ext cx="1240782" cy="479406"/>
              </a:xfrm>
              <a:prstGeom prst="diamond">
                <a:avLst/>
              </a:prstGeom>
              <a:blipFill>
                <a:blip r:embed="rId18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nector: Curved 143">
            <a:extLst>
              <a:ext uri="{FF2B5EF4-FFF2-40B4-BE49-F238E27FC236}">
                <a16:creationId xmlns:a16="http://schemas.microsoft.com/office/drawing/2014/main" id="{535FB70F-1469-4F70-9060-BAE1D54C5EDA}"/>
              </a:ext>
            </a:extLst>
          </p:cNvPr>
          <p:cNvCxnSpPr>
            <a:cxnSpLocks/>
            <a:stCxn id="143" idx="3"/>
            <a:endCxn id="148" idx="1"/>
          </p:cNvCxnSpPr>
          <p:nvPr/>
        </p:nvCxnSpPr>
        <p:spPr>
          <a:xfrm>
            <a:off x="5736994" y="3195484"/>
            <a:ext cx="320512" cy="195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8326B92-529D-469E-8F34-6F3D1F34B392}"/>
                  </a:ext>
                </a:extLst>
              </p:cNvPr>
              <p:cNvSpPr txBox="1"/>
              <p:nvPr/>
            </p:nvSpPr>
            <p:spPr>
              <a:xfrm>
                <a:off x="3066767" y="2230560"/>
                <a:ext cx="693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8326B92-529D-469E-8F34-6F3D1F34B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767" y="2230560"/>
                <a:ext cx="69390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FD43DF25-C50F-4950-9B47-04B1591C50CF}"/>
              </a:ext>
            </a:extLst>
          </p:cNvPr>
          <p:cNvCxnSpPr>
            <a:cxnSpLocks/>
            <a:stCxn id="140" idx="2"/>
            <a:endCxn id="143" idx="1"/>
          </p:cNvCxnSpPr>
          <p:nvPr/>
        </p:nvCxnSpPr>
        <p:spPr>
          <a:xfrm rot="16200000" flipH="1">
            <a:off x="4127796" y="2827068"/>
            <a:ext cx="194448" cy="542383"/>
          </a:xfrm>
          <a:prstGeom prst="curvedConnector2">
            <a:avLst/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E10E33BB-287E-4AE0-844E-E39DF98C886B}"/>
              </a:ext>
            </a:extLst>
          </p:cNvPr>
          <p:cNvCxnSpPr>
            <a:cxnSpLocks/>
            <a:stCxn id="143" idx="2"/>
            <a:endCxn id="23" idx="5"/>
          </p:cNvCxnSpPr>
          <p:nvPr/>
        </p:nvCxnSpPr>
        <p:spPr>
          <a:xfrm rot="5400000" flipH="1">
            <a:off x="3757168" y="2075753"/>
            <a:ext cx="527827" cy="2191043"/>
          </a:xfrm>
          <a:prstGeom prst="curvedConnector3">
            <a:avLst>
              <a:gd name="adj1" fmla="val 1468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702F25F-6A21-4054-9F49-66C75EAFEAAB}"/>
                  </a:ext>
                </a:extLst>
              </p:cNvPr>
              <p:cNvSpPr txBox="1"/>
              <p:nvPr/>
            </p:nvSpPr>
            <p:spPr>
              <a:xfrm>
                <a:off x="6057506" y="3028157"/>
                <a:ext cx="367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702F25F-6A21-4054-9F49-66C75EAFE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506" y="3028157"/>
                <a:ext cx="36740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73C7951-1684-4573-B263-5051A3E5773B}"/>
                  </a:ext>
                </a:extLst>
              </p:cNvPr>
              <p:cNvSpPr txBox="1"/>
              <p:nvPr/>
            </p:nvSpPr>
            <p:spPr>
              <a:xfrm>
                <a:off x="5803910" y="2391951"/>
                <a:ext cx="9260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73C7951-1684-4573-B263-5051A3E57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910" y="2391951"/>
                <a:ext cx="926023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Diamond 149">
                <a:extLst>
                  <a:ext uri="{FF2B5EF4-FFF2-40B4-BE49-F238E27FC236}">
                    <a16:creationId xmlns:a16="http://schemas.microsoft.com/office/drawing/2014/main" id="{CE234E62-6508-43DB-8709-7F250DCA39FF}"/>
                  </a:ext>
                </a:extLst>
              </p:cNvPr>
              <p:cNvSpPr/>
              <p:nvPr/>
            </p:nvSpPr>
            <p:spPr>
              <a:xfrm>
                <a:off x="4496212" y="2027774"/>
                <a:ext cx="1240782" cy="479406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0" name="Diamond 149">
                <a:extLst>
                  <a:ext uri="{FF2B5EF4-FFF2-40B4-BE49-F238E27FC236}">
                    <a16:creationId xmlns:a16="http://schemas.microsoft.com/office/drawing/2014/main" id="{CE234E62-6508-43DB-8709-7F250DCA3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212" y="2027774"/>
                <a:ext cx="1240782" cy="479406"/>
              </a:xfrm>
              <a:prstGeom prst="diamond">
                <a:avLst/>
              </a:prstGeom>
              <a:blipFill>
                <a:blip r:embed="rId22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854F9D30-3CD3-4DEF-902D-076027108F86}"/>
              </a:ext>
            </a:extLst>
          </p:cNvPr>
          <p:cNvCxnSpPr>
            <a:cxnSpLocks/>
            <a:stCxn id="150" idx="2"/>
            <a:endCxn id="20" idx="2"/>
          </p:cNvCxnSpPr>
          <p:nvPr/>
        </p:nvCxnSpPr>
        <p:spPr>
          <a:xfrm rot="16200000" flipH="1">
            <a:off x="5977448" y="1646334"/>
            <a:ext cx="253690" cy="1975381"/>
          </a:xfrm>
          <a:prstGeom prst="curvedConnector2">
            <a:avLst/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5718412C-CF35-4749-A9FD-FE43D6A04302}"/>
              </a:ext>
            </a:extLst>
          </p:cNvPr>
          <p:cNvCxnSpPr>
            <a:cxnSpLocks/>
            <a:stCxn id="150" idx="0"/>
            <a:endCxn id="23" idx="7"/>
          </p:cNvCxnSpPr>
          <p:nvPr/>
        </p:nvCxnSpPr>
        <p:spPr>
          <a:xfrm rot="16200000" flipH="1" flipV="1">
            <a:off x="3727779" y="1225554"/>
            <a:ext cx="586605" cy="2191043"/>
          </a:xfrm>
          <a:prstGeom prst="curvedConnector3">
            <a:avLst>
              <a:gd name="adj1" fmla="val -661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6DB3CD3-3F84-4737-A32E-C8875CF62F4D}"/>
                  </a:ext>
                </a:extLst>
              </p:cNvPr>
              <p:cNvSpPr txBox="1"/>
              <p:nvPr/>
            </p:nvSpPr>
            <p:spPr>
              <a:xfrm>
                <a:off x="3058000" y="2885423"/>
                <a:ext cx="693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6DB3CD3-3F84-4737-A32E-C8875CF62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000" y="2885423"/>
                <a:ext cx="69390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659B6D5C-5256-46D8-865F-BCC41AC2C8B6}"/>
              </a:ext>
            </a:extLst>
          </p:cNvPr>
          <p:cNvSpPr txBox="1"/>
          <p:nvPr/>
        </p:nvSpPr>
        <p:spPr>
          <a:xfrm>
            <a:off x="4901000" y="3673172"/>
            <a:ext cx="1303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Undef</a:t>
            </a:r>
            <a:r>
              <a:rPr lang="en-US" sz="2000" dirty="0">
                <a:solidFill>
                  <a:schemeClr val="accent6"/>
                </a:solidFill>
              </a:rPr>
              <a:t> rule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D6BC638C-839B-4FC0-BF23-15B6AB064B72}"/>
              </a:ext>
            </a:extLst>
          </p:cNvPr>
          <p:cNvCxnSpPr>
            <a:cxnSpLocks/>
            <a:stCxn id="78" idx="0"/>
            <a:endCxn id="26" idx="2"/>
          </p:cNvCxnSpPr>
          <p:nvPr/>
        </p:nvCxnSpPr>
        <p:spPr>
          <a:xfrm rot="5400000" flipH="1" flipV="1">
            <a:off x="5604471" y="3204362"/>
            <a:ext cx="417106" cy="52051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0C84A4C-708F-4B2F-B014-AA015153E6B9}"/>
              </a:ext>
            </a:extLst>
          </p:cNvPr>
          <p:cNvCxnSpPr>
            <a:cxnSpLocks/>
            <a:stCxn id="80" idx="0"/>
          </p:cNvCxnSpPr>
          <p:nvPr/>
        </p:nvCxnSpPr>
        <p:spPr>
          <a:xfrm rot="5400000" flipH="1" flipV="1">
            <a:off x="3643810" y="3370817"/>
            <a:ext cx="589316" cy="571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99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9" grpId="0"/>
      <p:bldP spid="26" grpId="0"/>
      <p:bldP spid="30" grpId="0"/>
      <p:bldP spid="60" grpId="0"/>
      <p:bldP spid="63" grpId="0"/>
      <p:bldP spid="63" grpId="1"/>
      <p:bldP spid="70" grpId="0"/>
      <p:bldP spid="70" grpId="1"/>
      <p:bldP spid="80" grpId="0"/>
      <p:bldP spid="80" grpId="1"/>
      <p:bldP spid="86" grpId="0"/>
      <p:bldP spid="86" grpId="1"/>
      <p:bldP spid="94" grpId="0"/>
      <p:bldP spid="94" grpId="1"/>
      <p:bldP spid="95" grpId="0"/>
      <p:bldP spid="95" grpId="1"/>
      <p:bldP spid="103" grpId="0" animBg="1"/>
      <p:bldP spid="103" grpId="1" animBg="1"/>
      <p:bldP spid="107" grpId="0" animBg="1"/>
      <p:bldP spid="107" grpId="1" animBg="1"/>
      <p:bldP spid="108" grpId="0"/>
      <p:bldP spid="108" grpId="1"/>
      <p:bldP spid="109" grpId="0" animBg="1"/>
      <p:bldP spid="109" grpId="1" animBg="1"/>
      <p:bldP spid="113" grpId="0"/>
      <p:bldP spid="114" grpId="0" animBg="1"/>
      <p:bldP spid="115" grpId="0" animBg="1"/>
      <p:bldP spid="116" grpId="0"/>
      <p:bldP spid="117" grpId="0" animBg="1"/>
      <p:bldP spid="118" grpId="0" animBg="1"/>
      <p:bldP spid="140" grpId="0" animBg="1"/>
      <p:bldP spid="143" grpId="0" animBg="1"/>
      <p:bldP spid="145" grpId="0"/>
      <p:bldP spid="148" grpId="0"/>
      <p:bldP spid="149" grpId="0"/>
      <p:bldP spid="150" grpId="0" animBg="1"/>
      <p:bldP spid="153" grpId="0"/>
      <p:bldP spid="78" grpId="0"/>
      <p:bldP spid="7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AA89-7350-4135-88F1-464DD87F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Fusing BSTs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2BB5C-420D-4074-9BFA-17190BFE4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3569"/>
            <a:ext cx="5447586" cy="4143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Adjacent pairs of BSTs in a pipeline are fused into a single BST until one remains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2800" dirty="0"/>
              <a:t>The resulting BST</a:t>
            </a:r>
            <a:endParaRPr lang="en-US" sz="3200" dirty="0"/>
          </a:p>
          <a:p>
            <a:r>
              <a:rPr lang="en-US" dirty="0"/>
              <a:t>Implements the same transduction</a:t>
            </a:r>
          </a:p>
          <a:p>
            <a:r>
              <a:rPr lang="en-US" dirty="0"/>
              <a:t>Gets rid of intermediate streams</a:t>
            </a:r>
          </a:p>
          <a:p>
            <a:r>
              <a:rPr lang="en-US" dirty="0"/>
              <a:t>While larger, exposes reduction opportunities</a:t>
            </a:r>
          </a:p>
          <a:p>
            <a:pPr marL="0" indent="0">
              <a:buNone/>
            </a:pPr>
            <a:endParaRPr lang="en-US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19E1D2-289F-4AB5-8CFB-785F29E60A94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732865" y="2084307"/>
            <a:ext cx="1" cy="230548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5B132B2-AF1C-4FBA-8B0E-4220C81AF5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97196" y="464078"/>
            <a:ext cx="121365" cy="1950464"/>
          </a:xfrm>
          <a:prstGeom prst="bentConnector2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FE6BE64-1BF7-4EF2-B220-CE8DAFAA6651}"/>
              </a:ext>
            </a:extLst>
          </p:cNvPr>
          <p:cNvCxnSpPr>
            <a:cxnSpLocks/>
          </p:cNvCxnSpPr>
          <p:nvPr/>
        </p:nvCxnSpPr>
        <p:spPr>
          <a:xfrm>
            <a:off x="6713935" y="1181232"/>
            <a:ext cx="1018930" cy="319237"/>
          </a:xfrm>
          <a:prstGeom prst="bentConnector3">
            <a:avLst>
              <a:gd name="adj1" fmla="val 1623"/>
            </a:avLst>
          </a:prstGeom>
          <a:solidFill>
            <a:schemeClr val="accent3"/>
          </a:solidFill>
          <a:ln>
            <a:solidFill>
              <a:schemeClr val="accent3"/>
            </a:solidFill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C61706-D417-49E8-B13E-4CFA9CD29BFC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>
            <a:off x="7727575" y="3700926"/>
            <a:ext cx="1723" cy="234240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36BDE2-3EAE-4DF5-BC83-10F0ADBE159F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>
            <a:off x="7729298" y="4479857"/>
            <a:ext cx="0" cy="272799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A76F8-B8BF-4227-8C2A-CEC75C306FE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727474" y="2988629"/>
            <a:ext cx="101" cy="260759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36A6B0-7D25-4D34-B4E3-F8B853D0367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32865" y="1115683"/>
            <a:ext cx="2" cy="517086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7A9071-906F-4A9D-BE03-C7C1EB774BFA}"/>
              </a:ext>
            </a:extLst>
          </p:cNvPr>
          <p:cNvCxnSpPr>
            <a:cxnSpLocks/>
            <a:stCxn id="24" idx="1"/>
            <a:endCxn id="38" idx="3"/>
          </p:cNvCxnSpPr>
          <p:nvPr/>
        </p:nvCxnSpPr>
        <p:spPr>
          <a:xfrm flipH="1">
            <a:off x="6950379" y="4226791"/>
            <a:ext cx="231598" cy="0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88324-CDCC-4748-9C79-D0042AC9C023}"/>
              </a:ext>
            </a:extLst>
          </p:cNvPr>
          <p:cNvCxnSpPr>
            <a:cxnSpLocks/>
            <a:stCxn id="39" idx="2"/>
            <a:endCxn id="17" idx="0"/>
          </p:cNvCxnSpPr>
          <p:nvPr/>
        </p:nvCxnSpPr>
        <p:spPr>
          <a:xfrm flipH="1">
            <a:off x="7727474" y="5204194"/>
            <a:ext cx="1824" cy="234380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617D4D1C-6215-4A42-9008-0B85846B73AC}"/>
              </a:ext>
            </a:extLst>
          </p:cNvPr>
          <p:cNvSpPr/>
          <p:nvPr/>
        </p:nvSpPr>
        <p:spPr>
          <a:xfrm>
            <a:off x="5459440" y="747597"/>
            <a:ext cx="750832" cy="655868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C#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020614AC-F12C-411E-B20E-F226162C35C6}"/>
              </a:ext>
            </a:extLst>
          </p:cNvPr>
          <p:cNvSpPr/>
          <p:nvPr/>
        </p:nvSpPr>
        <p:spPr>
          <a:xfrm>
            <a:off x="6228151" y="746661"/>
            <a:ext cx="1146642" cy="654943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Regex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8CF8332-76F1-4AB2-ACFA-6849C3FED4CA}"/>
              </a:ext>
            </a:extLst>
          </p:cNvPr>
          <p:cNvSpPr/>
          <p:nvPr/>
        </p:nvSpPr>
        <p:spPr>
          <a:xfrm>
            <a:off x="7392397" y="748522"/>
            <a:ext cx="1061872" cy="654943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XPath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B4EA5AFF-1968-42BB-B4FF-533F529C2379}"/>
              </a:ext>
            </a:extLst>
          </p:cNvPr>
          <p:cNvSpPr/>
          <p:nvPr/>
        </p:nvSpPr>
        <p:spPr>
          <a:xfrm>
            <a:off x="7077403" y="5438574"/>
            <a:ext cx="1300142" cy="573407"/>
          </a:xfrm>
          <a:prstGeom prst="flowChart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Fused C#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A27F54BD-6BC3-4760-9E2D-BD2E6DABFDC7}"/>
              </a:ext>
            </a:extLst>
          </p:cNvPr>
          <p:cNvSpPr/>
          <p:nvPr/>
        </p:nvSpPr>
        <p:spPr>
          <a:xfrm>
            <a:off x="7178152" y="2314854"/>
            <a:ext cx="1276117" cy="700294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BSTs</a:t>
            </a:r>
            <a:endParaRPr lang="en-US" sz="3600" dirty="0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3D266591-221E-4BA1-A1E3-A63CFAF6C407}"/>
              </a:ext>
            </a:extLst>
          </p:cNvPr>
          <p:cNvSpPr/>
          <p:nvPr/>
        </p:nvSpPr>
        <p:spPr>
          <a:xfrm>
            <a:off x="7181977" y="3935166"/>
            <a:ext cx="1094641" cy="583250"/>
          </a:xfrm>
          <a:prstGeom prst="flowChart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BST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3E24D793-3B6C-4E99-9C2A-4FAF52AEEEA0}"/>
              </a:ext>
            </a:extLst>
          </p:cNvPr>
          <p:cNvSpPr/>
          <p:nvPr/>
        </p:nvSpPr>
        <p:spPr>
          <a:xfrm>
            <a:off x="6950379" y="1632769"/>
            <a:ext cx="1564971" cy="451538"/>
          </a:xfrm>
          <a:prstGeom prst="flowChartProcess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/>
              <a:t>Frontend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E0D7C407-0061-494D-BA99-AAAA6413E6AF}"/>
              </a:ext>
            </a:extLst>
          </p:cNvPr>
          <p:cNvSpPr/>
          <p:nvPr/>
        </p:nvSpPr>
        <p:spPr>
          <a:xfrm>
            <a:off x="6939799" y="3249388"/>
            <a:ext cx="1575551" cy="451538"/>
          </a:xfrm>
          <a:prstGeom prst="flowChartProcess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/>
              <a:t>Fusion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80F68B63-E7CF-44D4-B74B-62E26F13CEE7}"/>
              </a:ext>
            </a:extLst>
          </p:cNvPr>
          <p:cNvSpPr/>
          <p:nvPr/>
        </p:nvSpPr>
        <p:spPr>
          <a:xfrm>
            <a:off x="6076236" y="4001022"/>
            <a:ext cx="874143" cy="451538"/>
          </a:xfrm>
          <a:prstGeom prst="flowChartProcess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RBBE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AB218DB6-479A-4778-9F93-210A153DAF87}"/>
              </a:ext>
            </a:extLst>
          </p:cNvPr>
          <p:cNvSpPr/>
          <p:nvPr/>
        </p:nvSpPr>
        <p:spPr>
          <a:xfrm>
            <a:off x="6943245" y="4752656"/>
            <a:ext cx="1572105" cy="451538"/>
          </a:xfrm>
          <a:prstGeom prst="flowChartProcess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 err="1"/>
              <a:t>CodeGen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225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A5DA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DA5DA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DA5DA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Fusion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58630" y="3016908"/>
                <a:ext cx="336694" cy="395248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54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630" y="3016908"/>
                <a:ext cx="336694" cy="395248"/>
              </a:xfrm>
              <a:prstGeom prst="rect">
                <a:avLst/>
              </a:prstGeom>
              <a:blipFill>
                <a:blip r:embed="rId3"/>
                <a:stretch>
                  <a:fillRect l="-6897" r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29833" y="3509842"/>
                <a:ext cx="689066" cy="39524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833" y="3509842"/>
                <a:ext cx="689066" cy="395248"/>
              </a:xfrm>
              <a:prstGeom prst="rect">
                <a:avLst/>
              </a:prstGeom>
              <a:blipFill>
                <a:blip r:embed="rId4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06631" y="4082827"/>
                <a:ext cx="336694" cy="3952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54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1" y="4082827"/>
                <a:ext cx="336694" cy="395248"/>
              </a:xfrm>
              <a:prstGeom prst="rect">
                <a:avLst/>
              </a:prstGeom>
              <a:blipFill>
                <a:blip r:embed="rId5"/>
                <a:stretch>
                  <a:fillRect l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13020" y="4079856"/>
                <a:ext cx="336694" cy="3952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54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020" y="4079856"/>
                <a:ext cx="336694" cy="395248"/>
              </a:xfrm>
              <a:prstGeom prst="rect">
                <a:avLst/>
              </a:prstGeom>
              <a:blipFill>
                <a:blip r:embed="rId6"/>
                <a:stretch>
                  <a:fillRect l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89069" y="4657616"/>
                <a:ext cx="1069780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69" y="4657616"/>
                <a:ext cx="1069780" cy="276999"/>
              </a:xfrm>
              <a:prstGeom prst="rect">
                <a:avLst/>
              </a:prstGeom>
              <a:blipFill>
                <a:blip r:embed="rId7"/>
                <a:stretch>
                  <a:fillRect l="-7386" t="-2222" r="-738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62211" y="3571155"/>
                <a:ext cx="1129531" cy="349702"/>
              </a:xfrm>
              <a:prstGeom prst="rect">
                <a:avLst/>
              </a:prstGeom>
            </p:spPr>
            <p:txBody>
              <a:bodyPr wrap="none" lIns="36000" tIns="36000" rIns="36000" bIns="3600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211" y="3571155"/>
                <a:ext cx="1129531" cy="349702"/>
              </a:xfrm>
              <a:prstGeom prst="rect">
                <a:avLst/>
              </a:prstGeom>
              <a:blipFill>
                <a:blip r:embed="rId8"/>
                <a:stretch>
                  <a:fillRect l="-4324" r="-3784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43325" y="2557983"/>
                <a:ext cx="371447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325" y="2557983"/>
                <a:ext cx="37144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  <a:stCxn id="11" idx="2"/>
            <a:endCxn id="4" idx="0"/>
          </p:cNvCxnSpPr>
          <p:nvPr/>
        </p:nvCxnSpPr>
        <p:spPr>
          <a:xfrm flipH="1">
            <a:off x="1826977" y="2834982"/>
            <a:ext cx="2072" cy="1819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4" idx="2"/>
            <a:endCxn id="10" idx="0"/>
          </p:cNvCxnSpPr>
          <p:nvPr/>
        </p:nvCxnSpPr>
        <p:spPr>
          <a:xfrm>
            <a:off x="1826977" y="3412156"/>
            <a:ext cx="0" cy="1589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endCxn id="8" idx="0"/>
          </p:cNvCxnSpPr>
          <p:nvPr/>
        </p:nvCxnSpPr>
        <p:spPr>
          <a:xfrm>
            <a:off x="2181367" y="3902522"/>
            <a:ext cx="0" cy="177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0"/>
          </p:cNvCxnSpPr>
          <p:nvPr/>
        </p:nvCxnSpPr>
        <p:spPr>
          <a:xfrm>
            <a:off x="1474978" y="3902522"/>
            <a:ext cx="0" cy="1803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7" idx="2"/>
          </p:cNvCxnSpPr>
          <p:nvPr/>
        </p:nvCxnSpPr>
        <p:spPr>
          <a:xfrm>
            <a:off x="1474978" y="4478075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8" idx="2"/>
          </p:cNvCxnSpPr>
          <p:nvPr/>
        </p:nvCxnSpPr>
        <p:spPr>
          <a:xfrm>
            <a:off x="2181367" y="4475104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28650" y="3039680"/>
                <a:ext cx="371447" cy="349702"/>
              </a:xfrm>
              <a:prstGeom prst="rect">
                <a:avLst/>
              </a:prstGeom>
            </p:spPr>
            <p:txBody>
              <a:bodyPr wrap="square" lIns="36000" tIns="36000" rIns="36000" bIns="3600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039680"/>
                <a:ext cx="371447" cy="3497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28650" y="4102629"/>
                <a:ext cx="371447" cy="349702"/>
              </a:xfrm>
              <a:prstGeom prst="rect">
                <a:avLst/>
              </a:prstGeom>
            </p:spPr>
            <p:txBody>
              <a:bodyPr wrap="square" lIns="36000" tIns="36000" rIns="36000" bIns="3600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02629"/>
                <a:ext cx="371447" cy="3497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698276" y="3039680"/>
                <a:ext cx="371447" cy="349702"/>
              </a:xfrm>
              <a:prstGeom prst="rect">
                <a:avLst/>
              </a:prstGeom>
            </p:spPr>
            <p:txBody>
              <a:bodyPr wrap="square" lIns="36000" tIns="36000" rIns="36000" bIns="3600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276" y="3039680"/>
                <a:ext cx="371447" cy="3497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698276" y="4102629"/>
                <a:ext cx="371447" cy="349702"/>
              </a:xfrm>
              <a:prstGeom prst="rect">
                <a:avLst/>
              </a:prstGeom>
            </p:spPr>
            <p:txBody>
              <a:bodyPr wrap="square" lIns="36000" tIns="36000" rIns="36000" bIns="3600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276" y="4102629"/>
                <a:ext cx="371447" cy="3497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cxnSpLocks/>
            <a:stCxn id="18" idx="3"/>
            <a:endCxn id="4" idx="1"/>
          </p:cNvCxnSpPr>
          <p:nvPr/>
        </p:nvCxnSpPr>
        <p:spPr>
          <a:xfrm>
            <a:off x="1000097" y="3214531"/>
            <a:ext cx="65853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4" idx="3"/>
            <a:endCxn id="20" idx="1"/>
          </p:cNvCxnSpPr>
          <p:nvPr/>
        </p:nvCxnSpPr>
        <p:spPr>
          <a:xfrm flipV="1">
            <a:off x="1995324" y="3214531"/>
            <a:ext cx="70295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9" idx="3"/>
            <a:endCxn id="7" idx="1"/>
          </p:cNvCxnSpPr>
          <p:nvPr/>
        </p:nvCxnSpPr>
        <p:spPr>
          <a:xfrm>
            <a:off x="1000097" y="4277480"/>
            <a:ext cx="306534" cy="2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8" idx="3"/>
            <a:endCxn id="21" idx="1"/>
          </p:cNvCxnSpPr>
          <p:nvPr/>
        </p:nvCxnSpPr>
        <p:spPr>
          <a:xfrm>
            <a:off x="2349714" y="4277480"/>
            <a:ext cx="3485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7" idx="3"/>
            <a:endCxn id="8" idx="1"/>
          </p:cNvCxnSpPr>
          <p:nvPr/>
        </p:nvCxnSpPr>
        <p:spPr>
          <a:xfrm flipV="1">
            <a:off x="1643325" y="4277480"/>
            <a:ext cx="369695" cy="297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820039" y="3532615"/>
                <a:ext cx="595920" cy="349702"/>
              </a:xfrm>
              <a:prstGeom prst="rect">
                <a:avLst/>
              </a:prstGeom>
            </p:spPr>
            <p:txBody>
              <a:bodyPr wrap="square" lIns="36000" tIns="36000" rIns="36000" bIns="3600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039" y="3532615"/>
                <a:ext cx="595920" cy="349702"/>
              </a:xfrm>
              <a:prstGeom prst="rect">
                <a:avLst/>
              </a:prstGeom>
              <a:blipFill>
                <a:blip r:embed="rId14"/>
                <a:stretch>
                  <a:fillRect l="-9278" r="-10309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532773" y="3532615"/>
                <a:ext cx="595920" cy="349702"/>
              </a:xfrm>
              <a:prstGeom prst="rect">
                <a:avLst/>
              </a:prstGeom>
            </p:spPr>
            <p:txBody>
              <a:bodyPr wrap="square" lIns="36000" tIns="36000" rIns="36000" bIns="3600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773" y="3532615"/>
                <a:ext cx="595920" cy="349702"/>
              </a:xfrm>
              <a:prstGeom prst="rect">
                <a:avLst/>
              </a:prstGeom>
              <a:blipFill>
                <a:blip r:embed="rId15"/>
                <a:stretch>
                  <a:fillRect l="-12371" r="-25773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cxnSpLocks/>
            <a:stCxn id="27" idx="3"/>
            <a:endCxn id="6" idx="1"/>
          </p:cNvCxnSpPr>
          <p:nvPr/>
        </p:nvCxnSpPr>
        <p:spPr>
          <a:xfrm>
            <a:off x="6415959" y="3707466"/>
            <a:ext cx="2138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6" idx="3"/>
            <a:endCxn id="28" idx="1"/>
          </p:cNvCxnSpPr>
          <p:nvPr/>
        </p:nvCxnSpPr>
        <p:spPr>
          <a:xfrm>
            <a:off x="7318899" y="3707466"/>
            <a:ext cx="2138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788642" y="2944927"/>
                <a:ext cx="371447" cy="349702"/>
              </a:xfrm>
              <a:prstGeom prst="rect">
                <a:avLst/>
              </a:prstGeom>
            </p:spPr>
            <p:txBody>
              <a:bodyPr wrap="square" lIns="36000" tIns="36000" rIns="36000" bIns="3600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642" y="2944927"/>
                <a:ext cx="371447" cy="34970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cxnSpLocks/>
            <a:stCxn id="31" idx="2"/>
            <a:endCxn id="6" idx="0"/>
          </p:cNvCxnSpPr>
          <p:nvPr/>
        </p:nvCxnSpPr>
        <p:spPr>
          <a:xfrm>
            <a:off x="6974366" y="3294629"/>
            <a:ext cx="0" cy="2152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403123" y="4102629"/>
                <a:ext cx="1142483" cy="349702"/>
              </a:xfrm>
              <a:prstGeom prst="rect">
                <a:avLst/>
              </a:prstGeom>
            </p:spPr>
            <p:txBody>
              <a:bodyPr wrap="none" lIns="36000" tIns="36000" rIns="36000" bIns="3600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123" y="4102629"/>
                <a:ext cx="1142483" cy="349702"/>
              </a:xfrm>
              <a:prstGeom prst="rect">
                <a:avLst/>
              </a:prstGeom>
              <a:blipFill>
                <a:blip r:embed="rId17"/>
                <a:stretch>
                  <a:fillRect l="-3723" r="-4255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6974365" y="3294629"/>
            <a:ext cx="0" cy="215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6" idx="2"/>
            <a:endCxn id="33" idx="0"/>
          </p:cNvCxnSpPr>
          <p:nvPr/>
        </p:nvCxnSpPr>
        <p:spPr>
          <a:xfrm flipH="1">
            <a:off x="6974365" y="3905090"/>
            <a:ext cx="1" cy="19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Right 35"/>
          <p:cNvSpPr/>
          <p:nvPr/>
        </p:nvSpPr>
        <p:spPr>
          <a:xfrm>
            <a:off x="3729388" y="3240589"/>
            <a:ext cx="1518764" cy="979299"/>
          </a:xfrm>
          <a:prstGeom prst="rightArrow">
            <a:avLst>
              <a:gd name="adj1" fmla="val 55659"/>
              <a:gd name="adj2" fmla="val 50000"/>
            </a:avLst>
          </a:prstGeom>
          <a:solidFill>
            <a:srgbClr val="4D4D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/>
              <a:t>Fusion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689163" y="4143535"/>
                <a:ext cx="206583" cy="2534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360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163" y="4143535"/>
                <a:ext cx="206583" cy="253492"/>
              </a:xfrm>
              <a:prstGeom prst="rect">
                <a:avLst/>
              </a:prstGeom>
              <a:blipFill>
                <a:blip r:embed="rId18"/>
                <a:stretch>
                  <a:fillRect l="-8824" r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85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51DD-8EDF-4647-81B1-F779C86C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Fusion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CCF076-B057-4D50-A920-79E31A39D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Bef>
                    <a:spcPts val="42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800" dirty="0"/>
                  <a:t> is quadratic in the worst case</a:t>
                </a:r>
              </a:p>
              <a:p>
                <a:pPr marL="0" indent="0">
                  <a:spcBef>
                    <a:spcPts val="4200"/>
                  </a:spcBef>
                  <a:buNone/>
                </a:pPr>
                <a:r>
                  <a:rPr lang="en-US" sz="2800" dirty="0"/>
                  <a:t>A naïve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800" dirty="0"/>
                  <a:t> may have unsatisfiable paths and therefore unreachable states</a:t>
                </a:r>
              </a:p>
              <a:p>
                <a:pPr marL="0" indent="0">
                  <a:spcBef>
                    <a:spcPts val="4200"/>
                  </a:spcBef>
                  <a:buNone/>
                </a:pPr>
                <a:r>
                  <a:rPr lang="en-US" sz="2800" dirty="0"/>
                  <a:t>We use an </a:t>
                </a:r>
                <a:r>
                  <a:rPr lang="en-US" sz="2800" b="1" dirty="0"/>
                  <a:t>incremental fixpoint algorithm</a:t>
                </a:r>
                <a:r>
                  <a:rPr lang="en-US" sz="2800" dirty="0"/>
                  <a:t> starting from the initial state to construct the rules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CCF076-B057-4D50-A920-79E31A39D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34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6C3D70-E57A-429E-B9B7-7841C456BC02}"/>
              </a:ext>
            </a:extLst>
          </p:cNvPr>
          <p:cNvSpPr/>
          <p:nvPr/>
        </p:nvSpPr>
        <p:spPr>
          <a:xfrm>
            <a:off x="5238655" y="3982613"/>
            <a:ext cx="3641958" cy="3368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AF750-F90D-42B5-9EE8-2FAB1BE2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BST Fusion in Practice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621171-83FB-4FBB-B773-7AB47E9690E1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07042" y="2815237"/>
            <a:ext cx="303763" cy="3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311D372-C552-4AE8-870A-C714D21E2943}"/>
              </a:ext>
            </a:extLst>
          </p:cNvPr>
          <p:cNvSpPr/>
          <p:nvPr/>
        </p:nvSpPr>
        <p:spPr>
          <a:xfrm>
            <a:off x="1010805" y="2611488"/>
            <a:ext cx="414337" cy="41433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/>
              <a:t>P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ABCE003-D6E0-422B-A405-0A70E926FC63}"/>
              </a:ext>
            </a:extLst>
          </p:cNvPr>
          <p:cNvCxnSpPr>
            <a:cxnSpLocks/>
            <a:stCxn id="5" idx="6"/>
            <a:endCxn id="5" idx="0"/>
          </p:cNvCxnSpPr>
          <p:nvPr/>
        </p:nvCxnSpPr>
        <p:spPr>
          <a:xfrm flipH="1" flipV="1">
            <a:off x="1217974" y="2611488"/>
            <a:ext cx="207168" cy="207169"/>
          </a:xfrm>
          <a:prstGeom prst="curvedConnector4">
            <a:avLst>
              <a:gd name="adj1" fmla="val -110345"/>
              <a:gd name="adj2" fmla="val 21034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F81970-0064-4D9A-ACA7-897C7F85B0E6}"/>
                  </a:ext>
                </a:extLst>
              </p:cNvPr>
              <p:cNvSpPr txBox="1"/>
              <p:nvPr/>
            </p:nvSpPr>
            <p:spPr>
              <a:xfrm>
                <a:off x="1642343" y="2410157"/>
                <a:ext cx="15017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F81970-0064-4D9A-ACA7-897C7F85B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343" y="2410157"/>
                <a:ext cx="150175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7185A-93BC-4F22-A55B-AD02EBE244F5}"/>
                  </a:ext>
                </a:extLst>
              </p:cNvPr>
              <p:cNvSpPr txBox="1"/>
              <p:nvPr/>
            </p:nvSpPr>
            <p:spPr>
              <a:xfrm>
                <a:off x="686440" y="2493564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7185A-93BC-4F22-A55B-AD02EBE24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40" y="2493564"/>
                <a:ext cx="34496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B378A2-E4AF-4478-A6FE-3D74C5D132CA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189637" y="3515039"/>
            <a:ext cx="303763" cy="3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0375CD-C1AB-4EE8-91F1-0A33CDE8A86E}"/>
                  </a:ext>
                </a:extLst>
              </p:cNvPr>
              <p:cNvSpPr txBox="1"/>
              <p:nvPr/>
            </p:nvSpPr>
            <p:spPr>
              <a:xfrm>
                <a:off x="5139946" y="3183884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0375CD-C1AB-4EE8-91F1-0A33CDE8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946" y="3183884"/>
                <a:ext cx="34496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3FFCA9F-765B-4C5D-A953-5915A8F521CE}"/>
              </a:ext>
            </a:extLst>
          </p:cNvPr>
          <p:cNvSpPr/>
          <p:nvPr/>
        </p:nvSpPr>
        <p:spPr>
          <a:xfrm>
            <a:off x="5493400" y="3311290"/>
            <a:ext cx="414337" cy="41433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amond 15">
                <a:extLst>
                  <a:ext uri="{FF2B5EF4-FFF2-40B4-BE49-F238E27FC236}">
                    <a16:creationId xmlns:a16="http://schemas.microsoft.com/office/drawing/2014/main" id="{B9112B0A-B707-4D13-8280-F19853A16BC1}"/>
                  </a:ext>
                </a:extLst>
              </p:cNvPr>
              <p:cNvSpPr/>
              <p:nvPr/>
            </p:nvSpPr>
            <p:spPr>
              <a:xfrm>
                <a:off x="5015839" y="2429726"/>
                <a:ext cx="1369462" cy="529124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Diamond 15">
                <a:extLst>
                  <a:ext uri="{FF2B5EF4-FFF2-40B4-BE49-F238E27FC236}">
                    <a16:creationId xmlns:a16="http://schemas.microsoft.com/office/drawing/2014/main" id="{B9112B0A-B707-4D13-8280-F19853A16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39" y="2429726"/>
                <a:ext cx="1369462" cy="529124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3D8008-433C-48E2-96C9-4024FBBFFDE0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5700569" y="2958850"/>
            <a:ext cx="1" cy="35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A489020-7317-404A-8FE5-C01D0E6D5B24}"/>
              </a:ext>
            </a:extLst>
          </p:cNvPr>
          <p:cNvSpPr/>
          <p:nvPr/>
        </p:nvSpPr>
        <p:spPr>
          <a:xfrm>
            <a:off x="7354184" y="2489427"/>
            <a:ext cx="414337" cy="41433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iamond 18">
                <a:extLst>
                  <a:ext uri="{FF2B5EF4-FFF2-40B4-BE49-F238E27FC236}">
                    <a16:creationId xmlns:a16="http://schemas.microsoft.com/office/drawing/2014/main" id="{FC046E23-07FF-43FF-B19B-6F877E7D1F06}"/>
                  </a:ext>
                </a:extLst>
              </p:cNvPr>
              <p:cNvSpPr/>
              <p:nvPr/>
            </p:nvSpPr>
            <p:spPr>
              <a:xfrm>
                <a:off x="6876621" y="3257876"/>
                <a:ext cx="1369462" cy="529124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Diamond 18">
                <a:extLst>
                  <a:ext uri="{FF2B5EF4-FFF2-40B4-BE49-F238E27FC236}">
                    <a16:creationId xmlns:a16="http://schemas.microsoft.com/office/drawing/2014/main" id="{FC046E23-07FF-43FF-B19B-6F877E7D1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621" y="3257876"/>
                <a:ext cx="1369462" cy="529124"/>
              </a:xfrm>
              <a:prstGeom prst="diamond">
                <a:avLst/>
              </a:prstGeom>
              <a:blipFill>
                <a:blip r:embed="rId7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21DCDC-8D49-4E65-A351-33D07442AA22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 flipH="1">
            <a:off x="7561352" y="2903764"/>
            <a:ext cx="1" cy="3541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D755568E-3F91-49E4-BBC6-EF5E3275D2F6}"/>
              </a:ext>
            </a:extLst>
          </p:cNvPr>
          <p:cNvCxnSpPr>
            <a:cxnSpLocks/>
            <a:stCxn id="16" idx="1"/>
            <a:endCxn id="15" idx="1"/>
          </p:cNvCxnSpPr>
          <p:nvPr/>
        </p:nvCxnSpPr>
        <p:spPr>
          <a:xfrm rot="10800000" flipH="1" flipV="1">
            <a:off x="5015838" y="2694288"/>
            <a:ext cx="538239" cy="677680"/>
          </a:xfrm>
          <a:prstGeom prst="curvedConnector4">
            <a:avLst>
              <a:gd name="adj1" fmla="val -42472"/>
              <a:gd name="adj2" fmla="val 65043"/>
            </a:avLst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F0CB72C-80BC-4434-927A-0F1372AAF617}"/>
              </a:ext>
            </a:extLst>
          </p:cNvPr>
          <p:cNvCxnSpPr>
            <a:cxnSpLocks/>
            <a:stCxn id="19" idx="3"/>
            <a:endCxn id="18" idx="5"/>
          </p:cNvCxnSpPr>
          <p:nvPr/>
        </p:nvCxnSpPr>
        <p:spPr>
          <a:xfrm flipH="1" flipV="1">
            <a:off x="7707843" y="2843086"/>
            <a:ext cx="538240" cy="679352"/>
          </a:xfrm>
          <a:prstGeom prst="curvedConnector4">
            <a:avLst>
              <a:gd name="adj1" fmla="val -42472"/>
              <a:gd name="adj2" fmla="val 65006"/>
            </a:avLst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93EFC37F-9FDF-46B5-BA87-D4C840060660}"/>
              </a:ext>
            </a:extLst>
          </p:cNvPr>
          <p:cNvCxnSpPr>
            <a:cxnSpLocks/>
            <a:stCxn id="16" idx="3"/>
            <a:endCxn id="18" idx="2"/>
          </p:cNvCxnSpPr>
          <p:nvPr/>
        </p:nvCxnSpPr>
        <p:spPr>
          <a:xfrm>
            <a:off x="6385301" y="2694288"/>
            <a:ext cx="968883" cy="230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ACDEF241-C2D1-44AF-AE5F-FC6D1F982C43}"/>
              </a:ext>
            </a:extLst>
          </p:cNvPr>
          <p:cNvCxnSpPr>
            <a:cxnSpLocks/>
            <a:stCxn id="19" idx="1"/>
            <a:endCxn id="15" idx="6"/>
          </p:cNvCxnSpPr>
          <p:nvPr/>
        </p:nvCxnSpPr>
        <p:spPr>
          <a:xfrm rot="10800000">
            <a:off x="5907737" y="3518460"/>
            <a:ext cx="968884" cy="397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FB085EF-6D39-40CB-8D64-DCCC050F1BDA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403506" y="5124934"/>
            <a:ext cx="5972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08650F3-E63B-4262-9F64-3BE48DF6384A}"/>
                  </a:ext>
                </a:extLst>
              </p:cNvPr>
              <p:cNvSpPr txBox="1"/>
              <p:nvPr/>
            </p:nvSpPr>
            <p:spPr>
              <a:xfrm>
                <a:off x="339689" y="4772564"/>
                <a:ext cx="6707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08650F3-E63B-4262-9F64-3BE48DF63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9" y="4772564"/>
                <a:ext cx="67076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1D0338AA-5C8F-4603-AAEC-7621290DFB70}"/>
              </a:ext>
            </a:extLst>
          </p:cNvPr>
          <p:cNvSpPr/>
          <p:nvPr/>
        </p:nvSpPr>
        <p:spPr>
          <a:xfrm>
            <a:off x="1000767" y="4917765"/>
            <a:ext cx="414337" cy="41433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/>
              <a:t>P1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Diamond 98">
                <a:extLst>
                  <a:ext uri="{FF2B5EF4-FFF2-40B4-BE49-F238E27FC236}">
                    <a16:creationId xmlns:a16="http://schemas.microsoft.com/office/drawing/2014/main" id="{643FD9FE-352E-4E72-8EB2-B6CC87427FA1}"/>
                  </a:ext>
                </a:extLst>
              </p:cNvPr>
              <p:cNvSpPr/>
              <p:nvPr/>
            </p:nvSpPr>
            <p:spPr>
              <a:xfrm>
                <a:off x="1697963" y="4860372"/>
                <a:ext cx="1369462" cy="529124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Diamond 98">
                <a:extLst>
                  <a:ext uri="{FF2B5EF4-FFF2-40B4-BE49-F238E27FC236}">
                    <a16:creationId xmlns:a16="http://schemas.microsoft.com/office/drawing/2014/main" id="{643FD9FE-352E-4E72-8EB2-B6CC87427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963" y="4860372"/>
                <a:ext cx="1369462" cy="529124"/>
              </a:xfrm>
              <a:prstGeom prst="diamond">
                <a:avLst/>
              </a:prstGeom>
              <a:blipFill>
                <a:blip r:embed="rId9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449EFAF-BD23-4A85-874A-C543B5489CE4}"/>
              </a:ext>
            </a:extLst>
          </p:cNvPr>
          <p:cNvCxnSpPr>
            <a:cxnSpLocks/>
            <a:stCxn id="98" idx="6"/>
            <a:endCxn id="99" idx="1"/>
          </p:cNvCxnSpPr>
          <p:nvPr/>
        </p:nvCxnSpPr>
        <p:spPr>
          <a:xfrm>
            <a:off x="1415104" y="5124934"/>
            <a:ext cx="282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6F16AFB1-E2FE-4BFD-B930-1F4E3555591D}"/>
              </a:ext>
            </a:extLst>
          </p:cNvPr>
          <p:cNvSpPr/>
          <p:nvPr/>
        </p:nvSpPr>
        <p:spPr>
          <a:xfrm>
            <a:off x="4604778" y="4917765"/>
            <a:ext cx="414337" cy="41433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/>
              <a:t>P2</a:t>
            </a:r>
          </a:p>
        </p:txBody>
      </p: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455505CC-01BA-476F-A467-6190D73D82BB}"/>
              </a:ext>
            </a:extLst>
          </p:cNvPr>
          <p:cNvCxnSpPr>
            <a:cxnSpLocks/>
            <a:stCxn id="99" idx="0"/>
            <a:endCxn id="115" idx="2"/>
          </p:cNvCxnSpPr>
          <p:nvPr/>
        </p:nvCxnSpPr>
        <p:spPr>
          <a:xfrm rot="16200000" flipV="1">
            <a:off x="2257927" y="4735604"/>
            <a:ext cx="239566" cy="99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Diamond 114">
                <a:extLst>
                  <a:ext uri="{FF2B5EF4-FFF2-40B4-BE49-F238E27FC236}">
                    <a16:creationId xmlns:a16="http://schemas.microsoft.com/office/drawing/2014/main" id="{F2E2581F-F9AF-4164-AF68-6C4E7A42E7ED}"/>
                  </a:ext>
                </a:extLst>
              </p:cNvPr>
              <p:cNvSpPr/>
              <p:nvPr/>
            </p:nvSpPr>
            <p:spPr>
              <a:xfrm>
                <a:off x="1687994" y="4091682"/>
                <a:ext cx="1369462" cy="529124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5" name="Diamond 114">
                <a:extLst>
                  <a:ext uri="{FF2B5EF4-FFF2-40B4-BE49-F238E27FC236}">
                    <a16:creationId xmlns:a16="http://schemas.microsoft.com/office/drawing/2014/main" id="{F2E2581F-F9AF-4164-AF68-6C4E7A42E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94" y="4091682"/>
                <a:ext cx="1369462" cy="529124"/>
              </a:xfrm>
              <a:prstGeom prst="diamond">
                <a:avLst/>
              </a:prstGeom>
              <a:blipFill>
                <a:blip r:embed="rId10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20C10F0E-486A-47CC-8063-736AC4043078}"/>
              </a:ext>
            </a:extLst>
          </p:cNvPr>
          <p:cNvCxnSpPr>
            <a:cxnSpLocks/>
            <a:stCxn id="115" idx="3"/>
            <a:endCxn id="101" idx="0"/>
          </p:cNvCxnSpPr>
          <p:nvPr/>
        </p:nvCxnSpPr>
        <p:spPr>
          <a:xfrm>
            <a:off x="3057456" y="4356244"/>
            <a:ext cx="1754491" cy="561521"/>
          </a:xfrm>
          <a:prstGeom prst="curvedConnector2">
            <a:avLst/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5BBD3E6C-9258-4BF2-893C-4A512D4E06E0}"/>
              </a:ext>
            </a:extLst>
          </p:cNvPr>
          <p:cNvCxnSpPr>
            <a:cxnSpLocks/>
            <a:stCxn id="115" idx="0"/>
            <a:endCxn id="98" idx="1"/>
          </p:cNvCxnSpPr>
          <p:nvPr/>
        </p:nvCxnSpPr>
        <p:spPr>
          <a:xfrm rot="16200000" flipH="1" flipV="1">
            <a:off x="1273704" y="3879422"/>
            <a:ext cx="886761" cy="1311280"/>
          </a:xfrm>
          <a:prstGeom prst="curvedConnector3">
            <a:avLst>
              <a:gd name="adj1" fmla="val 869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Diamond 146">
                <a:extLst>
                  <a:ext uri="{FF2B5EF4-FFF2-40B4-BE49-F238E27FC236}">
                    <a16:creationId xmlns:a16="http://schemas.microsoft.com/office/drawing/2014/main" id="{48E60885-CF25-40B8-A213-F6CA92BCD9CF}"/>
                  </a:ext>
                </a:extLst>
              </p:cNvPr>
              <p:cNvSpPr/>
              <p:nvPr/>
            </p:nvSpPr>
            <p:spPr>
              <a:xfrm>
                <a:off x="3155112" y="5605768"/>
                <a:ext cx="1369462" cy="529124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7" name="Diamond 146">
                <a:extLst>
                  <a:ext uri="{FF2B5EF4-FFF2-40B4-BE49-F238E27FC236}">
                    <a16:creationId xmlns:a16="http://schemas.microsoft.com/office/drawing/2014/main" id="{48E60885-CF25-40B8-A213-F6CA92BCD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112" y="5605768"/>
                <a:ext cx="1369462" cy="529124"/>
              </a:xfrm>
              <a:prstGeom prst="diamond">
                <a:avLst/>
              </a:prstGeom>
              <a:blipFill>
                <a:blip r:embed="rId11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D682F8C9-E050-483E-A633-2816D9402DE5}"/>
              </a:ext>
            </a:extLst>
          </p:cNvPr>
          <p:cNvCxnSpPr>
            <a:cxnSpLocks/>
            <a:stCxn id="147" idx="0"/>
            <a:endCxn id="60" idx="3"/>
          </p:cNvCxnSpPr>
          <p:nvPr/>
        </p:nvCxnSpPr>
        <p:spPr>
          <a:xfrm rot="16200000" flipV="1">
            <a:off x="3715139" y="5481063"/>
            <a:ext cx="74037" cy="175373"/>
          </a:xfrm>
          <a:prstGeom prst="curvedConnector2">
            <a:avLst/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51AED77-4313-4B1D-AD43-20C45B2718FC}"/>
              </a:ext>
            </a:extLst>
          </p:cNvPr>
          <p:cNvCxnSpPr>
            <a:cxnSpLocks/>
            <a:stCxn id="147" idx="2"/>
            <a:endCxn id="59" idx="3"/>
          </p:cNvCxnSpPr>
          <p:nvPr/>
        </p:nvCxnSpPr>
        <p:spPr>
          <a:xfrm rot="5400000">
            <a:off x="3700170" y="6099193"/>
            <a:ext cx="103975" cy="175373"/>
          </a:xfrm>
          <a:prstGeom prst="curvedConnector2">
            <a:avLst/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8B25127-F65A-411F-82A7-D1DB8BF9CCE0}"/>
                  </a:ext>
                </a:extLst>
              </p:cNvPr>
              <p:cNvSpPr txBox="1"/>
              <p:nvPr/>
            </p:nvSpPr>
            <p:spPr>
              <a:xfrm>
                <a:off x="6539253" y="2329051"/>
                <a:ext cx="6747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8B25127-F65A-411F-82A7-D1DB8BF9C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253" y="2329051"/>
                <a:ext cx="67473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AFB8669-E133-4AD1-B088-0FB9A86F951D}"/>
                  </a:ext>
                </a:extLst>
              </p:cNvPr>
              <p:cNvSpPr txBox="1"/>
              <p:nvPr/>
            </p:nvSpPr>
            <p:spPr>
              <a:xfrm>
                <a:off x="6167635" y="3556350"/>
                <a:ext cx="6747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AFB8669-E133-4AD1-B088-0FB9A86F9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635" y="3556350"/>
                <a:ext cx="674736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7A47FB5-B2D6-449E-8C47-93F32BB4FD90}"/>
                  </a:ext>
                </a:extLst>
              </p:cNvPr>
              <p:cNvSpPr txBox="1"/>
              <p:nvPr/>
            </p:nvSpPr>
            <p:spPr>
              <a:xfrm>
                <a:off x="7810439" y="2746228"/>
                <a:ext cx="9246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7A47FB5-B2D6-449E-8C47-93F32BB4F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39" y="2746228"/>
                <a:ext cx="924612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A436131-E2E5-4E49-9986-B2B481FAC559}"/>
                  </a:ext>
                </a:extLst>
              </p:cNvPr>
              <p:cNvSpPr txBox="1"/>
              <p:nvPr/>
            </p:nvSpPr>
            <p:spPr>
              <a:xfrm>
                <a:off x="4148775" y="2355733"/>
                <a:ext cx="9246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A436131-E2E5-4E49-9986-B2B481FAC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75" y="2355733"/>
                <a:ext cx="924612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0DD5FF1-6D0B-420D-BB89-E80675A7D2A0}"/>
                  </a:ext>
                </a:extLst>
              </p:cNvPr>
              <p:cNvSpPr txBox="1"/>
              <p:nvPr/>
            </p:nvSpPr>
            <p:spPr>
              <a:xfrm>
                <a:off x="628650" y="1821646"/>
                <a:ext cx="4975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0DD5FF1-6D0B-420D-BB89-E80675A7D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1646"/>
                <a:ext cx="497572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8131459-C4C7-417D-B217-A5DE98D32E71}"/>
                  </a:ext>
                </a:extLst>
              </p:cNvPr>
              <p:cNvSpPr txBox="1"/>
              <p:nvPr/>
            </p:nvSpPr>
            <p:spPr>
              <a:xfrm>
                <a:off x="4200162" y="1821646"/>
                <a:ext cx="4860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8131459-C4C7-417D-B217-A5DE98D32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62" y="1821646"/>
                <a:ext cx="486030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BE4806F-97E6-4B21-9FA6-2AD813F22132}"/>
                  </a:ext>
                </a:extLst>
              </p:cNvPr>
              <p:cNvSpPr txBox="1"/>
              <p:nvPr/>
            </p:nvSpPr>
            <p:spPr>
              <a:xfrm>
                <a:off x="633232" y="3305967"/>
                <a:ext cx="10230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BE4806F-97E6-4B21-9FA6-2AD813F22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32" y="3305967"/>
                <a:ext cx="1023037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2AAE526-ECBE-4EA5-9E28-652117C931CD}"/>
                  </a:ext>
                </a:extLst>
              </p:cNvPr>
              <p:cNvSpPr txBox="1"/>
              <p:nvPr/>
            </p:nvSpPr>
            <p:spPr>
              <a:xfrm>
                <a:off x="3011379" y="4002514"/>
                <a:ext cx="2161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2AAE526-ECBE-4EA5-9E28-652117C93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379" y="4002514"/>
                <a:ext cx="2161874" cy="338554"/>
              </a:xfrm>
              <a:prstGeom prst="rect">
                <a:avLst/>
              </a:prstGeom>
              <a:blipFill>
                <a:blip r:embed="rId1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Connector: Curved 189">
            <a:extLst>
              <a:ext uri="{FF2B5EF4-FFF2-40B4-BE49-F238E27FC236}">
                <a16:creationId xmlns:a16="http://schemas.microsoft.com/office/drawing/2014/main" id="{B2BCE027-BF2A-47BF-A3E0-2B5A66369C1E}"/>
              </a:ext>
            </a:extLst>
          </p:cNvPr>
          <p:cNvCxnSpPr>
            <a:cxnSpLocks/>
            <a:stCxn id="98" idx="0"/>
            <a:endCxn id="115" idx="1"/>
          </p:cNvCxnSpPr>
          <p:nvPr/>
        </p:nvCxnSpPr>
        <p:spPr>
          <a:xfrm rot="5400000" flipH="1" flipV="1">
            <a:off x="1167205" y="4396976"/>
            <a:ext cx="561521" cy="480058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Curved 200">
            <a:extLst>
              <a:ext uri="{FF2B5EF4-FFF2-40B4-BE49-F238E27FC236}">
                <a16:creationId xmlns:a16="http://schemas.microsoft.com/office/drawing/2014/main" id="{4608F602-E3A3-4962-9958-5270244B3231}"/>
              </a:ext>
            </a:extLst>
          </p:cNvPr>
          <p:cNvCxnSpPr>
            <a:cxnSpLocks/>
            <a:stCxn id="101" idx="3"/>
            <a:endCxn id="147" idx="3"/>
          </p:cNvCxnSpPr>
          <p:nvPr/>
        </p:nvCxnSpPr>
        <p:spPr>
          <a:xfrm rot="5400000">
            <a:off x="4295562" y="5500436"/>
            <a:ext cx="598906" cy="140882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23C3A4B-7A44-4701-8FB2-BB9FD018871E}"/>
                  </a:ext>
                </a:extLst>
              </p:cNvPr>
              <p:cNvSpPr txBox="1"/>
              <p:nvPr/>
            </p:nvSpPr>
            <p:spPr>
              <a:xfrm>
                <a:off x="387972" y="3733155"/>
                <a:ext cx="2044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23C3A4B-7A44-4701-8FB2-BB9FD0188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72" y="3733155"/>
                <a:ext cx="2044406" cy="338554"/>
              </a:xfrm>
              <a:prstGeom prst="rect">
                <a:avLst/>
              </a:prstGeom>
              <a:blipFill>
                <a:blip r:embed="rId2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454F645-C8EE-44C8-89FE-DDDDB7CEE9C1}"/>
                  </a:ext>
                </a:extLst>
              </p:cNvPr>
              <p:cNvSpPr txBox="1"/>
              <p:nvPr/>
            </p:nvSpPr>
            <p:spPr>
              <a:xfrm>
                <a:off x="2971432" y="6533781"/>
                <a:ext cx="2044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454F645-C8EE-44C8-89FE-DDDDB7CEE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432" y="6533781"/>
                <a:ext cx="2044406" cy="338554"/>
              </a:xfrm>
              <a:prstGeom prst="rect">
                <a:avLst/>
              </a:prstGeom>
              <a:blipFill>
                <a:blip r:embed="rId2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6930B3DE-2618-4533-8018-F77CBCAA35DB}"/>
                  </a:ext>
                </a:extLst>
              </p:cNvPr>
              <p:cNvSpPr txBox="1"/>
              <p:nvPr/>
            </p:nvSpPr>
            <p:spPr>
              <a:xfrm>
                <a:off x="478127" y="5540467"/>
                <a:ext cx="19284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6930B3DE-2618-4533-8018-F77CBCAA3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27" y="5540467"/>
                <a:ext cx="1928413" cy="338554"/>
              </a:xfrm>
              <a:prstGeom prst="rect">
                <a:avLst/>
              </a:prstGeom>
              <a:blipFill>
                <a:blip r:embed="rId2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9A33171-07FD-47C8-B8DC-84EFB6154C4F}"/>
              </a:ext>
            </a:extLst>
          </p:cNvPr>
          <p:cNvCxnSpPr/>
          <p:nvPr/>
        </p:nvCxnSpPr>
        <p:spPr>
          <a:xfrm flipV="1">
            <a:off x="2018033" y="2729020"/>
            <a:ext cx="0" cy="43253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F6D60A6C-DA2E-4425-A984-6C5C6087500D}"/>
              </a:ext>
            </a:extLst>
          </p:cNvPr>
          <p:cNvCxnSpPr/>
          <p:nvPr/>
        </p:nvCxnSpPr>
        <p:spPr>
          <a:xfrm flipV="1">
            <a:off x="2332139" y="2719327"/>
            <a:ext cx="0" cy="43253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Freeform: Shape 302">
            <a:extLst>
              <a:ext uri="{FF2B5EF4-FFF2-40B4-BE49-F238E27FC236}">
                <a16:creationId xmlns:a16="http://schemas.microsoft.com/office/drawing/2014/main" id="{DE3E886B-773F-4C35-B409-9193A3108BC2}"/>
              </a:ext>
            </a:extLst>
          </p:cNvPr>
          <p:cNvSpPr/>
          <p:nvPr/>
        </p:nvSpPr>
        <p:spPr>
          <a:xfrm>
            <a:off x="5777865" y="2780349"/>
            <a:ext cx="1574481" cy="540067"/>
          </a:xfrm>
          <a:custGeom>
            <a:avLst/>
            <a:gdLst>
              <a:gd name="connsiteX0" fmla="*/ 152608 w 1784416"/>
              <a:gd name="connsiteY0" fmla="*/ 571251 h 571251"/>
              <a:gd name="connsiteX1" fmla="*/ 149750 w 1784416"/>
              <a:gd name="connsiteY1" fmla="*/ 76903 h 571251"/>
              <a:gd name="connsiteX2" fmla="*/ 1715660 w 1784416"/>
              <a:gd name="connsiteY2" fmla="*/ 11181 h 571251"/>
              <a:gd name="connsiteX3" fmla="*/ 1472773 w 1784416"/>
              <a:gd name="connsiteY3" fmla="*/ 176916 h 571251"/>
              <a:gd name="connsiteX0" fmla="*/ 152608 w 1784416"/>
              <a:gd name="connsiteY0" fmla="*/ 571251 h 571251"/>
              <a:gd name="connsiteX1" fmla="*/ 149750 w 1784416"/>
              <a:gd name="connsiteY1" fmla="*/ 76903 h 571251"/>
              <a:gd name="connsiteX2" fmla="*/ 1715660 w 1784416"/>
              <a:gd name="connsiteY2" fmla="*/ 11181 h 571251"/>
              <a:gd name="connsiteX3" fmla="*/ 1472773 w 1784416"/>
              <a:gd name="connsiteY3" fmla="*/ 176916 h 571251"/>
              <a:gd name="connsiteX0" fmla="*/ 152608 w 1715660"/>
              <a:gd name="connsiteY0" fmla="*/ 571251 h 571251"/>
              <a:gd name="connsiteX1" fmla="*/ 149750 w 1715660"/>
              <a:gd name="connsiteY1" fmla="*/ 76903 h 571251"/>
              <a:gd name="connsiteX2" fmla="*/ 1715660 w 1715660"/>
              <a:gd name="connsiteY2" fmla="*/ 11181 h 571251"/>
              <a:gd name="connsiteX0" fmla="*/ 66042 w 1629094"/>
              <a:gd name="connsiteY0" fmla="*/ 576222 h 576222"/>
              <a:gd name="connsiteX1" fmla="*/ 260351 w 1629094"/>
              <a:gd name="connsiteY1" fmla="*/ 67587 h 576222"/>
              <a:gd name="connsiteX2" fmla="*/ 1629094 w 1629094"/>
              <a:gd name="connsiteY2" fmla="*/ 16152 h 576222"/>
              <a:gd name="connsiteX0" fmla="*/ 40831 w 1603883"/>
              <a:gd name="connsiteY0" fmla="*/ 564872 h 564872"/>
              <a:gd name="connsiteX1" fmla="*/ 235140 w 1603883"/>
              <a:gd name="connsiteY1" fmla="*/ 56237 h 564872"/>
              <a:gd name="connsiteX2" fmla="*/ 1603883 w 1603883"/>
              <a:gd name="connsiteY2" fmla="*/ 4802 h 564872"/>
              <a:gd name="connsiteX0" fmla="*/ 558 w 1563610"/>
              <a:gd name="connsiteY0" fmla="*/ 564872 h 564872"/>
              <a:gd name="connsiteX1" fmla="*/ 194867 w 1563610"/>
              <a:gd name="connsiteY1" fmla="*/ 56237 h 564872"/>
              <a:gd name="connsiteX2" fmla="*/ 1563610 w 1563610"/>
              <a:gd name="connsiteY2" fmla="*/ 4802 h 564872"/>
              <a:gd name="connsiteX0" fmla="*/ 375 w 1563427"/>
              <a:gd name="connsiteY0" fmla="*/ 571500 h 571500"/>
              <a:gd name="connsiteX1" fmla="*/ 246119 w 1563427"/>
              <a:gd name="connsiteY1" fmla="*/ 31433 h 571500"/>
              <a:gd name="connsiteX2" fmla="*/ 1563427 w 1563427"/>
              <a:gd name="connsiteY2" fmla="*/ 11430 h 571500"/>
              <a:gd name="connsiteX0" fmla="*/ 1172 w 1564224"/>
              <a:gd name="connsiteY0" fmla="*/ 586430 h 586430"/>
              <a:gd name="connsiteX1" fmla="*/ 246916 w 1564224"/>
              <a:gd name="connsiteY1" fmla="*/ 46363 h 586430"/>
              <a:gd name="connsiteX2" fmla="*/ 1564224 w 1564224"/>
              <a:gd name="connsiteY2" fmla="*/ 26360 h 586430"/>
              <a:gd name="connsiteX0" fmla="*/ 2949 w 1566001"/>
              <a:gd name="connsiteY0" fmla="*/ 564153 h 564153"/>
              <a:gd name="connsiteX1" fmla="*/ 208688 w 1566001"/>
              <a:gd name="connsiteY1" fmla="*/ 101239 h 564153"/>
              <a:gd name="connsiteX2" fmla="*/ 1566001 w 1566001"/>
              <a:gd name="connsiteY2" fmla="*/ 4083 h 564153"/>
              <a:gd name="connsiteX0" fmla="*/ 0 w 1563052"/>
              <a:gd name="connsiteY0" fmla="*/ 564153 h 564153"/>
              <a:gd name="connsiteX1" fmla="*/ 205739 w 1563052"/>
              <a:gd name="connsiteY1" fmla="*/ 101239 h 564153"/>
              <a:gd name="connsiteX2" fmla="*/ 1563052 w 1563052"/>
              <a:gd name="connsiteY2" fmla="*/ 4083 h 564153"/>
              <a:gd name="connsiteX0" fmla="*/ 276 w 1563328"/>
              <a:gd name="connsiteY0" fmla="*/ 576280 h 576280"/>
              <a:gd name="connsiteX1" fmla="*/ 188870 w 1563328"/>
              <a:gd name="connsiteY1" fmla="*/ 56216 h 576280"/>
              <a:gd name="connsiteX2" fmla="*/ 1563328 w 1563328"/>
              <a:gd name="connsiteY2" fmla="*/ 16210 h 576280"/>
              <a:gd name="connsiteX0" fmla="*/ 0 w 1563052"/>
              <a:gd name="connsiteY0" fmla="*/ 568961 h 568961"/>
              <a:gd name="connsiteX1" fmla="*/ 188594 w 1563052"/>
              <a:gd name="connsiteY1" fmla="*/ 48897 h 568961"/>
              <a:gd name="connsiteX2" fmla="*/ 1563052 w 1563052"/>
              <a:gd name="connsiteY2" fmla="*/ 8891 h 568961"/>
              <a:gd name="connsiteX0" fmla="*/ 6577 w 1569629"/>
              <a:gd name="connsiteY0" fmla="*/ 578242 h 578242"/>
              <a:gd name="connsiteX1" fmla="*/ 195171 w 1569629"/>
              <a:gd name="connsiteY1" fmla="*/ 58178 h 578242"/>
              <a:gd name="connsiteX2" fmla="*/ 1569629 w 1569629"/>
              <a:gd name="connsiteY2" fmla="*/ 18172 h 578242"/>
              <a:gd name="connsiteX0" fmla="*/ 7591 w 1562070"/>
              <a:gd name="connsiteY0" fmla="*/ 586461 h 586461"/>
              <a:gd name="connsiteX1" fmla="*/ 196185 w 1562070"/>
              <a:gd name="connsiteY1" fmla="*/ 66397 h 586461"/>
              <a:gd name="connsiteX2" fmla="*/ 1562070 w 1562070"/>
              <a:gd name="connsiteY2" fmla="*/ 17819 h 586461"/>
              <a:gd name="connsiteX0" fmla="*/ 7591 w 1562070"/>
              <a:gd name="connsiteY0" fmla="*/ 578644 h 578644"/>
              <a:gd name="connsiteX1" fmla="*/ 196185 w 1562070"/>
              <a:gd name="connsiteY1" fmla="*/ 58580 h 578644"/>
              <a:gd name="connsiteX2" fmla="*/ 1562070 w 1562070"/>
              <a:gd name="connsiteY2" fmla="*/ 10002 h 578644"/>
              <a:gd name="connsiteX0" fmla="*/ 0 w 1554479"/>
              <a:gd name="connsiteY0" fmla="*/ 568642 h 568642"/>
              <a:gd name="connsiteX1" fmla="*/ 188594 w 1554479"/>
              <a:gd name="connsiteY1" fmla="*/ 48578 h 568642"/>
              <a:gd name="connsiteX2" fmla="*/ 1554479 w 1554479"/>
              <a:gd name="connsiteY2" fmla="*/ 0 h 568642"/>
              <a:gd name="connsiteX0" fmla="*/ 7706 w 1565042"/>
              <a:gd name="connsiteY0" fmla="*/ 581953 h 581953"/>
              <a:gd name="connsiteX1" fmla="*/ 196300 w 1565042"/>
              <a:gd name="connsiteY1" fmla="*/ 61889 h 581953"/>
              <a:gd name="connsiteX2" fmla="*/ 1565042 w 1565042"/>
              <a:gd name="connsiteY2" fmla="*/ 7596 h 581953"/>
              <a:gd name="connsiteX0" fmla="*/ 7023 w 1547214"/>
              <a:gd name="connsiteY0" fmla="*/ 578644 h 578644"/>
              <a:gd name="connsiteX1" fmla="*/ 195617 w 1547214"/>
              <a:gd name="connsiteY1" fmla="*/ 58580 h 578644"/>
              <a:gd name="connsiteX2" fmla="*/ 1547214 w 1547214"/>
              <a:gd name="connsiteY2" fmla="*/ 10002 h 578644"/>
              <a:gd name="connsiteX0" fmla="*/ 7023 w 1547214"/>
              <a:gd name="connsiteY0" fmla="*/ 576548 h 576548"/>
              <a:gd name="connsiteX1" fmla="*/ 195617 w 1547214"/>
              <a:gd name="connsiteY1" fmla="*/ 56484 h 576548"/>
              <a:gd name="connsiteX2" fmla="*/ 1547214 w 1547214"/>
              <a:gd name="connsiteY2" fmla="*/ 7906 h 576548"/>
              <a:gd name="connsiteX0" fmla="*/ 8056 w 1573965"/>
              <a:gd name="connsiteY0" fmla="*/ 581413 h 581413"/>
              <a:gd name="connsiteX1" fmla="*/ 196650 w 1573965"/>
              <a:gd name="connsiteY1" fmla="*/ 61349 h 581413"/>
              <a:gd name="connsiteX2" fmla="*/ 1573965 w 1573965"/>
              <a:gd name="connsiteY2" fmla="*/ 4199 h 581413"/>
              <a:gd name="connsiteX0" fmla="*/ 7707 w 1565043"/>
              <a:gd name="connsiteY0" fmla="*/ 568246 h 568246"/>
              <a:gd name="connsiteX1" fmla="*/ 196301 w 1565043"/>
              <a:gd name="connsiteY1" fmla="*/ 48182 h 568246"/>
              <a:gd name="connsiteX2" fmla="*/ 1565043 w 1565043"/>
              <a:gd name="connsiteY2" fmla="*/ 16749 h 568246"/>
              <a:gd name="connsiteX0" fmla="*/ 8056 w 1573965"/>
              <a:gd name="connsiteY0" fmla="*/ 569513 h 569513"/>
              <a:gd name="connsiteX1" fmla="*/ 196650 w 1573965"/>
              <a:gd name="connsiteY1" fmla="*/ 49449 h 569513"/>
              <a:gd name="connsiteX2" fmla="*/ 1573965 w 1573965"/>
              <a:gd name="connsiteY2" fmla="*/ 15159 h 569513"/>
              <a:gd name="connsiteX0" fmla="*/ 11683 w 1577592"/>
              <a:gd name="connsiteY0" fmla="*/ 554354 h 554354"/>
              <a:gd name="connsiteX1" fmla="*/ 188847 w 1577592"/>
              <a:gd name="connsiteY1" fmla="*/ 74295 h 554354"/>
              <a:gd name="connsiteX2" fmla="*/ 1577592 w 1577592"/>
              <a:gd name="connsiteY2" fmla="*/ 0 h 554354"/>
              <a:gd name="connsiteX0" fmla="*/ 10725 w 1576634"/>
              <a:gd name="connsiteY0" fmla="*/ 557231 h 557231"/>
              <a:gd name="connsiteX1" fmla="*/ 190747 w 1576634"/>
              <a:gd name="connsiteY1" fmla="*/ 60027 h 557231"/>
              <a:gd name="connsiteX2" fmla="*/ 1576634 w 1576634"/>
              <a:gd name="connsiteY2" fmla="*/ 2877 h 557231"/>
              <a:gd name="connsiteX0" fmla="*/ 5722 w 1591633"/>
              <a:gd name="connsiteY0" fmla="*/ 533104 h 533104"/>
              <a:gd name="connsiteX1" fmla="*/ 205746 w 1591633"/>
              <a:gd name="connsiteY1" fmla="*/ 58760 h 533104"/>
              <a:gd name="connsiteX2" fmla="*/ 1591633 w 1591633"/>
              <a:gd name="connsiteY2" fmla="*/ 1610 h 533104"/>
              <a:gd name="connsiteX0" fmla="*/ 8412 w 1582893"/>
              <a:gd name="connsiteY0" fmla="*/ 542144 h 542144"/>
              <a:gd name="connsiteX1" fmla="*/ 197006 w 1582893"/>
              <a:gd name="connsiteY1" fmla="*/ 59227 h 542144"/>
              <a:gd name="connsiteX2" fmla="*/ 1582893 w 1582893"/>
              <a:gd name="connsiteY2" fmla="*/ 2077 h 542144"/>
              <a:gd name="connsiteX0" fmla="*/ 8412 w 1582893"/>
              <a:gd name="connsiteY0" fmla="*/ 542144 h 542144"/>
              <a:gd name="connsiteX1" fmla="*/ 197006 w 1582893"/>
              <a:gd name="connsiteY1" fmla="*/ 59227 h 542144"/>
              <a:gd name="connsiteX2" fmla="*/ 1582893 w 1582893"/>
              <a:gd name="connsiteY2" fmla="*/ 2077 h 542144"/>
              <a:gd name="connsiteX0" fmla="*/ 0 w 1574481"/>
              <a:gd name="connsiteY0" fmla="*/ 540067 h 540067"/>
              <a:gd name="connsiteX1" fmla="*/ 188594 w 1574481"/>
              <a:gd name="connsiteY1" fmla="*/ 57150 h 540067"/>
              <a:gd name="connsiteX2" fmla="*/ 1574481 w 1574481"/>
              <a:gd name="connsiteY2" fmla="*/ 0 h 540067"/>
              <a:gd name="connsiteX0" fmla="*/ 0 w 1574481"/>
              <a:gd name="connsiteY0" fmla="*/ 540067 h 540067"/>
              <a:gd name="connsiteX1" fmla="*/ 254131 w 1574481"/>
              <a:gd name="connsiteY1" fmla="*/ 107083 h 540067"/>
              <a:gd name="connsiteX2" fmla="*/ 1574481 w 1574481"/>
              <a:gd name="connsiteY2" fmla="*/ 0 h 540067"/>
              <a:gd name="connsiteX0" fmla="*/ 0 w 1574481"/>
              <a:gd name="connsiteY0" fmla="*/ 540067 h 540067"/>
              <a:gd name="connsiteX1" fmla="*/ 244769 w 1574481"/>
              <a:gd name="connsiteY1" fmla="*/ 94600 h 540067"/>
              <a:gd name="connsiteX2" fmla="*/ 1574481 w 1574481"/>
              <a:gd name="connsiteY2" fmla="*/ 0 h 54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4481" h="540067">
                <a:moveTo>
                  <a:pt x="0" y="540067"/>
                </a:moveTo>
                <a:cubicBezTo>
                  <a:pt x="2619" y="348137"/>
                  <a:pt x="90941" y="164609"/>
                  <a:pt x="244769" y="94600"/>
                </a:cubicBezTo>
                <a:cubicBezTo>
                  <a:pt x="398597" y="24591"/>
                  <a:pt x="608169" y="9049"/>
                  <a:pt x="1574481" y="0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1EBFA5FF-3311-42A7-ABE3-2E9FF795C0FC}"/>
              </a:ext>
            </a:extLst>
          </p:cNvPr>
          <p:cNvCxnSpPr>
            <a:cxnSpLocks/>
          </p:cNvCxnSpPr>
          <p:nvPr/>
        </p:nvCxnSpPr>
        <p:spPr>
          <a:xfrm flipH="1" flipV="1">
            <a:off x="5783580" y="2960370"/>
            <a:ext cx="2858" cy="362904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Freeform: Shape 303">
            <a:extLst>
              <a:ext uri="{FF2B5EF4-FFF2-40B4-BE49-F238E27FC236}">
                <a16:creationId xmlns:a16="http://schemas.microsoft.com/office/drawing/2014/main" id="{10DCE01A-CACA-4E57-AB06-4F4F2FC12200}"/>
              </a:ext>
            </a:extLst>
          </p:cNvPr>
          <p:cNvSpPr/>
          <p:nvPr/>
        </p:nvSpPr>
        <p:spPr>
          <a:xfrm>
            <a:off x="5777864" y="2817134"/>
            <a:ext cx="1748876" cy="506588"/>
          </a:xfrm>
          <a:custGeom>
            <a:avLst/>
            <a:gdLst>
              <a:gd name="connsiteX0" fmla="*/ 152608 w 1784416"/>
              <a:gd name="connsiteY0" fmla="*/ 571251 h 571251"/>
              <a:gd name="connsiteX1" fmla="*/ 149750 w 1784416"/>
              <a:gd name="connsiteY1" fmla="*/ 76903 h 571251"/>
              <a:gd name="connsiteX2" fmla="*/ 1715660 w 1784416"/>
              <a:gd name="connsiteY2" fmla="*/ 11181 h 571251"/>
              <a:gd name="connsiteX3" fmla="*/ 1472773 w 1784416"/>
              <a:gd name="connsiteY3" fmla="*/ 176916 h 571251"/>
              <a:gd name="connsiteX0" fmla="*/ 152608 w 1784416"/>
              <a:gd name="connsiteY0" fmla="*/ 571251 h 571251"/>
              <a:gd name="connsiteX1" fmla="*/ 149750 w 1784416"/>
              <a:gd name="connsiteY1" fmla="*/ 76903 h 571251"/>
              <a:gd name="connsiteX2" fmla="*/ 1715660 w 1784416"/>
              <a:gd name="connsiteY2" fmla="*/ 11181 h 571251"/>
              <a:gd name="connsiteX3" fmla="*/ 1472773 w 1784416"/>
              <a:gd name="connsiteY3" fmla="*/ 176916 h 571251"/>
              <a:gd name="connsiteX0" fmla="*/ 152608 w 1715660"/>
              <a:gd name="connsiteY0" fmla="*/ 571251 h 571251"/>
              <a:gd name="connsiteX1" fmla="*/ 149750 w 1715660"/>
              <a:gd name="connsiteY1" fmla="*/ 76903 h 571251"/>
              <a:gd name="connsiteX2" fmla="*/ 1715660 w 1715660"/>
              <a:gd name="connsiteY2" fmla="*/ 11181 h 571251"/>
              <a:gd name="connsiteX0" fmla="*/ 66042 w 1629094"/>
              <a:gd name="connsiteY0" fmla="*/ 576222 h 576222"/>
              <a:gd name="connsiteX1" fmla="*/ 260351 w 1629094"/>
              <a:gd name="connsiteY1" fmla="*/ 67587 h 576222"/>
              <a:gd name="connsiteX2" fmla="*/ 1629094 w 1629094"/>
              <a:gd name="connsiteY2" fmla="*/ 16152 h 576222"/>
              <a:gd name="connsiteX0" fmla="*/ 40831 w 1603883"/>
              <a:gd name="connsiteY0" fmla="*/ 564872 h 564872"/>
              <a:gd name="connsiteX1" fmla="*/ 235140 w 1603883"/>
              <a:gd name="connsiteY1" fmla="*/ 56237 h 564872"/>
              <a:gd name="connsiteX2" fmla="*/ 1603883 w 1603883"/>
              <a:gd name="connsiteY2" fmla="*/ 4802 h 564872"/>
              <a:gd name="connsiteX0" fmla="*/ 558 w 1563610"/>
              <a:gd name="connsiteY0" fmla="*/ 564872 h 564872"/>
              <a:gd name="connsiteX1" fmla="*/ 194867 w 1563610"/>
              <a:gd name="connsiteY1" fmla="*/ 56237 h 564872"/>
              <a:gd name="connsiteX2" fmla="*/ 1563610 w 1563610"/>
              <a:gd name="connsiteY2" fmla="*/ 4802 h 564872"/>
              <a:gd name="connsiteX0" fmla="*/ 375 w 1563427"/>
              <a:gd name="connsiteY0" fmla="*/ 571500 h 571500"/>
              <a:gd name="connsiteX1" fmla="*/ 246119 w 1563427"/>
              <a:gd name="connsiteY1" fmla="*/ 31433 h 571500"/>
              <a:gd name="connsiteX2" fmla="*/ 1563427 w 1563427"/>
              <a:gd name="connsiteY2" fmla="*/ 11430 h 571500"/>
              <a:gd name="connsiteX0" fmla="*/ 1172 w 1564224"/>
              <a:gd name="connsiteY0" fmla="*/ 586430 h 586430"/>
              <a:gd name="connsiteX1" fmla="*/ 246916 w 1564224"/>
              <a:gd name="connsiteY1" fmla="*/ 46363 h 586430"/>
              <a:gd name="connsiteX2" fmla="*/ 1564224 w 1564224"/>
              <a:gd name="connsiteY2" fmla="*/ 26360 h 586430"/>
              <a:gd name="connsiteX0" fmla="*/ 2949 w 1566001"/>
              <a:gd name="connsiteY0" fmla="*/ 564153 h 564153"/>
              <a:gd name="connsiteX1" fmla="*/ 208688 w 1566001"/>
              <a:gd name="connsiteY1" fmla="*/ 101239 h 564153"/>
              <a:gd name="connsiteX2" fmla="*/ 1566001 w 1566001"/>
              <a:gd name="connsiteY2" fmla="*/ 4083 h 564153"/>
              <a:gd name="connsiteX0" fmla="*/ 0 w 1563052"/>
              <a:gd name="connsiteY0" fmla="*/ 564153 h 564153"/>
              <a:gd name="connsiteX1" fmla="*/ 205739 w 1563052"/>
              <a:gd name="connsiteY1" fmla="*/ 101239 h 564153"/>
              <a:gd name="connsiteX2" fmla="*/ 1563052 w 1563052"/>
              <a:gd name="connsiteY2" fmla="*/ 4083 h 564153"/>
              <a:gd name="connsiteX0" fmla="*/ 276 w 1563328"/>
              <a:gd name="connsiteY0" fmla="*/ 576280 h 576280"/>
              <a:gd name="connsiteX1" fmla="*/ 188870 w 1563328"/>
              <a:gd name="connsiteY1" fmla="*/ 56216 h 576280"/>
              <a:gd name="connsiteX2" fmla="*/ 1563328 w 1563328"/>
              <a:gd name="connsiteY2" fmla="*/ 16210 h 576280"/>
              <a:gd name="connsiteX0" fmla="*/ 0 w 1563052"/>
              <a:gd name="connsiteY0" fmla="*/ 568961 h 568961"/>
              <a:gd name="connsiteX1" fmla="*/ 188594 w 1563052"/>
              <a:gd name="connsiteY1" fmla="*/ 48897 h 568961"/>
              <a:gd name="connsiteX2" fmla="*/ 1563052 w 1563052"/>
              <a:gd name="connsiteY2" fmla="*/ 8891 h 568961"/>
              <a:gd name="connsiteX0" fmla="*/ 6577 w 1569629"/>
              <a:gd name="connsiteY0" fmla="*/ 578242 h 578242"/>
              <a:gd name="connsiteX1" fmla="*/ 195171 w 1569629"/>
              <a:gd name="connsiteY1" fmla="*/ 58178 h 578242"/>
              <a:gd name="connsiteX2" fmla="*/ 1569629 w 1569629"/>
              <a:gd name="connsiteY2" fmla="*/ 18172 h 578242"/>
              <a:gd name="connsiteX0" fmla="*/ 7591 w 1562070"/>
              <a:gd name="connsiteY0" fmla="*/ 586461 h 586461"/>
              <a:gd name="connsiteX1" fmla="*/ 196185 w 1562070"/>
              <a:gd name="connsiteY1" fmla="*/ 66397 h 586461"/>
              <a:gd name="connsiteX2" fmla="*/ 1562070 w 1562070"/>
              <a:gd name="connsiteY2" fmla="*/ 17819 h 586461"/>
              <a:gd name="connsiteX0" fmla="*/ 7591 w 1562070"/>
              <a:gd name="connsiteY0" fmla="*/ 578644 h 578644"/>
              <a:gd name="connsiteX1" fmla="*/ 196185 w 1562070"/>
              <a:gd name="connsiteY1" fmla="*/ 58580 h 578644"/>
              <a:gd name="connsiteX2" fmla="*/ 1562070 w 1562070"/>
              <a:gd name="connsiteY2" fmla="*/ 10002 h 578644"/>
              <a:gd name="connsiteX0" fmla="*/ 0 w 1554479"/>
              <a:gd name="connsiteY0" fmla="*/ 568642 h 568642"/>
              <a:gd name="connsiteX1" fmla="*/ 188594 w 1554479"/>
              <a:gd name="connsiteY1" fmla="*/ 48578 h 568642"/>
              <a:gd name="connsiteX2" fmla="*/ 1554479 w 1554479"/>
              <a:gd name="connsiteY2" fmla="*/ 0 h 568642"/>
              <a:gd name="connsiteX0" fmla="*/ 7706 w 1565042"/>
              <a:gd name="connsiteY0" fmla="*/ 581953 h 581953"/>
              <a:gd name="connsiteX1" fmla="*/ 196300 w 1565042"/>
              <a:gd name="connsiteY1" fmla="*/ 61889 h 581953"/>
              <a:gd name="connsiteX2" fmla="*/ 1565042 w 1565042"/>
              <a:gd name="connsiteY2" fmla="*/ 7596 h 581953"/>
              <a:gd name="connsiteX0" fmla="*/ 7023 w 1547214"/>
              <a:gd name="connsiteY0" fmla="*/ 578644 h 578644"/>
              <a:gd name="connsiteX1" fmla="*/ 195617 w 1547214"/>
              <a:gd name="connsiteY1" fmla="*/ 58580 h 578644"/>
              <a:gd name="connsiteX2" fmla="*/ 1547214 w 1547214"/>
              <a:gd name="connsiteY2" fmla="*/ 10002 h 578644"/>
              <a:gd name="connsiteX0" fmla="*/ 7023 w 1547214"/>
              <a:gd name="connsiteY0" fmla="*/ 576548 h 576548"/>
              <a:gd name="connsiteX1" fmla="*/ 195617 w 1547214"/>
              <a:gd name="connsiteY1" fmla="*/ 56484 h 576548"/>
              <a:gd name="connsiteX2" fmla="*/ 1547214 w 1547214"/>
              <a:gd name="connsiteY2" fmla="*/ 7906 h 576548"/>
              <a:gd name="connsiteX0" fmla="*/ 8056 w 1573965"/>
              <a:gd name="connsiteY0" fmla="*/ 581413 h 581413"/>
              <a:gd name="connsiteX1" fmla="*/ 196650 w 1573965"/>
              <a:gd name="connsiteY1" fmla="*/ 61349 h 581413"/>
              <a:gd name="connsiteX2" fmla="*/ 1573965 w 1573965"/>
              <a:gd name="connsiteY2" fmla="*/ 4199 h 581413"/>
              <a:gd name="connsiteX0" fmla="*/ 7707 w 1565043"/>
              <a:gd name="connsiteY0" fmla="*/ 568246 h 568246"/>
              <a:gd name="connsiteX1" fmla="*/ 196301 w 1565043"/>
              <a:gd name="connsiteY1" fmla="*/ 48182 h 568246"/>
              <a:gd name="connsiteX2" fmla="*/ 1565043 w 1565043"/>
              <a:gd name="connsiteY2" fmla="*/ 16749 h 568246"/>
              <a:gd name="connsiteX0" fmla="*/ 8056 w 1573965"/>
              <a:gd name="connsiteY0" fmla="*/ 569513 h 569513"/>
              <a:gd name="connsiteX1" fmla="*/ 196650 w 1573965"/>
              <a:gd name="connsiteY1" fmla="*/ 49449 h 569513"/>
              <a:gd name="connsiteX2" fmla="*/ 1573965 w 1573965"/>
              <a:gd name="connsiteY2" fmla="*/ 15159 h 569513"/>
              <a:gd name="connsiteX0" fmla="*/ 11683 w 1577592"/>
              <a:gd name="connsiteY0" fmla="*/ 554354 h 554354"/>
              <a:gd name="connsiteX1" fmla="*/ 188847 w 1577592"/>
              <a:gd name="connsiteY1" fmla="*/ 74295 h 554354"/>
              <a:gd name="connsiteX2" fmla="*/ 1577592 w 1577592"/>
              <a:gd name="connsiteY2" fmla="*/ 0 h 554354"/>
              <a:gd name="connsiteX0" fmla="*/ 10725 w 1576634"/>
              <a:gd name="connsiteY0" fmla="*/ 557231 h 557231"/>
              <a:gd name="connsiteX1" fmla="*/ 190747 w 1576634"/>
              <a:gd name="connsiteY1" fmla="*/ 60027 h 557231"/>
              <a:gd name="connsiteX2" fmla="*/ 1576634 w 1576634"/>
              <a:gd name="connsiteY2" fmla="*/ 2877 h 557231"/>
              <a:gd name="connsiteX0" fmla="*/ 5722 w 1591633"/>
              <a:gd name="connsiteY0" fmla="*/ 533104 h 533104"/>
              <a:gd name="connsiteX1" fmla="*/ 205746 w 1591633"/>
              <a:gd name="connsiteY1" fmla="*/ 58760 h 533104"/>
              <a:gd name="connsiteX2" fmla="*/ 1591633 w 1591633"/>
              <a:gd name="connsiteY2" fmla="*/ 1610 h 533104"/>
              <a:gd name="connsiteX0" fmla="*/ 8412 w 1582893"/>
              <a:gd name="connsiteY0" fmla="*/ 542144 h 542144"/>
              <a:gd name="connsiteX1" fmla="*/ 197006 w 1582893"/>
              <a:gd name="connsiteY1" fmla="*/ 59227 h 542144"/>
              <a:gd name="connsiteX2" fmla="*/ 1582893 w 1582893"/>
              <a:gd name="connsiteY2" fmla="*/ 2077 h 542144"/>
              <a:gd name="connsiteX0" fmla="*/ 8412 w 1582893"/>
              <a:gd name="connsiteY0" fmla="*/ 542144 h 542144"/>
              <a:gd name="connsiteX1" fmla="*/ 197006 w 1582893"/>
              <a:gd name="connsiteY1" fmla="*/ 59227 h 542144"/>
              <a:gd name="connsiteX2" fmla="*/ 1582893 w 1582893"/>
              <a:gd name="connsiteY2" fmla="*/ 2077 h 542144"/>
              <a:gd name="connsiteX0" fmla="*/ 0 w 1574481"/>
              <a:gd name="connsiteY0" fmla="*/ 540067 h 540067"/>
              <a:gd name="connsiteX1" fmla="*/ 188594 w 1574481"/>
              <a:gd name="connsiteY1" fmla="*/ 57150 h 540067"/>
              <a:gd name="connsiteX2" fmla="*/ 1574481 w 1574481"/>
              <a:gd name="connsiteY2" fmla="*/ 0 h 540067"/>
              <a:gd name="connsiteX0" fmla="*/ 0 w 1671575"/>
              <a:gd name="connsiteY0" fmla="*/ 551947 h 551947"/>
              <a:gd name="connsiteX1" fmla="*/ 188594 w 1671575"/>
              <a:gd name="connsiteY1" fmla="*/ 69030 h 551947"/>
              <a:gd name="connsiteX2" fmla="*/ 1574481 w 1671575"/>
              <a:gd name="connsiteY2" fmla="*/ 11880 h 551947"/>
              <a:gd name="connsiteX3" fmla="*/ 1554480 w 1671575"/>
              <a:gd name="connsiteY3" fmla="*/ 0 h 551947"/>
              <a:gd name="connsiteX0" fmla="*/ 0 w 1748842"/>
              <a:gd name="connsiteY0" fmla="*/ 568964 h 568964"/>
              <a:gd name="connsiteX1" fmla="*/ 188594 w 1748842"/>
              <a:gd name="connsiteY1" fmla="*/ 86047 h 568964"/>
              <a:gd name="connsiteX2" fmla="*/ 1574481 w 1748842"/>
              <a:gd name="connsiteY2" fmla="*/ 28897 h 568964"/>
              <a:gd name="connsiteX3" fmla="*/ 1725930 w 1748842"/>
              <a:gd name="connsiteY3" fmla="*/ 465645 h 568964"/>
              <a:gd name="connsiteX0" fmla="*/ 0 w 1743496"/>
              <a:gd name="connsiteY0" fmla="*/ 570022 h 570022"/>
              <a:gd name="connsiteX1" fmla="*/ 188594 w 1743496"/>
              <a:gd name="connsiteY1" fmla="*/ 87105 h 570022"/>
              <a:gd name="connsiteX2" fmla="*/ 1574481 w 1743496"/>
              <a:gd name="connsiteY2" fmla="*/ 29955 h 570022"/>
              <a:gd name="connsiteX3" fmla="*/ 1717358 w 1743496"/>
              <a:gd name="connsiteY3" fmla="*/ 480991 h 570022"/>
              <a:gd name="connsiteX0" fmla="*/ 0 w 1741759"/>
              <a:gd name="connsiteY0" fmla="*/ 561355 h 561355"/>
              <a:gd name="connsiteX1" fmla="*/ 188594 w 1741759"/>
              <a:gd name="connsiteY1" fmla="*/ 78438 h 561355"/>
              <a:gd name="connsiteX2" fmla="*/ 1574481 w 1741759"/>
              <a:gd name="connsiteY2" fmla="*/ 21288 h 561355"/>
              <a:gd name="connsiteX3" fmla="*/ 1714501 w 1741759"/>
              <a:gd name="connsiteY3" fmla="*/ 355166 h 561355"/>
              <a:gd name="connsiteX0" fmla="*/ 0 w 1705933"/>
              <a:gd name="connsiteY0" fmla="*/ 572136 h 572136"/>
              <a:gd name="connsiteX1" fmla="*/ 188594 w 1705933"/>
              <a:gd name="connsiteY1" fmla="*/ 89219 h 572136"/>
              <a:gd name="connsiteX2" fmla="*/ 1574481 w 1705933"/>
              <a:gd name="connsiteY2" fmla="*/ 32069 h 572136"/>
              <a:gd name="connsiteX3" fmla="*/ 1645921 w 1705933"/>
              <a:gd name="connsiteY3" fmla="*/ 511680 h 572136"/>
              <a:gd name="connsiteX0" fmla="*/ 0 w 1733391"/>
              <a:gd name="connsiteY0" fmla="*/ 557342 h 557342"/>
              <a:gd name="connsiteX1" fmla="*/ 188594 w 1733391"/>
              <a:gd name="connsiteY1" fmla="*/ 74425 h 557342"/>
              <a:gd name="connsiteX2" fmla="*/ 1574481 w 1733391"/>
              <a:gd name="connsiteY2" fmla="*/ 17275 h 557342"/>
              <a:gd name="connsiteX3" fmla="*/ 1700214 w 1733391"/>
              <a:gd name="connsiteY3" fmla="*/ 296861 h 557342"/>
              <a:gd name="connsiteX0" fmla="*/ 0 w 1574481"/>
              <a:gd name="connsiteY0" fmla="*/ 557342 h 557342"/>
              <a:gd name="connsiteX1" fmla="*/ 188594 w 1574481"/>
              <a:gd name="connsiteY1" fmla="*/ 74425 h 557342"/>
              <a:gd name="connsiteX2" fmla="*/ 1574481 w 1574481"/>
              <a:gd name="connsiteY2" fmla="*/ 17275 h 557342"/>
              <a:gd name="connsiteX0" fmla="*/ 13957 w 1711310"/>
              <a:gd name="connsiteY0" fmla="*/ 483288 h 483288"/>
              <a:gd name="connsiteX1" fmla="*/ 202551 w 1711310"/>
              <a:gd name="connsiteY1" fmla="*/ 371 h 483288"/>
              <a:gd name="connsiteX2" fmla="*/ 1711310 w 1711310"/>
              <a:gd name="connsiteY2" fmla="*/ 400421 h 483288"/>
              <a:gd name="connsiteX0" fmla="*/ 13957 w 1711310"/>
              <a:gd name="connsiteY0" fmla="*/ 490481 h 490481"/>
              <a:gd name="connsiteX1" fmla="*/ 202551 w 1711310"/>
              <a:gd name="connsiteY1" fmla="*/ 7564 h 490481"/>
              <a:gd name="connsiteX2" fmla="*/ 1051230 w 1711310"/>
              <a:gd name="connsiteY2" fmla="*/ 209997 h 490481"/>
              <a:gd name="connsiteX3" fmla="*/ 1711310 w 1711310"/>
              <a:gd name="connsiteY3" fmla="*/ 407614 h 490481"/>
              <a:gd name="connsiteX0" fmla="*/ 11148 w 1751680"/>
              <a:gd name="connsiteY0" fmla="*/ 549956 h 549956"/>
              <a:gd name="connsiteX1" fmla="*/ 199742 w 1751680"/>
              <a:gd name="connsiteY1" fmla="*/ 67039 h 549956"/>
              <a:gd name="connsiteX2" fmla="*/ 1648496 w 1751680"/>
              <a:gd name="connsiteY2" fmla="*/ 46587 h 549956"/>
              <a:gd name="connsiteX3" fmla="*/ 1708501 w 1751680"/>
              <a:gd name="connsiteY3" fmla="*/ 467089 h 549956"/>
              <a:gd name="connsiteX0" fmla="*/ 11148 w 1751680"/>
              <a:gd name="connsiteY0" fmla="*/ 586176 h 586176"/>
              <a:gd name="connsiteX1" fmla="*/ 199742 w 1751680"/>
              <a:gd name="connsiteY1" fmla="*/ 103259 h 586176"/>
              <a:gd name="connsiteX2" fmla="*/ 1648496 w 1751680"/>
              <a:gd name="connsiteY2" fmla="*/ 82807 h 586176"/>
              <a:gd name="connsiteX3" fmla="*/ 1708501 w 1751680"/>
              <a:gd name="connsiteY3" fmla="*/ 503309 h 586176"/>
              <a:gd name="connsiteX0" fmla="*/ 3838 w 1701191"/>
              <a:gd name="connsiteY0" fmla="*/ 556301 h 556301"/>
              <a:gd name="connsiteX1" fmla="*/ 192432 w 1701191"/>
              <a:gd name="connsiteY1" fmla="*/ 73384 h 556301"/>
              <a:gd name="connsiteX2" fmla="*/ 1455448 w 1701191"/>
              <a:gd name="connsiteY2" fmla="*/ 98652 h 556301"/>
              <a:gd name="connsiteX3" fmla="*/ 1701191 w 1701191"/>
              <a:gd name="connsiteY3" fmla="*/ 473434 h 556301"/>
              <a:gd name="connsiteX0" fmla="*/ 3838 w 1701191"/>
              <a:gd name="connsiteY0" fmla="*/ 526176 h 526176"/>
              <a:gd name="connsiteX1" fmla="*/ 192432 w 1701191"/>
              <a:gd name="connsiteY1" fmla="*/ 43259 h 526176"/>
              <a:gd name="connsiteX2" fmla="*/ 1455448 w 1701191"/>
              <a:gd name="connsiteY2" fmla="*/ 68527 h 526176"/>
              <a:gd name="connsiteX3" fmla="*/ 1701191 w 1701191"/>
              <a:gd name="connsiteY3" fmla="*/ 443309 h 526176"/>
              <a:gd name="connsiteX0" fmla="*/ 3838 w 1701191"/>
              <a:gd name="connsiteY0" fmla="*/ 533245 h 533245"/>
              <a:gd name="connsiteX1" fmla="*/ 192432 w 1701191"/>
              <a:gd name="connsiteY1" fmla="*/ 50328 h 533245"/>
              <a:gd name="connsiteX2" fmla="*/ 1455448 w 1701191"/>
              <a:gd name="connsiteY2" fmla="*/ 75596 h 533245"/>
              <a:gd name="connsiteX3" fmla="*/ 1701191 w 1701191"/>
              <a:gd name="connsiteY3" fmla="*/ 450378 h 533245"/>
              <a:gd name="connsiteX0" fmla="*/ 11407 w 1717252"/>
              <a:gd name="connsiteY0" fmla="*/ 565032 h 565032"/>
              <a:gd name="connsiteX1" fmla="*/ 200001 w 1717252"/>
              <a:gd name="connsiteY1" fmla="*/ 82115 h 565032"/>
              <a:gd name="connsiteX2" fmla="*/ 1654469 w 1717252"/>
              <a:gd name="connsiteY2" fmla="*/ 53090 h 565032"/>
              <a:gd name="connsiteX3" fmla="*/ 1708760 w 1717252"/>
              <a:gd name="connsiteY3" fmla="*/ 482165 h 565032"/>
              <a:gd name="connsiteX0" fmla="*/ 11407 w 1761649"/>
              <a:gd name="connsiteY0" fmla="*/ 554594 h 554594"/>
              <a:gd name="connsiteX1" fmla="*/ 200001 w 1761649"/>
              <a:gd name="connsiteY1" fmla="*/ 71677 h 554594"/>
              <a:gd name="connsiteX2" fmla="*/ 1654469 w 1761649"/>
              <a:gd name="connsiteY2" fmla="*/ 42652 h 554594"/>
              <a:gd name="connsiteX3" fmla="*/ 1725905 w 1761649"/>
              <a:gd name="connsiteY3" fmla="*/ 460297 h 554594"/>
              <a:gd name="connsiteX0" fmla="*/ 11407 w 1794315"/>
              <a:gd name="connsiteY0" fmla="*/ 554594 h 554594"/>
              <a:gd name="connsiteX1" fmla="*/ 200001 w 1794315"/>
              <a:gd name="connsiteY1" fmla="*/ 71677 h 554594"/>
              <a:gd name="connsiteX2" fmla="*/ 1654469 w 1794315"/>
              <a:gd name="connsiteY2" fmla="*/ 42652 h 554594"/>
              <a:gd name="connsiteX3" fmla="*/ 1725905 w 1794315"/>
              <a:gd name="connsiteY3" fmla="*/ 460297 h 554594"/>
              <a:gd name="connsiteX0" fmla="*/ 11407 w 1789112"/>
              <a:gd name="connsiteY0" fmla="*/ 554594 h 554594"/>
              <a:gd name="connsiteX1" fmla="*/ 200001 w 1789112"/>
              <a:gd name="connsiteY1" fmla="*/ 71677 h 554594"/>
              <a:gd name="connsiteX2" fmla="*/ 1654469 w 1789112"/>
              <a:gd name="connsiteY2" fmla="*/ 42652 h 554594"/>
              <a:gd name="connsiteX3" fmla="*/ 1725905 w 1789112"/>
              <a:gd name="connsiteY3" fmla="*/ 460297 h 554594"/>
              <a:gd name="connsiteX0" fmla="*/ 9751 w 1765315"/>
              <a:gd name="connsiteY0" fmla="*/ 578877 h 578877"/>
              <a:gd name="connsiteX1" fmla="*/ 198345 w 1765315"/>
              <a:gd name="connsiteY1" fmla="*/ 95960 h 578877"/>
              <a:gd name="connsiteX2" fmla="*/ 1615666 w 1765315"/>
              <a:gd name="connsiteY2" fmla="*/ 32645 h 578877"/>
              <a:gd name="connsiteX3" fmla="*/ 1724249 w 1765315"/>
              <a:gd name="connsiteY3" fmla="*/ 484580 h 578877"/>
              <a:gd name="connsiteX0" fmla="*/ 9751 w 1724249"/>
              <a:gd name="connsiteY0" fmla="*/ 577609 h 577609"/>
              <a:gd name="connsiteX1" fmla="*/ 198345 w 1724249"/>
              <a:gd name="connsiteY1" fmla="*/ 94692 h 577609"/>
              <a:gd name="connsiteX2" fmla="*/ 1615666 w 1724249"/>
              <a:gd name="connsiteY2" fmla="*/ 31377 h 577609"/>
              <a:gd name="connsiteX3" fmla="*/ 1724249 w 1724249"/>
              <a:gd name="connsiteY3" fmla="*/ 483312 h 577609"/>
              <a:gd name="connsiteX0" fmla="*/ 10633 w 1725565"/>
              <a:gd name="connsiteY0" fmla="*/ 557147 h 557147"/>
              <a:gd name="connsiteX1" fmla="*/ 199227 w 1725565"/>
              <a:gd name="connsiteY1" fmla="*/ 74230 h 557147"/>
              <a:gd name="connsiteX2" fmla="*/ 1636550 w 1725565"/>
              <a:gd name="connsiteY2" fmla="*/ 39490 h 557147"/>
              <a:gd name="connsiteX3" fmla="*/ 1725131 w 1725565"/>
              <a:gd name="connsiteY3" fmla="*/ 462850 h 557147"/>
              <a:gd name="connsiteX0" fmla="*/ 10633 w 1790485"/>
              <a:gd name="connsiteY0" fmla="*/ 559971 h 559971"/>
              <a:gd name="connsiteX1" fmla="*/ 199227 w 1790485"/>
              <a:gd name="connsiteY1" fmla="*/ 77054 h 559971"/>
              <a:gd name="connsiteX2" fmla="*/ 1636550 w 1790485"/>
              <a:gd name="connsiteY2" fmla="*/ 42314 h 559971"/>
              <a:gd name="connsiteX3" fmla="*/ 1750848 w 1790485"/>
              <a:gd name="connsiteY3" fmla="*/ 488534 h 559971"/>
              <a:gd name="connsiteX0" fmla="*/ 10633 w 1781839"/>
              <a:gd name="connsiteY0" fmla="*/ 559770 h 559770"/>
              <a:gd name="connsiteX1" fmla="*/ 199227 w 1781839"/>
              <a:gd name="connsiteY1" fmla="*/ 76853 h 559770"/>
              <a:gd name="connsiteX2" fmla="*/ 1636550 w 1781839"/>
              <a:gd name="connsiteY2" fmla="*/ 42113 h 559770"/>
              <a:gd name="connsiteX3" fmla="*/ 1733703 w 1781839"/>
              <a:gd name="connsiteY3" fmla="*/ 485476 h 559770"/>
              <a:gd name="connsiteX0" fmla="*/ 10633 w 1737436"/>
              <a:gd name="connsiteY0" fmla="*/ 557349 h 557349"/>
              <a:gd name="connsiteX1" fmla="*/ 199227 w 1737436"/>
              <a:gd name="connsiteY1" fmla="*/ 74432 h 557349"/>
              <a:gd name="connsiteX2" fmla="*/ 1636550 w 1737436"/>
              <a:gd name="connsiteY2" fmla="*/ 39692 h 557349"/>
              <a:gd name="connsiteX3" fmla="*/ 1733703 w 1737436"/>
              <a:gd name="connsiteY3" fmla="*/ 483055 h 557349"/>
              <a:gd name="connsiteX0" fmla="*/ 9267 w 1732337"/>
              <a:gd name="connsiteY0" fmla="*/ 520372 h 520372"/>
              <a:gd name="connsiteX1" fmla="*/ 197861 w 1732337"/>
              <a:gd name="connsiteY1" fmla="*/ 37455 h 520372"/>
              <a:gd name="connsiteX2" fmla="*/ 1603975 w 1732337"/>
              <a:gd name="connsiteY2" fmla="*/ 74493 h 520372"/>
              <a:gd name="connsiteX3" fmla="*/ 1732337 w 1732337"/>
              <a:gd name="connsiteY3" fmla="*/ 446078 h 520372"/>
              <a:gd name="connsiteX0" fmla="*/ 9267 w 1732337"/>
              <a:gd name="connsiteY0" fmla="*/ 524472 h 524472"/>
              <a:gd name="connsiteX1" fmla="*/ 197861 w 1732337"/>
              <a:gd name="connsiteY1" fmla="*/ 41555 h 524472"/>
              <a:gd name="connsiteX2" fmla="*/ 1603975 w 1732337"/>
              <a:gd name="connsiteY2" fmla="*/ 78593 h 524472"/>
              <a:gd name="connsiteX3" fmla="*/ 1732337 w 1732337"/>
              <a:gd name="connsiteY3" fmla="*/ 450178 h 524472"/>
              <a:gd name="connsiteX0" fmla="*/ 0 w 1749634"/>
              <a:gd name="connsiteY0" fmla="*/ 515088 h 515088"/>
              <a:gd name="connsiteX1" fmla="*/ 263494 w 1749634"/>
              <a:gd name="connsiteY1" fmla="*/ 41534 h 515088"/>
              <a:gd name="connsiteX2" fmla="*/ 1594708 w 1749634"/>
              <a:gd name="connsiteY2" fmla="*/ 69209 h 515088"/>
              <a:gd name="connsiteX3" fmla="*/ 1723070 w 1749634"/>
              <a:gd name="connsiteY3" fmla="*/ 440794 h 515088"/>
              <a:gd name="connsiteX0" fmla="*/ 0 w 1748876"/>
              <a:gd name="connsiteY0" fmla="*/ 506588 h 506588"/>
              <a:gd name="connsiteX1" fmla="*/ 275977 w 1748876"/>
              <a:gd name="connsiteY1" fmla="*/ 45517 h 506588"/>
              <a:gd name="connsiteX2" fmla="*/ 1594708 w 1748876"/>
              <a:gd name="connsiteY2" fmla="*/ 60709 h 506588"/>
              <a:gd name="connsiteX3" fmla="*/ 1723070 w 1748876"/>
              <a:gd name="connsiteY3" fmla="*/ 432294 h 50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8876" h="506588">
                <a:moveTo>
                  <a:pt x="0" y="506588"/>
                </a:moveTo>
                <a:cubicBezTo>
                  <a:pt x="2619" y="314658"/>
                  <a:pt x="10192" y="119830"/>
                  <a:pt x="275977" y="45517"/>
                </a:cubicBezTo>
                <a:cubicBezTo>
                  <a:pt x="541762" y="-28796"/>
                  <a:pt x="1353526" y="-3754"/>
                  <a:pt x="1594708" y="60709"/>
                </a:cubicBezTo>
                <a:cubicBezTo>
                  <a:pt x="1835890" y="125172"/>
                  <a:pt x="1721642" y="193618"/>
                  <a:pt x="1723070" y="432294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E5E9FD11-2631-4784-83BB-6D3CD1E46622}"/>
              </a:ext>
            </a:extLst>
          </p:cNvPr>
          <p:cNvSpPr/>
          <p:nvPr/>
        </p:nvSpPr>
        <p:spPr>
          <a:xfrm>
            <a:off x="5777865" y="2818044"/>
            <a:ext cx="2553490" cy="651467"/>
          </a:xfrm>
          <a:custGeom>
            <a:avLst/>
            <a:gdLst>
              <a:gd name="connsiteX0" fmla="*/ 152608 w 1784416"/>
              <a:gd name="connsiteY0" fmla="*/ 571251 h 571251"/>
              <a:gd name="connsiteX1" fmla="*/ 149750 w 1784416"/>
              <a:gd name="connsiteY1" fmla="*/ 76903 h 571251"/>
              <a:gd name="connsiteX2" fmla="*/ 1715660 w 1784416"/>
              <a:gd name="connsiteY2" fmla="*/ 11181 h 571251"/>
              <a:gd name="connsiteX3" fmla="*/ 1472773 w 1784416"/>
              <a:gd name="connsiteY3" fmla="*/ 176916 h 571251"/>
              <a:gd name="connsiteX0" fmla="*/ 152608 w 1784416"/>
              <a:gd name="connsiteY0" fmla="*/ 571251 h 571251"/>
              <a:gd name="connsiteX1" fmla="*/ 149750 w 1784416"/>
              <a:gd name="connsiteY1" fmla="*/ 76903 h 571251"/>
              <a:gd name="connsiteX2" fmla="*/ 1715660 w 1784416"/>
              <a:gd name="connsiteY2" fmla="*/ 11181 h 571251"/>
              <a:gd name="connsiteX3" fmla="*/ 1472773 w 1784416"/>
              <a:gd name="connsiteY3" fmla="*/ 176916 h 571251"/>
              <a:gd name="connsiteX0" fmla="*/ 152608 w 1715660"/>
              <a:gd name="connsiteY0" fmla="*/ 571251 h 571251"/>
              <a:gd name="connsiteX1" fmla="*/ 149750 w 1715660"/>
              <a:gd name="connsiteY1" fmla="*/ 76903 h 571251"/>
              <a:gd name="connsiteX2" fmla="*/ 1715660 w 1715660"/>
              <a:gd name="connsiteY2" fmla="*/ 11181 h 571251"/>
              <a:gd name="connsiteX0" fmla="*/ 66042 w 1629094"/>
              <a:gd name="connsiteY0" fmla="*/ 576222 h 576222"/>
              <a:gd name="connsiteX1" fmla="*/ 260351 w 1629094"/>
              <a:gd name="connsiteY1" fmla="*/ 67587 h 576222"/>
              <a:gd name="connsiteX2" fmla="*/ 1629094 w 1629094"/>
              <a:gd name="connsiteY2" fmla="*/ 16152 h 576222"/>
              <a:gd name="connsiteX0" fmla="*/ 40831 w 1603883"/>
              <a:gd name="connsiteY0" fmla="*/ 564872 h 564872"/>
              <a:gd name="connsiteX1" fmla="*/ 235140 w 1603883"/>
              <a:gd name="connsiteY1" fmla="*/ 56237 h 564872"/>
              <a:gd name="connsiteX2" fmla="*/ 1603883 w 1603883"/>
              <a:gd name="connsiteY2" fmla="*/ 4802 h 564872"/>
              <a:gd name="connsiteX0" fmla="*/ 558 w 1563610"/>
              <a:gd name="connsiteY0" fmla="*/ 564872 h 564872"/>
              <a:gd name="connsiteX1" fmla="*/ 194867 w 1563610"/>
              <a:gd name="connsiteY1" fmla="*/ 56237 h 564872"/>
              <a:gd name="connsiteX2" fmla="*/ 1563610 w 1563610"/>
              <a:gd name="connsiteY2" fmla="*/ 4802 h 564872"/>
              <a:gd name="connsiteX0" fmla="*/ 375 w 1563427"/>
              <a:gd name="connsiteY0" fmla="*/ 571500 h 571500"/>
              <a:gd name="connsiteX1" fmla="*/ 246119 w 1563427"/>
              <a:gd name="connsiteY1" fmla="*/ 31433 h 571500"/>
              <a:gd name="connsiteX2" fmla="*/ 1563427 w 1563427"/>
              <a:gd name="connsiteY2" fmla="*/ 11430 h 571500"/>
              <a:gd name="connsiteX0" fmla="*/ 1172 w 1564224"/>
              <a:gd name="connsiteY0" fmla="*/ 586430 h 586430"/>
              <a:gd name="connsiteX1" fmla="*/ 246916 w 1564224"/>
              <a:gd name="connsiteY1" fmla="*/ 46363 h 586430"/>
              <a:gd name="connsiteX2" fmla="*/ 1564224 w 1564224"/>
              <a:gd name="connsiteY2" fmla="*/ 26360 h 586430"/>
              <a:gd name="connsiteX0" fmla="*/ 2949 w 1566001"/>
              <a:gd name="connsiteY0" fmla="*/ 564153 h 564153"/>
              <a:gd name="connsiteX1" fmla="*/ 208688 w 1566001"/>
              <a:gd name="connsiteY1" fmla="*/ 101239 h 564153"/>
              <a:gd name="connsiteX2" fmla="*/ 1566001 w 1566001"/>
              <a:gd name="connsiteY2" fmla="*/ 4083 h 564153"/>
              <a:gd name="connsiteX0" fmla="*/ 0 w 1563052"/>
              <a:gd name="connsiteY0" fmla="*/ 564153 h 564153"/>
              <a:gd name="connsiteX1" fmla="*/ 205739 w 1563052"/>
              <a:gd name="connsiteY1" fmla="*/ 101239 h 564153"/>
              <a:gd name="connsiteX2" fmla="*/ 1563052 w 1563052"/>
              <a:gd name="connsiteY2" fmla="*/ 4083 h 564153"/>
              <a:gd name="connsiteX0" fmla="*/ 276 w 1563328"/>
              <a:gd name="connsiteY0" fmla="*/ 576280 h 576280"/>
              <a:gd name="connsiteX1" fmla="*/ 188870 w 1563328"/>
              <a:gd name="connsiteY1" fmla="*/ 56216 h 576280"/>
              <a:gd name="connsiteX2" fmla="*/ 1563328 w 1563328"/>
              <a:gd name="connsiteY2" fmla="*/ 16210 h 576280"/>
              <a:gd name="connsiteX0" fmla="*/ 0 w 1563052"/>
              <a:gd name="connsiteY0" fmla="*/ 568961 h 568961"/>
              <a:gd name="connsiteX1" fmla="*/ 188594 w 1563052"/>
              <a:gd name="connsiteY1" fmla="*/ 48897 h 568961"/>
              <a:gd name="connsiteX2" fmla="*/ 1563052 w 1563052"/>
              <a:gd name="connsiteY2" fmla="*/ 8891 h 568961"/>
              <a:gd name="connsiteX0" fmla="*/ 6577 w 1569629"/>
              <a:gd name="connsiteY0" fmla="*/ 578242 h 578242"/>
              <a:gd name="connsiteX1" fmla="*/ 195171 w 1569629"/>
              <a:gd name="connsiteY1" fmla="*/ 58178 h 578242"/>
              <a:gd name="connsiteX2" fmla="*/ 1569629 w 1569629"/>
              <a:gd name="connsiteY2" fmla="*/ 18172 h 578242"/>
              <a:gd name="connsiteX0" fmla="*/ 7591 w 1562070"/>
              <a:gd name="connsiteY0" fmla="*/ 586461 h 586461"/>
              <a:gd name="connsiteX1" fmla="*/ 196185 w 1562070"/>
              <a:gd name="connsiteY1" fmla="*/ 66397 h 586461"/>
              <a:gd name="connsiteX2" fmla="*/ 1562070 w 1562070"/>
              <a:gd name="connsiteY2" fmla="*/ 17819 h 586461"/>
              <a:gd name="connsiteX0" fmla="*/ 7591 w 1562070"/>
              <a:gd name="connsiteY0" fmla="*/ 578644 h 578644"/>
              <a:gd name="connsiteX1" fmla="*/ 196185 w 1562070"/>
              <a:gd name="connsiteY1" fmla="*/ 58580 h 578644"/>
              <a:gd name="connsiteX2" fmla="*/ 1562070 w 1562070"/>
              <a:gd name="connsiteY2" fmla="*/ 10002 h 578644"/>
              <a:gd name="connsiteX0" fmla="*/ 0 w 1554479"/>
              <a:gd name="connsiteY0" fmla="*/ 568642 h 568642"/>
              <a:gd name="connsiteX1" fmla="*/ 188594 w 1554479"/>
              <a:gd name="connsiteY1" fmla="*/ 48578 h 568642"/>
              <a:gd name="connsiteX2" fmla="*/ 1554479 w 1554479"/>
              <a:gd name="connsiteY2" fmla="*/ 0 h 568642"/>
              <a:gd name="connsiteX0" fmla="*/ 7706 w 1565042"/>
              <a:gd name="connsiteY0" fmla="*/ 581953 h 581953"/>
              <a:gd name="connsiteX1" fmla="*/ 196300 w 1565042"/>
              <a:gd name="connsiteY1" fmla="*/ 61889 h 581953"/>
              <a:gd name="connsiteX2" fmla="*/ 1565042 w 1565042"/>
              <a:gd name="connsiteY2" fmla="*/ 7596 h 581953"/>
              <a:gd name="connsiteX0" fmla="*/ 7023 w 1547214"/>
              <a:gd name="connsiteY0" fmla="*/ 578644 h 578644"/>
              <a:gd name="connsiteX1" fmla="*/ 195617 w 1547214"/>
              <a:gd name="connsiteY1" fmla="*/ 58580 h 578644"/>
              <a:gd name="connsiteX2" fmla="*/ 1547214 w 1547214"/>
              <a:gd name="connsiteY2" fmla="*/ 10002 h 578644"/>
              <a:gd name="connsiteX0" fmla="*/ 7023 w 1547214"/>
              <a:gd name="connsiteY0" fmla="*/ 576548 h 576548"/>
              <a:gd name="connsiteX1" fmla="*/ 195617 w 1547214"/>
              <a:gd name="connsiteY1" fmla="*/ 56484 h 576548"/>
              <a:gd name="connsiteX2" fmla="*/ 1547214 w 1547214"/>
              <a:gd name="connsiteY2" fmla="*/ 7906 h 576548"/>
              <a:gd name="connsiteX0" fmla="*/ 8056 w 1573965"/>
              <a:gd name="connsiteY0" fmla="*/ 581413 h 581413"/>
              <a:gd name="connsiteX1" fmla="*/ 196650 w 1573965"/>
              <a:gd name="connsiteY1" fmla="*/ 61349 h 581413"/>
              <a:gd name="connsiteX2" fmla="*/ 1573965 w 1573965"/>
              <a:gd name="connsiteY2" fmla="*/ 4199 h 581413"/>
              <a:gd name="connsiteX0" fmla="*/ 7707 w 1565043"/>
              <a:gd name="connsiteY0" fmla="*/ 568246 h 568246"/>
              <a:gd name="connsiteX1" fmla="*/ 196301 w 1565043"/>
              <a:gd name="connsiteY1" fmla="*/ 48182 h 568246"/>
              <a:gd name="connsiteX2" fmla="*/ 1565043 w 1565043"/>
              <a:gd name="connsiteY2" fmla="*/ 16749 h 568246"/>
              <a:gd name="connsiteX0" fmla="*/ 8056 w 1573965"/>
              <a:gd name="connsiteY0" fmla="*/ 569513 h 569513"/>
              <a:gd name="connsiteX1" fmla="*/ 196650 w 1573965"/>
              <a:gd name="connsiteY1" fmla="*/ 49449 h 569513"/>
              <a:gd name="connsiteX2" fmla="*/ 1573965 w 1573965"/>
              <a:gd name="connsiteY2" fmla="*/ 15159 h 569513"/>
              <a:gd name="connsiteX0" fmla="*/ 11683 w 1577592"/>
              <a:gd name="connsiteY0" fmla="*/ 554354 h 554354"/>
              <a:gd name="connsiteX1" fmla="*/ 188847 w 1577592"/>
              <a:gd name="connsiteY1" fmla="*/ 74295 h 554354"/>
              <a:gd name="connsiteX2" fmla="*/ 1577592 w 1577592"/>
              <a:gd name="connsiteY2" fmla="*/ 0 h 554354"/>
              <a:gd name="connsiteX0" fmla="*/ 10725 w 1576634"/>
              <a:gd name="connsiteY0" fmla="*/ 557231 h 557231"/>
              <a:gd name="connsiteX1" fmla="*/ 190747 w 1576634"/>
              <a:gd name="connsiteY1" fmla="*/ 60027 h 557231"/>
              <a:gd name="connsiteX2" fmla="*/ 1576634 w 1576634"/>
              <a:gd name="connsiteY2" fmla="*/ 2877 h 557231"/>
              <a:gd name="connsiteX0" fmla="*/ 5722 w 1591633"/>
              <a:gd name="connsiteY0" fmla="*/ 533104 h 533104"/>
              <a:gd name="connsiteX1" fmla="*/ 205746 w 1591633"/>
              <a:gd name="connsiteY1" fmla="*/ 58760 h 533104"/>
              <a:gd name="connsiteX2" fmla="*/ 1591633 w 1591633"/>
              <a:gd name="connsiteY2" fmla="*/ 1610 h 533104"/>
              <a:gd name="connsiteX0" fmla="*/ 8412 w 1582893"/>
              <a:gd name="connsiteY0" fmla="*/ 542144 h 542144"/>
              <a:gd name="connsiteX1" fmla="*/ 197006 w 1582893"/>
              <a:gd name="connsiteY1" fmla="*/ 59227 h 542144"/>
              <a:gd name="connsiteX2" fmla="*/ 1582893 w 1582893"/>
              <a:gd name="connsiteY2" fmla="*/ 2077 h 542144"/>
              <a:gd name="connsiteX0" fmla="*/ 8412 w 1582893"/>
              <a:gd name="connsiteY0" fmla="*/ 542144 h 542144"/>
              <a:gd name="connsiteX1" fmla="*/ 197006 w 1582893"/>
              <a:gd name="connsiteY1" fmla="*/ 59227 h 542144"/>
              <a:gd name="connsiteX2" fmla="*/ 1582893 w 1582893"/>
              <a:gd name="connsiteY2" fmla="*/ 2077 h 542144"/>
              <a:gd name="connsiteX0" fmla="*/ 0 w 1574481"/>
              <a:gd name="connsiteY0" fmla="*/ 540067 h 540067"/>
              <a:gd name="connsiteX1" fmla="*/ 188594 w 1574481"/>
              <a:gd name="connsiteY1" fmla="*/ 57150 h 540067"/>
              <a:gd name="connsiteX2" fmla="*/ 1574481 w 1574481"/>
              <a:gd name="connsiteY2" fmla="*/ 0 h 540067"/>
              <a:gd name="connsiteX0" fmla="*/ 0 w 1671575"/>
              <a:gd name="connsiteY0" fmla="*/ 551947 h 551947"/>
              <a:gd name="connsiteX1" fmla="*/ 188594 w 1671575"/>
              <a:gd name="connsiteY1" fmla="*/ 69030 h 551947"/>
              <a:gd name="connsiteX2" fmla="*/ 1574481 w 1671575"/>
              <a:gd name="connsiteY2" fmla="*/ 11880 h 551947"/>
              <a:gd name="connsiteX3" fmla="*/ 1554480 w 1671575"/>
              <a:gd name="connsiteY3" fmla="*/ 0 h 551947"/>
              <a:gd name="connsiteX0" fmla="*/ 0 w 1748842"/>
              <a:gd name="connsiteY0" fmla="*/ 568964 h 568964"/>
              <a:gd name="connsiteX1" fmla="*/ 188594 w 1748842"/>
              <a:gd name="connsiteY1" fmla="*/ 86047 h 568964"/>
              <a:gd name="connsiteX2" fmla="*/ 1574481 w 1748842"/>
              <a:gd name="connsiteY2" fmla="*/ 28897 h 568964"/>
              <a:gd name="connsiteX3" fmla="*/ 1725930 w 1748842"/>
              <a:gd name="connsiteY3" fmla="*/ 465645 h 568964"/>
              <a:gd name="connsiteX0" fmla="*/ 0 w 1743496"/>
              <a:gd name="connsiteY0" fmla="*/ 570022 h 570022"/>
              <a:gd name="connsiteX1" fmla="*/ 188594 w 1743496"/>
              <a:gd name="connsiteY1" fmla="*/ 87105 h 570022"/>
              <a:gd name="connsiteX2" fmla="*/ 1574481 w 1743496"/>
              <a:gd name="connsiteY2" fmla="*/ 29955 h 570022"/>
              <a:gd name="connsiteX3" fmla="*/ 1717358 w 1743496"/>
              <a:gd name="connsiteY3" fmla="*/ 480991 h 570022"/>
              <a:gd name="connsiteX0" fmla="*/ 0 w 1741759"/>
              <a:gd name="connsiteY0" fmla="*/ 561355 h 561355"/>
              <a:gd name="connsiteX1" fmla="*/ 188594 w 1741759"/>
              <a:gd name="connsiteY1" fmla="*/ 78438 h 561355"/>
              <a:gd name="connsiteX2" fmla="*/ 1574481 w 1741759"/>
              <a:gd name="connsiteY2" fmla="*/ 21288 h 561355"/>
              <a:gd name="connsiteX3" fmla="*/ 1714501 w 1741759"/>
              <a:gd name="connsiteY3" fmla="*/ 355166 h 561355"/>
              <a:gd name="connsiteX0" fmla="*/ 0 w 1705933"/>
              <a:gd name="connsiteY0" fmla="*/ 572136 h 572136"/>
              <a:gd name="connsiteX1" fmla="*/ 188594 w 1705933"/>
              <a:gd name="connsiteY1" fmla="*/ 89219 h 572136"/>
              <a:gd name="connsiteX2" fmla="*/ 1574481 w 1705933"/>
              <a:gd name="connsiteY2" fmla="*/ 32069 h 572136"/>
              <a:gd name="connsiteX3" fmla="*/ 1645921 w 1705933"/>
              <a:gd name="connsiteY3" fmla="*/ 511680 h 572136"/>
              <a:gd name="connsiteX0" fmla="*/ 0 w 1733391"/>
              <a:gd name="connsiteY0" fmla="*/ 557342 h 557342"/>
              <a:gd name="connsiteX1" fmla="*/ 188594 w 1733391"/>
              <a:gd name="connsiteY1" fmla="*/ 74425 h 557342"/>
              <a:gd name="connsiteX2" fmla="*/ 1574481 w 1733391"/>
              <a:gd name="connsiteY2" fmla="*/ 17275 h 557342"/>
              <a:gd name="connsiteX3" fmla="*/ 1700214 w 1733391"/>
              <a:gd name="connsiteY3" fmla="*/ 296861 h 557342"/>
              <a:gd name="connsiteX0" fmla="*/ 0 w 1574481"/>
              <a:gd name="connsiteY0" fmla="*/ 557342 h 557342"/>
              <a:gd name="connsiteX1" fmla="*/ 188594 w 1574481"/>
              <a:gd name="connsiteY1" fmla="*/ 74425 h 557342"/>
              <a:gd name="connsiteX2" fmla="*/ 1574481 w 1574481"/>
              <a:gd name="connsiteY2" fmla="*/ 17275 h 557342"/>
              <a:gd name="connsiteX0" fmla="*/ 13957 w 1711310"/>
              <a:gd name="connsiteY0" fmla="*/ 483288 h 483288"/>
              <a:gd name="connsiteX1" fmla="*/ 202551 w 1711310"/>
              <a:gd name="connsiteY1" fmla="*/ 371 h 483288"/>
              <a:gd name="connsiteX2" fmla="*/ 1711310 w 1711310"/>
              <a:gd name="connsiteY2" fmla="*/ 400421 h 483288"/>
              <a:gd name="connsiteX0" fmla="*/ 13957 w 1711310"/>
              <a:gd name="connsiteY0" fmla="*/ 490481 h 490481"/>
              <a:gd name="connsiteX1" fmla="*/ 202551 w 1711310"/>
              <a:gd name="connsiteY1" fmla="*/ 7564 h 490481"/>
              <a:gd name="connsiteX2" fmla="*/ 1051230 w 1711310"/>
              <a:gd name="connsiteY2" fmla="*/ 209997 h 490481"/>
              <a:gd name="connsiteX3" fmla="*/ 1711310 w 1711310"/>
              <a:gd name="connsiteY3" fmla="*/ 407614 h 490481"/>
              <a:gd name="connsiteX0" fmla="*/ 11148 w 1751680"/>
              <a:gd name="connsiteY0" fmla="*/ 549956 h 549956"/>
              <a:gd name="connsiteX1" fmla="*/ 199742 w 1751680"/>
              <a:gd name="connsiteY1" fmla="*/ 67039 h 549956"/>
              <a:gd name="connsiteX2" fmla="*/ 1648496 w 1751680"/>
              <a:gd name="connsiteY2" fmla="*/ 46587 h 549956"/>
              <a:gd name="connsiteX3" fmla="*/ 1708501 w 1751680"/>
              <a:gd name="connsiteY3" fmla="*/ 467089 h 549956"/>
              <a:gd name="connsiteX0" fmla="*/ 11148 w 1751680"/>
              <a:gd name="connsiteY0" fmla="*/ 586176 h 586176"/>
              <a:gd name="connsiteX1" fmla="*/ 199742 w 1751680"/>
              <a:gd name="connsiteY1" fmla="*/ 103259 h 586176"/>
              <a:gd name="connsiteX2" fmla="*/ 1648496 w 1751680"/>
              <a:gd name="connsiteY2" fmla="*/ 82807 h 586176"/>
              <a:gd name="connsiteX3" fmla="*/ 1708501 w 1751680"/>
              <a:gd name="connsiteY3" fmla="*/ 503309 h 586176"/>
              <a:gd name="connsiteX0" fmla="*/ 3838 w 1701191"/>
              <a:gd name="connsiteY0" fmla="*/ 556301 h 556301"/>
              <a:gd name="connsiteX1" fmla="*/ 192432 w 1701191"/>
              <a:gd name="connsiteY1" fmla="*/ 73384 h 556301"/>
              <a:gd name="connsiteX2" fmla="*/ 1455448 w 1701191"/>
              <a:gd name="connsiteY2" fmla="*/ 98652 h 556301"/>
              <a:gd name="connsiteX3" fmla="*/ 1701191 w 1701191"/>
              <a:gd name="connsiteY3" fmla="*/ 473434 h 556301"/>
              <a:gd name="connsiteX0" fmla="*/ 3838 w 1701191"/>
              <a:gd name="connsiteY0" fmla="*/ 526176 h 526176"/>
              <a:gd name="connsiteX1" fmla="*/ 192432 w 1701191"/>
              <a:gd name="connsiteY1" fmla="*/ 43259 h 526176"/>
              <a:gd name="connsiteX2" fmla="*/ 1455448 w 1701191"/>
              <a:gd name="connsiteY2" fmla="*/ 68527 h 526176"/>
              <a:gd name="connsiteX3" fmla="*/ 1701191 w 1701191"/>
              <a:gd name="connsiteY3" fmla="*/ 443309 h 526176"/>
              <a:gd name="connsiteX0" fmla="*/ 3838 w 1701191"/>
              <a:gd name="connsiteY0" fmla="*/ 533245 h 533245"/>
              <a:gd name="connsiteX1" fmla="*/ 192432 w 1701191"/>
              <a:gd name="connsiteY1" fmla="*/ 50328 h 533245"/>
              <a:gd name="connsiteX2" fmla="*/ 1455448 w 1701191"/>
              <a:gd name="connsiteY2" fmla="*/ 75596 h 533245"/>
              <a:gd name="connsiteX3" fmla="*/ 1701191 w 1701191"/>
              <a:gd name="connsiteY3" fmla="*/ 450378 h 533245"/>
              <a:gd name="connsiteX0" fmla="*/ 11407 w 1717252"/>
              <a:gd name="connsiteY0" fmla="*/ 565032 h 565032"/>
              <a:gd name="connsiteX1" fmla="*/ 200001 w 1717252"/>
              <a:gd name="connsiteY1" fmla="*/ 82115 h 565032"/>
              <a:gd name="connsiteX2" fmla="*/ 1654469 w 1717252"/>
              <a:gd name="connsiteY2" fmla="*/ 53090 h 565032"/>
              <a:gd name="connsiteX3" fmla="*/ 1708760 w 1717252"/>
              <a:gd name="connsiteY3" fmla="*/ 482165 h 565032"/>
              <a:gd name="connsiteX0" fmla="*/ 11407 w 1761649"/>
              <a:gd name="connsiteY0" fmla="*/ 554594 h 554594"/>
              <a:gd name="connsiteX1" fmla="*/ 200001 w 1761649"/>
              <a:gd name="connsiteY1" fmla="*/ 71677 h 554594"/>
              <a:gd name="connsiteX2" fmla="*/ 1654469 w 1761649"/>
              <a:gd name="connsiteY2" fmla="*/ 42652 h 554594"/>
              <a:gd name="connsiteX3" fmla="*/ 1725905 w 1761649"/>
              <a:gd name="connsiteY3" fmla="*/ 460297 h 554594"/>
              <a:gd name="connsiteX0" fmla="*/ 11407 w 1794315"/>
              <a:gd name="connsiteY0" fmla="*/ 554594 h 554594"/>
              <a:gd name="connsiteX1" fmla="*/ 200001 w 1794315"/>
              <a:gd name="connsiteY1" fmla="*/ 71677 h 554594"/>
              <a:gd name="connsiteX2" fmla="*/ 1654469 w 1794315"/>
              <a:gd name="connsiteY2" fmla="*/ 42652 h 554594"/>
              <a:gd name="connsiteX3" fmla="*/ 1725905 w 1794315"/>
              <a:gd name="connsiteY3" fmla="*/ 460297 h 554594"/>
              <a:gd name="connsiteX0" fmla="*/ 11407 w 1789112"/>
              <a:gd name="connsiteY0" fmla="*/ 554594 h 554594"/>
              <a:gd name="connsiteX1" fmla="*/ 200001 w 1789112"/>
              <a:gd name="connsiteY1" fmla="*/ 71677 h 554594"/>
              <a:gd name="connsiteX2" fmla="*/ 1654469 w 1789112"/>
              <a:gd name="connsiteY2" fmla="*/ 42652 h 554594"/>
              <a:gd name="connsiteX3" fmla="*/ 1725905 w 1789112"/>
              <a:gd name="connsiteY3" fmla="*/ 460297 h 554594"/>
              <a:gd name="connsiteX0" fmla="*/ 9751 w 1765315"/>
              <a:gd name="connsiteY0" fmla="*/ 578877 h 578877"/>
              <a:gd name="connsiteX1" fmla="*/ 198345 w 1765315"/>
              <a:gd name="connsiteY1" fmla="*/ 95960 h 578877"/>
              <a:gd name="connsiteX2" fmla="*/ 1615666 w 1765315"/>
              <a:gd name="connsiteY2" fmla="*/ 32645 h 578877"/>
              <a:gd name="connsiteX3" fmla="*/ 1724249 w 1765315"/>
              <a:gd name="connsiteY3" fmla="*/ 484580 h 578877"/>
              <a:gd name="connsiteX0" fmla="*/ 9751 w 1724249"/>
              <a:gd name="connsiteY0" fmla="*/ 577609 h 577609"/>
              <a:gd name="connsiteX1" fmla="*/ 198345 w 1724249"/>
              <a:gd name="connsiteY1" fmla="*/ 94692 h 577609"/>
              <a:gd name="connsiteX2" fmla="*/ 1615666 w 1724249"/>
              <a:gd name="connsiteY2" fmla="*/ 31377 h 577609"/>
              <a:gd name="connsiteX3" fmla="*/ 1724249 w 1724249"/>
              <a:gd name="connsiteY3" fmla="*/ 483312 h 577609"/>
              <a:gd name="connsiteX0" fmla="*/ 10633 w 1725565"/>
              <a:gd name="connsiteY0" fmla="*/ 557147 h 557147"/>
              <a:gd name="connsiteX1" fmla="*/ 199227 w 1725565"/>
              <a:gd name="connsiteY1" fmla="*/ 74230 h 557147"/>
              <a:gd name="connsiteX2" fmla="*/ 1636550 w 1725565"/>
              <a:gd name="connsiteY2" fmla="*/ 39490 h 557147"/>
              <a:gd name="connsiteX3" fmla="*/ 1725131 w 1725565"/>
              <a:gd name="connsiteY3" fmla="*/ 462850 h 557147"/>
              <a:gd name="connsiteX0" fmla="*/ 10633 w 1790485"/>
              <a:gd name="connsiteY0" fmla="*/ 559971 h 559971"/>
              <a:gd name="connsiteX1" fmla="*/ 199227 w 1790485"/>
              <a:gd name="connsiteY1" fmla="*/ 77054 h 559971"/>
              <a:gd name="connsiteX2" fmla="*/ 1636550 w 1790485"/>
              <a:gd name="connsiteY2" fmla="*/ 42314 h 559971"/>
              <a:gd name="connsiteX3" fmla="*/ 1750848 w 1790485"/>
              <a:gd name="connsiteY3" fmla="*/ 488534 h 559971"/>
              <a:gd name="connsiteX0" fmla="*/ 10633 w 1781839"/>
              <a:gd name="connsiteY0" fmla="*/ 559770 h 559770"/>
              <a:gd name="connsiteX1" fmla="*/ 199227 w 1781839"/>
              <a:gd name="connsiteY1" fmla="*/ 76853 h 559770"/>
              <a:gd name="connsiteX2" fmla="*/ 1636550 w 1781839"/>
              <a:gd name="connsiteY2" fmla="*/ 42113 h 559770"/>
              <a:gd name="connsiteX3" fmla="*/ 1733703 w 1781839"/>
              <a:gd name="connsiteY3" fmla="*/ 485476 h 559770"/>
              <a:gd name="connsiteX0" fmla="*/ 10633 w 1737436"/>
              <a:gd name="connsiteY0" fmla="*/ 557349 h 557349"/>
              <a:gd name="connsiteX1" fmla="*/ 199227 w 1737436"/>
              <a:gd name="connsiteY1" fmla="*/ 74432 h 557349"/>
              <a:gd name="connsiteX2" fmla="*/ 1636550 w 1737436"/>
              <a:gd name="connsiteY2" fmla="*/ 39692 h 557349"/>
              <a:gd name="connsiteX3" fmla="*/ 1733703 w 1737436"/>
              <a:gd name="connsiteY3" fmla="*/ 483055 h 557349"/>
              <a:gd name="connsiteX0" fmla="*/ 10633 w 2536376"/>
              <a:gd name="connsiteY0" fmla="*/ 573677 h 693436"/>
              <a:gd name="connsiteX1" fmla="*/ 199227 w 2536376"/>
              <a:gd name="connsiteY1" fmla="*/ 90760 h 693436"/>
              <a:gd name="connsiteX2" fmla="*/ 1636550 w 2536376"/>
              <a:gd name="connsiteY2" fmla="*/ 56020 h 693436"/>
              <a:gd name="connsiteX3" fmla="*/ 2536376 w 2536376"/>
              <a:gd name="connsiteY3" fmla="*/ 693436 h 693436"/>
              <a:gd name="connsiteX0" fmla="*/ 10633 w 2536376"/>
              <a:gd name="connsiteY0" fmla="*/ 542615 h 662374"/>
              <a:gd name="connsiteX1" fmla="*/ 199227 w 2536376"/>
              <a:gd name="connsiteY1" fmla="*/ 59698 h 662374"/>
              <a:gd name="connsiteX2" fmla="*/ 1636550 w 2536376"/>
              <a:gd name="connsiteY2" fmla="*/ 24958 h 662374"/>
              <a:gd name="connsiteX3" fmla="*/ 2109546 w 2536376"/>
              <a:gd name="connsiteY3" fmla="*/ 218041 h 662374"/>
              <a:gd name="connsiteX4" fmla="*/ 2536376 w 2536376"/>
              <a:gd name="connsiteY4" fmla="*/ 662374 h 662374"/>
              <a:gd name="connsiteX0" fmla="*/ 10633 w 2536376"/>
              <a:gd name="connsiteY0" fmla="*/ 558081 h 677840"/>
              <a:gd name="connsiteX1" fmla="*/ 199227 w 2536376"/>
              <a:gd name="connsiteY1" fmla="*/ 75164 h 677840"/>
              <a:gd name="connsiteX2" fmla="*/ 1636550 w 2536376"/>
              <a:gd name="connsiteY2" fmla="*/ 40424 h 677840"/>
              <a:gd name="connsiteX3" fmla="*/ 1739082 w 2536376"/>
              <a:gd name="connsiteY3" fmla="*/ 459902 h 677840"/>
              <a:gd name="connsiteX4" fmla="*/ 2536376 w 2536376"/>
              <a:gd name="connsiteY4" fmla="*/ 677840 h 677840"/>
              <a:gd name="connsiteX0" fmla="*/ 10633 w 2536376"/>
              <a:gd name="connsiteY0" fmla="*/ 558081 h 677840"/>
              <a:gd name="connsiteX1" fmla="*/ 199227 w 2536376"/>
              <a:gd name="connsiteY1" fmla="*/ 75164 h 677840"/>
              <a:gd name="connsiteX2" fmla="*/ 1636550 w 2536376"/>
              <a:gd name="connsiteY2" fmla="*/ 40424 h 677840"/>
              <a:gd name="connsiteX3" fmla="*/ 1739082 w 2536376"/>
              <a:gd name="connsiteY3" fmla="*/ 459902 h 677840"/>
              <a:gd name="connsiteX4" fmla="*/ 2536376 w 2536376"/>
              <a:gd name="connsiteY4" fmla="*/ 677840 h 677840"/>
              <a:gd name="connsiteX0" fmla="*/ 10633 w 2536376"/>
              <a:gd name="connsiteY0" fmla="*/ 558081 h 677840"/>
              <a:gd name="connsiteX1" fmla="*/ 199227 w 2536376"/>
              <a:gd name="connsiteY1" fmla="*/ 75164 h 677840"/>
              <a:gd name="connsiteX2" fmla="*/ 1636550 w 2536376"/>
              <a:gd name="connsiteY2" fmla="*/ 40424 h 677840"/>
              <a:gd name="connsiteX3" fmla="*/ 1739082 w 2536376"/>
              <a:gd name="connsiteY3" fmla="*/ 459902 h 677840"/>
              <a:gd name="connsiteX4" fmla="*/ 2536376 w 2536376"/>
              <a:gd name="connsiteY4" fmla="*/ 677840 h 677840"/>
              <a:gd name="connsiteX0" fmla="*/ 10633 w 2536376"/>
              <a:gd name="connsiteY0" fmla="*/ 558081 h 677840"/>
              <a:gd name="connsiteX1" fmla="*/ 199227 w 2536376"/>
              <a:gd name="connsiteY1" fmla="*/ 75164 h 677840"/>
              <a:gd name="connsiteX2" fmla="*/ 1636550 w 2536376"/>
              <a:gd name="connsiteY2" fmla="*/ 40424 h 677840"/>
              <a:gd name="connsiteX3" fmla="*/ 1739082 w 2536376"/>
              <a:gd name="connsiteY3" fmla="*/ 459902 h 677840"/>
              <a:gd name="connsiteX4" fmla="*/ 2536376 w 2536376"/>
              <a:gd name="connsiteY4" fmla="*/ 677840 h 677840"/>
              <a:gd name="connsiteX0" fmla="*/ 10633 w 2536376"/>
              <a:gd name="connsiteY0" fmla="*/ 558081 h 677840"/>
              <a:gd name="connsiteX1" fmla="*/ 199227 w 2536376"/>
              <a:gd name="connsiteY1" fmla="*/ 75164 h 677840"/>
              <a:gd name="connsiteX2" fmla="*/ 1636550 w 2536376"/>
              <a:gd name="connsiteY2" fmla="*/ 40424 h 677840"/>
              <a:gd name="connsiteX3" fmla="*/ 1739082 w 2536376"/>
              <a:gd name="connsiteY3" fmla="*/ 459902 h 677840"/>
              <a:gd name="connsiteX4" fmla="*/ 2536376 w 2536376"/>
              <a:gd name="connsiteY4" fmla="*/ 677840 h 677840"/>
              <a:gd name="connsiteX0" fmla="*/ 10633 w 2536376"/>
              <a:gd name="connsiteY0" fmla="*/ 558081 h 677840"/>
              <a:gd name="connsiteX1" fmla="*/ 199227 w 2536376"/>
              <a:gd name="connsiteY1" fmla="*/ 75164 h 677840"/>
              <a:gd name="connsiteX2" fmla="*/ 1636550 w 2536376"/>
              <a:gd name="connsiteY2" fmla="*/ 40424 h 677840"/>
              <a:gd name="connsiteX3" fmla="*/ 1739082 w 2536376"/>
              <a:gd name="connsiteY3" fmla="*/ 459902 h 677840"/>
              <a:gd name="connsiteX4" fmla="*/ 2536376 w 2536376"/>
              <a:gd name="connsiteY4" fmla="*/ 677840 h 677840"/>
              <a:gd name="connsiteX0" fmla="*/ 10633 w 2536376"/>
              <a:gd name="connsiteY0" fmla="*/ 572517 h 692276"/>
              <a:gd name="connsiteX1" fmla="*/ 199227 w 2536376"/>
              <a:gd name="connsiteY1" fmla="*/ 89600 h 692276"/>
              <a:gd name="connsiteX2" fmla="*/ 1636550 w 2536376"/>
              <a:gd name="connsiteY2" fmla="*/ 54860 h 692276"/>
              <a:gd name="connsiteX3" fmla="*/ 1739082 w 2536376"/>
              <a:gd name="connsiteY3" fmla="*/ 474338 h 692276"/>
              <a:gd name="connsiteX4" fmla="*/ 2536376 w 2536376"/>
              <a:gd name="connsiteY4" fmla="*/ 692276 h 692276"/>
              <a:gd name="connsiteX0" fmla="*/ 10633 w 2536376"/>
              <a:gd name="connsiteY0" fmla="*/ 562389 h 682148"/>
              <a:gd name="connsiteX1" fmla="*/ 199227 w 2536376"/>
              <a:gd name="connsiteY1" fmla="*/ 79472 h 682148"/>
              <a:gd name="connsiteX2" fmla="*/ 1636550 w 2536376"/>
              <a:gd name="connsiteY2" fmla="*/ 44732 h 682148"/>
              <a:gd name="connsiteX3" fmla="*/ 1739082 w 2536376"/>
              <a:gd name="connsiteY3" fmla="*/ 464210 h 682148"/>
              <a:gd name="connsiteX4" fmla="*/ 2536376 w 2536376"/>
              <a:gd name="connsiteY4" fmla="*/ 682148 h 682148"/>
              <a:gd name="connsiteX0" fmla="*/ 10633 w 2536376"/>
              <a:gd name="connsiteY0" fmla="*/ 562389 h 682148"/>
              <a:gd name="connsiteX1" fmla="*/ 199227 w 2536376"/>
              <a:gd name="connsiteY1" fmla="*/ 79472 h 682148"/>
              <a:gd name="connsiteX2" fmla="*/ 1636550 w 2536376"/>
              <a:gd name="connsiteY2" fmla="*/ 44732 h 682148"/>
              <a:gd name="connsiteX3" fmla="*/ 1739082 w 2536376"/>
              <a:gd name="connsiteY3" fmla="*/ 464210 h 682148"/>
              <a:gd name="connsiteX4" fmla="*/ 2536376 w 2536376"/>
              <a:gd name="connsiteY4" fmla="*/ 682148 h 682148"/>
              <a:gd name="connsiteX0" fmla="*/ 10633 w 2536376"/>
              <a:gd name="connsiteY0" fmla="*/ 562389 h 682148"/>
              <a:gd name="connsiteX1" fmla="*/ 199227 w 2536376"/>
              <a:gd name="connsiteY1" fmla="*/ 79472 h 682148"/>
              <a:gd name="connsiteX2" fmla="*/ 1636550 w 2536376"/>
              <a:gd name="connsiteY2" fmla="*/ 44732 h 682148"/>
              <a:gd name="connsiteX3" fmla="*/ 1739082 w 2536376"/>
              <a:gd name="connsiteY3" fmla="*/ 464210 h 682148"/>
              <a:gd name="connsiteX4" fmla="*/ 2536376 w 2536376"/>
              <a:gd name="connsiteY4" fmla="*/ 682148 h 682148"/>
              <a:gd name="connsiteX0" fmla="*/ 10633 w 2536376"/>
              <a:gd name="connsiteY0" fmla="*/ 583075 h 702834"/>
              <a:gd name="connsiteX1" fmla="*/ 199227 w 2536376"/>
              <a:gd name="connsiteY1" fmla="*/ 100158 h 702834"/>
              <a:gd name="connsiteX2" fmla="*/ 1636550 w 2536376"/>
              <a:gd name="connsiteY2" fmla="*/ 65418 h 702834"/>
              <a:gd name="connsiteX3" fmla="*/ 1739082 w 2536376"/>
              <a:gd name="connsiteY3" fmla="*/ 484896 h 702834"/>
              <a:gd name="connsiteX4" fmla="*/ 2536376 w 2536376"/>
              <a:gd name="connsiteY4" fmla="*/ 702834 h 702834"/>
              <a:gd name="connsiteX0" fmla="*/ 10633 w 2536376"/>
              <a:gd name="connsiteY0" fmla="*/ 566582 h 686341"/>
              <a:gd name="connsiteX1" fmla="*/ 199227 w 2536376"/>
              <a:gd name="connsiteY1" fmla="*/ 83665 h 686341"/>
              <a:gd name="connsiteX2" fmla="*/ 1636550 w 2536376"/>
              <a:gd name="connsiteY2" fmla="*/ 48925 h 686341"/>
              <a:gd name="connsiteX3" fmla="*/ 1739082 w 2536376"/>
              <a:gd name="connsiteY3" fmla="*/ 468403 h 686341"/>
              <a:gd name="connsiteX4" fmla="*/ 2536376 w 2536376"/>
              <a:gd name="connsiteY4" fmla="*/ 686341 h 686341"/>
              <a:gd name="connsiteX0" fmla="*/ 10633 w 2536376"/>
              <a:gd name="connsiteY0" fmla="*/ 566582 h 686341"/>
              <a:gd name="connsiteX1" fmla="*/ 199227 w 2536376"/>
              <a:gd name="connsiteY1" fmla="*/ 83665 h 686341"/>
              <a:gd name="connsiteX2" fmla="*/ 1636550 w 2536376"/>
              <a:gd name="connsiteY2" fmla="*/ 48925 h 686341"/>
              <a:gd name="connsiteX3" fmla="*/ 1739082 w 2536376"/>
              <a:gd name="connsiteY3" fmla="*/ 468403 h 686341"/>
              <a:gd name="connsiteX4" fmla="*/ 2536376 w 2536376"/>
              <a:gd name="connsiteY4" fmla="*/ 686341 h 686341"/>
              <a:gd name="connsiteX0" fmla="*/ 10633 w 1948338"/>
              <a:gd name="connsiteY0" fmla="*/ 566582 h 566582"/>
              <a:gd name="connsiteX1" fmla="*/ 199227 w 1948338"/>
              <a:gd name="connsiteY1" fmla="*/ 83665 h 566582"/>
              <a:gd name="connsiteX2" fmla="*/ 1636550 w 1948338"/>
              <a:gd name="connsiteY2" fmla="*/ 48925 h 566582"/>
              <a:gd name="connsiteX3" fmla="*/ 1739082 w 1948338"/>
              <a:gd name="connsiteY3" fmla="*/ 468403 h 566582"/>
              <a:gd name="connsiteX4" fmla="*/ 1948338 w 1948338"/>
              <a:gd name="connsiteY4" fmla="*/ 157106 h 566582"/>
              <a:gd name="connsiteX0" fmla="*/ 10633 w 1948338"/>
              <a:gd name="connsiteY0" fmla="*/ 566582 h 566582"/>
              <a:gd name="connsiteX1" fmla="*/ 199227 w 1948338"/>
              <a:gd name="connsiteY1" fmla="*/ 83665 h 566582"/>
              <a:gd name="connsiteX2" fmla="*/ 1636550 w 1948338"/>
              <a:gd name="connsiteY2" fmla="*/ 48925 h 566582"/>
              <a:gd name="connsiteX3" fmla="*/ 1739082 w 1948338"/>
              <a:gd name="connsiteY3" fmla="*/ 468403 h 566582"/>
              <a:gd name="connsiteX4" fmla="*/ 1948338 w 1948338"/>
              <a:gd name="connsiteY4" fmla="*/ 157106 h 566582"/>
              <a:gd name="connsiteX0" fmla="*/ 10633 w 1948338"/>
              <a:gd name="connsiteY0" fmla="*/ 566582 h 566582"/>
              <a:gd name="connsiteX1" fmla="*/ 199227 w 1948338"/>
              <a:gd name="connsiteY1" fmla="*/ 83665 h 566582"/>
              <a:gd name="connsiteX2" fmla="*/ 1636550 w 1948338"/>
              <a:gd name="connsiteY2" fmla="*/ 48925 h 566582"/>
              <a:gd name="connsiteX3" fmla="*/ 1739082 w 1948338"/>
              <a:gd name="connsiteY3" fmla="*/ 468403 h 566582"/>
              <a:gd name="connsiteX4" fmla="*/ 1850809 w 1948338"/>
              <a:gd name="connsiteY4" fmla="*/ 221427 h 566582"/>
              <a:gd name="connsiteX5" fmla="*/ 1948338 w 1948338"/>
              <a:gd name="connsiteY5" fmla="*/ 157106 h 566582"/>
              <a:gd name="connsiteX0" fmla="*/ 10633 w 2540186"/>
              <a:gd name="connsiteY0" fmla="*/ 566582 h 665034"/>
              <a:gd name="connsiteX1" fmla="*/ 199227 w 2540186"/>
              <a:gd name="connsiteY1" fmla="*/ 83665 h 665034"/>
              <a:gd name="connsiteX2" fmla="*/ 1636550 w 2540186"/>
              <a:gd name="connsiteY2" fmla="*/ 48925 h 665034"/>
              <a:gd name="connsiteX3" fmla="*/ 1739082 w 2540186"/>
              <a:gd name="connsiteY3" fmla="*/ 468403 h 665034"/>
              <a:gd name="connsiteX4" fmla="*/ 2538814 w 2540186"/>
              <a:gd name="connsiteY4" fmla="*/ 653635 h 665034"/>
              <a:gd name="connsiteX5" fmla="*/ 1948338 w 2540186"/>
              <a:gd name="connsiteY5" fmla="*/ 157106 h 665034"/>
              <a:gd name="connsiteX0" fmla="*/ 10633 w 2561093"/>
              <a:gd name="connsiteY0" fmla="*/ 566582 h 665034"/>
              <a:gd name="connsiteX1" fmla="*/ 199227 w 2561093"/>
              <a:gd name="connsiteY1" fmla="*/ 83665 h 665034"/>
              <a:gd name="connsiteX2" fmla="*/ 1636550 w 2561093"/>
              <a:gd name="connsiteY2" fmla="*/ 48925 h 665034"/>
              <a:gd name="connsiteX3" fmla="*/ 1739082 w 2561093"/>
              <a:gd name="connsiteY3" fmla="*/ 468403 h 665034"/>
              <a:gd name="connsiteX4" fmla="*/ 2538814 w 2561093"/>
              <a:gd name="connsiteY4" fmla="*/ 653635 h 665034"/>
              <a:gd name="connsiteX5" fmla="*/ 1948338 w 2561093"/>
              <a:gd name="connsiteY5" fmla="*/ 157106 h 665034"/>
              <a:gd name="connsiteX0" fmla="*/ 10633 w 2561093"/>
              <a:gd name="connsiteY0" fmla="*/ 566582 h 711693"/>
              <a:gd name="connsiteX1" fmla="*/ 199227 w 2561093"/>
              <a:gd name="connsiteY1" fmla="*/ 83665 h 711693"/>
              <a:gd name="connsiteX2" fmla="*/ 1636550 w 2561093"/>
              <a:gd name="connsiteY2" fmla="*/ 48925 h 711693"/>
              <a:gd name="connsiteX3" fmla="*/ 1739082 w 2561093"/>
              <a:gd name="connsiteY3" fmla="*/ 468403 h 711693"/>
              <a:gd name="connsiteX4" fmla="*/ 2538814 w 2561093"/>
              <a:gd name="connsiteY4" fmla="*/ 653635 h 711693"/>
              <a:gd name="connsiteX5" fmla="*/ 1948338 w 2561093"/>
              <a:gd name="connsiteY5" fmla="*/ 157106 h 711693"/>
              <a:gd name="connsiteX0" fmla="*/ 10633 w 2547442"/>
              <a:gd name="connsiteY0" fmla="*/ 566582 h 684313"/>
              <a:gd name="connsiteX1" fmla="*/ 199227 w 2547442"/>
              <a:gd name="connsiteY1" fmla="*/ 83665 h 684313"/>
              <a:gd name="connsiteX2" fmla="*/ 1636550 w 2547442"/>
              <a:gd name="connsiteY2" fmla="*/ 48925 h 684313"/>
              <a:gd name="connsiteX3" fmla="*/ 1739082 w 2547442"/>
              <a:gd name="connsiteY3" fmla="*/ 468403 h 684313"/>
              <a:gd name="connsiteX4" fmla="*/ 2538814 w 2547442"/>
              <a:gd name="connsiteY4" fmla="*/ 653635 h 684313"/>
              <a:gd name="connsiteX5" fmla="*/ 1948338 w 2547442"/>
              <a:gd name="connsiteY5" fmla="*/ 157106 h 684313"/>
              <a:gd name="connsiteX0" fmla="*/ 10633 w 2547442"/>
              <a:gd name="connsiteY0" fmla="*/ 568429 h 686160"/>
              <a:gd name="connsiteX1" fmla="*/ 199227 w 2547442"/>
              <a:gd name="connsiteY1" fmla="*/ 85512 h 686160"/>
              <a:gd name="connsiteX2" fmla="*/ 1636550 w 2547442"/>
              <a:gd name="connsiteY2" fmla="*/ 50772 h 686160"/>
              <a:gd name="connsiteX3" fmla="*/ 1739082 w 2547442"/>
              <a:gd name="connsiteY3" fmla="*/ 470250 h 686160"/>
              <a:gd name="connsiteX4" fmla="*/ 2538814 w 2547442"/>
              <a:gd name="connsiteY4" fmla="*/ 655482 h 686160"/>
              <a:gd name="connsiteX5" fmla="*/ 1948338 w 2547442"/>
              <a:gd name="connsiteY5" fmla="*/ 158953 h 686160"/>
              <a:gd name="connsiteX0" fmla="*/ 10633 w 2539796"/>
              <a:gd name="connsiteY0" fmla="*/ 568429 h 666561"/>
              <a:gd name="connsiteX1" fmla="*/ 199227 w 2539796"/>
              <a:gd name="connsiteY1" fmla="*/ 85512 h 666561"/>
              <a:gd name="connsiteX2" fmla="*/ 1636550 w 2539796"/>
              <a:gd name="connsiteY2" fmla="*/ 50772 h 666561"/>
              <a:gd name="connsiteX3" fmla="*/ 1739082 w 2539796"/>
              <a:gd name="connsiteY3" fmla="*/ 470250 h 666561"/>
              <a:gd name="connsiteX4" fmla="*/ 2538814 w 2539796"/>
              <a:gd name="connsiteY4" fmla="*/ 655482 h 666561"/>
              <a:gd name="connsiteX5" fmla="*/ 1918936 w 2539796"/>
              <a:gd name="connsiteY5" fmla="*/ 164833 h 666561"/>
              <a:gd name="connsiteX0" fmla="*/ 10633 w 2539918"/>
              <a:gd name="connsiteY0" fmla="*/ 568429 h 666561"/>
              <a:gd name="connsiteX1" fmla="*/ 199227 w 2539918"/>
              <a:gd name="connsiteY1" fmla="*/ 85512 h 666561"/>
              <a:gd name="connsiteX2" fmla="*/ 1636550 w 2539918"/>
              <a:gd name="connsiteY2" fmla="*/ 50772 h 666561"/>
              <a:gd name="connsiteX3" fmla="*/ 1739082 w 2539918"/>
              <a:gd name="connsiteY3" fmla="*/ 470250 h 666561"/>
              <a:gd name="connsiteX4" fmla="*/ 2538814 w 2539918"/>
              <a:gd name="connsiteY4" fmla="*/ 655482 h 666561"/>
              <a:gd name="connsiteX5" fmla="*/ 1918936 w 2539918"/>
              <a:gd name="connsiteY5" fmla="*/ 164833 h 666561"/>
              <a:gd name="connsiteX0" fmla="*/ 10633 w 2539962"/>
              <a:gd name="connsiteY0" fmla="*/ 568429 h 666561"/>
              <a:gd name="connsiteX1" fmla="*/ 199227 w 2539962"/>
              <a:gd name="connsiteY1" fmla="*/ 85512 h 666561"/>
              <a:gd name="connsiteX2" fmla="*/ 1636550 w 2539962"/>
              <a:gd name="connsiteY2" fmla="*/ 50772 h 666561"/>
              <a:gd name="connsiteX3" fmla="*/ 1739082 w 2539962"/>
              <a:gd name="connsiteY3" fmla="*/ 470250 h 666561"/>
              <a:gd name="connsiteX4" fmla="*/ 2538814 w 2539962"/>
              <a:gd name="connsiteY4" fmla="*/ 655482 h 666561"/>
              <a:gd name="connsiteX5" fmla="*/ 1918936 w 2539962"/>
              <a:gd name="connsiteY5" fmla="*/ 164833 h 666561"/>
              <a:gd name="connsiteX0" fmla="*/ 10633 w 2539692"/>
              <a:gd name="connsiteY0" fmla="*/ 568429 h 668673"/>
              <a:gd name="connsiteX1" fmla="*/ 199227 w 2539692"/>
              <a:gd name="connsiteY1" fmla="*/ 85512 h 668673"/>
              <a:gd name="connsiteX2" fmla="*/ 1636550 w 2539692"/>
              <a:gd name="connsiteY2" fmla="*/ 50772 h 668673"/>
              <a:gd name="connsiteX3" fmla="*/ 1739082 w 2539692"/>
              <a:gd name="connsiteY3" fmla="*/ 470250 h 668673"/>
              <a:gd name="connsiteX4" fmla="*/ 2538814 w 2539692"/>
              <a:gd name="connsiteY4" fmla="*/ 655482 h 668673"/>
              <a:gd name="connsiteX5" fmla="*/ 1898355 w 2539692"/>
              <a:gd name="connsiteY5" fmla="*/ 126611 h 668673"/>
              <a:gd name="connsiteX0" fmla="*/ 10633 w 2570753"/>
              <a:gd name="connsiteY0" fmla="*/ 568429 h 710895"/>
              <a:gd name="connsiteX1" fmla="*/ 199227 w 2570753"/>
              <a:gd name="connsiteY1" fmla="*/ 85512 h 710895"/>
              <a:gd name="connsiteX2" fmla="*/ 1636550 w 2570753"/>
              <a:gd name="connsiteY2" fmla="*/ 50772 h 710895"/>
              <a:gd name="connsiteX3" fmla="*/ 1739082 w 2570753"/>
              <a:gd name="connsiteY3" fmla="*/ 470250 h 710895"/>
              <a:gd name="connsiteX4" fmla="*/ 2538814 w 2570753"/>
              <a:gd name="connsiteY4" fmla="*/ 655482 h 710895"/>
              <a:gd name="connsiteX5" fmla="*/ 1898355 w 2570753"/>
              <a:gd name="connsiteY5" fmla="*/ 126611 h 710895"/>
              <a:gd name="connsiteX0" fmla="*/ 9401 w 2569521"/>
              <a:gd name="connsiteY0" fmla="*/ 527440 h 668395"/>
              <a:gd name="connsiteX1" fmla="*/ 197995 w 2569521"/>
              <a:gd name="connsiteY1" fmla="*/ 44523 h 668395"/>
              <a:gd name="connsiteX2" fmla="*/ 1607231 w 2569521"/>
              <a:gd name="connsiteY2" fmla="*/ 81562 h 668395"/>
              <a:gd name="connsiteX3" fmla="*/ 1737850 w 2569521"/>
              <a:gd name="connsiteY3" fmla="*/ 429261 h 668395"/>
              <a:gd name="connsiteX4" fmla="*/ 2537582 w 2569521"/>
              <a:gd name="connsiteY4" fmla="*/ 614493 h 668395"/>
              <a:gd name="connsiteX5" fmla="*/ 1897123 w 2569521"/>
              <a:gd name="connsiteY5" fmla="*/ 85622 h 668395"/>
              <a:gd name="connsiteX0" fmla="*/ 9401 w 2569521"/>
              <a:gd name="connsiteY0" fmla="*/ 521336 h 662291"/>
              <a:gd name="connsiteX1" fmla="*/ 197995 w 2569521"/>
              <a:gd name="connsiteY1" fmla="*/ 38419 h 662291"/>
              <a:gd name="connsiteX2" fmla="*/ 1607231 w 2569521"/>
              <a:gd name="connsiteY2" fmla="*/ 75458 h 662291"/>
              <a:gd name="connsiteX3" fmla="*/ 1737850 w 2569521"/>
              <a:gd name="connsiteY3" fmla="*/ 423157 h 662291"/>
              <a:gd name="connsiteX4" fmla="*/ 2537582 w 2569521"/>
              <a:gd name="connsiteY4" fmla="*/ 608389 h 662291"/>
              <a:gd name="connsiteX5" fmla="*/ 1897123 w 2569521"/>
              <a:gd name="connsiteY5" fmla="*/ 79518 h 662291"/>
              <a:gd name="connsiteX0" fmla="*/ 9401 w 2538029"/>
              <a:gd name="connsiteY0" fmla="*/ 523098 h 630396"/>
              <a:gd name="connsiteX1" fmla="*/ 197995 w 2538029"/>
              <a:gd name="connsiteY1" fmla="*/ 40181 h 630396"/>
              <a:gd name="connsiteX2" fmla="*/ 1607231 w 2538029"/>
              <a:gd name="connsiteY2" fmla="*/ 77220 h 630396"/>
              <a:gd name="connsiteX3" fmla="*/ 1784662 w 2538029"/>
              <a:gd name="connsiteY3" fmla="*/ 477973 h 630396"/>
              <a:gd name="connsiteX4" fmla="*/ 2537582 w 2538029"/>
              <a:gd name="connsiteY4" fmla="*/ 610151 h 630396"/>
              <a:gd name="connsiteX5" fmla="*/ 1897123 w 2538029"/>
              <a:gd name="connsiteY5" fmla="*/ 81280 h 630396"/>
              <a:gd name="connsiteX0" fmla="*/ 0 w 2528628"/>
              <a:gd name="connsiteY0" fmla="*/ 514346 h 621644"/>
              <a:gd name="connsiteX1" fmla="*/ 266614 w 2528628"/>
              <a:gd name="connsiteY1" fmla="*/ 43912 h 621644"/>
              <a:gd name="connsiteX2" fmla="*/ 1597830 w 2528628"/>
              <a:gd name="connsiteY2" fmla="*/ 68468 h 621644"/>
              <a:gd name="connsiteX3" fmla="*/ 1775261 w 2528628"/>
              <a:gd name="connsiteY3" fmla="*/ 469221 h 621644"/>
              <a:gd name="connsiteX4" fmla="*/ 2528181 w 2528628"/>
              <a:gd name="connsiteY4" fmla="*/ 601399 h 621644"/>
              <a:gd name="connsiteX5" fmla="*/ 1887722 w 2528628"/>
              <a:gd name="connsiteY5" fmla="*/ 72528 h 621644"/>
              <a:gd name="connsiteX0" fmla="*/ 0 w 2528628"/>
              <a:gd name="connsiteY0" fmla="*/ 514346 h 621644"/>
              <a:gd name="connsiteX1" fmla="*/ 266614 w 2528628"/>
              <a:gd name="connsiteY1" fmla="*/ 43912 h 621644"/>
              <a:gd name="connsiteX2" fmla="*/ 1597830 w 2528628"/>
              <a:gd name="connsiteY2" fmla="*/ 68468 h 621644"/>
              <a:gd name="connsiteX3" fmla="*/ 1775261 w 2528628"/>
              <a:gd name="connsiteY3" fmla="*/ 469221 h 621644"/>
              <a:gd name="connsiteX4" fmla="*/ 2528181 w 2528628"/>
              <a:gd name="connsiteY4" fmla="*/ 601399 h 621644"/>
              <a:gd name="connsiteX5" fmla="*/ 1887722 w 2528628"/>
              <a:gd name="connsiteY5" fmla="*/ 72528 h 621644"/>
              <a:gd name="connsiteX0" fmla="*/ 0 w 2553490"/>
              <a:gd name="connsiteY0" fmla="*/ 514346 h 651467"/>
              <a:gd name="connsiteX1" fmla="*/ 266614 w 2553490"/>
              <a:gd name="connsiteY1" fmla="*/ 43912 h 651467"/>
              <a:gd name="connsiteX2" fmla="*/ 1597830 w 2553490"/>
              <a:gd name="connsiteY2" fmla="*/ 68468 h 651467"/>
              <a:gd name="connsiteX3" fmla="*/ 1775261 w 2553490"/>
              <a:gd name="connsiteY3" fmla="*/ 469221 h 651467"/>
              <a:gd name="connsiteX4" fmla="*/ 2528181 w 2553490"/>
              <a:gd name="connsiteY4" fmla="*/ 601399 h 651467"/>
              <a:gd name="connsiteX5" fmla="*/ 1887722 w 2553490"/>
              <a:gd name="connsiteY5" fmla="*/ 72528 h 65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3490" h="651467">
                <a:moveTo>
                  <a:pt x="0" y="514346"/>
                </a:moveTo>
                <a:cubicBezTo>
                  <a:pt x="2619" y="322416"/>
                  <a:pt x="309" y="118225"/>
                  <a:pt x="266614" y="43912"/>
                </a:cubicBezTo>
                <a:cubicBezTo>
                  <a:pt x="532919" y="-30401"/>
                  <a:pt x="1346389" y="-2417"/>
                  <a:pt x="1597830" y="68468"/>
                </a:cubicBezTo>
                <a:cubicBezTo>
                  <a:pt x="1849271" y="139353"/>
                  <a:pt x="1620203" y="380399"/>
                  <a:pt x="1775261" y="469221"/>
                </a:cubicBezTo>
                <a:cubicBezTo>
                  <a:pt x="1930319" y="558043"/>
                  <a:pt x="2359639" y="739293"/>
                  <a:pt x="2528181" y="601399"/>
                </a:cubicBezTo>
                <a:cubicBezTo>
                  <a:pt x="2696723" y="463505"/>
                  <a:pt x="1971433" y="347865"/>
                  <a:pt x="1887722" y="72528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reeform: Shape 305">
            <a:extLst>
              <a:ext uri="{FF2B5EF4-FFF2-40B4-BE49-F238E27FC236}">
                <a16:creationId xmlns:a16="http://schemas.microsoft.com/office/drawing/2014/main" id="{FEDED698-569E-4DD9-BB48-07955E90EB0F}"/>
              </a:ext>
            </a:extLst>
          </p:cNvPr>
          <p:cNvSpPr/>
          <p:nvPr/>
        </p:nvSpPr>
        <p:spPr>
          <a:xfrm>
            <a:off x="5777862" y="2836782"/>
            <a:ext cx="1797167" cy="624741"/>
          </a:xfrm>
          <a:custGeom>
            <a:avLst/>
            <a:gdLst>
              <a:gd name="connsiteX0" fmla="*/ 152608 w 1784416"/>
              <a:gd name="connsiteY0" fmla="*/ 571251 h 571251"/>
              <a:gd name="connsiteX1" fmla="*/ 149750 w 1784416"/>
              <a:gd name="connsiteY1" fmla="*/ 76903 h 571251"/>
              <a:gd name="connsiteX2" fmla="*/ 1715660 w 1784416"/>
              <a:gd name="connsiteY2" fmla="*/ 11181 h 571251"/>
              <a:gd name="connsiteX3" fmla="*/ 1472773 w 1784416"/>
              <a:gd name="connsiteY3" fmla="*/ 176916 h 571251"/>
              <a:gd name="connsiteX0" fmla="*/ 152608 w 1784416"/>
              <a:gd name="connsiteY0" fmla="*/ 571251 h 571251"/>
              <a:gd name="connsiteX1" fmla="*/ 149750 w 1784416"/>
              <a:gd name="connsiteY1" fmla="*/ 76903 h 571251"/>
              <a:gd name="connsiteX2" fmla="*/ 1715660 w 1784416"/>
              <a:gd name="connsiteY2" fmla="*/ 11181 h 571251"/>
              <a:gd name="connsiteX3" fmla="*/ 1472773 w 1784416"/>
              <a:gd name="connsiteY3" fmla="*/ 176916 h 571251"/>
              <a:gd name="connsiteX0" fmla="*/ 152608 w 1715660"/>
              <a:gd name="connsiteY0" fmla="*/ 571251 h 571251"/>
              <a:gd name="connsiteX1" fmla="*/ 149750 w 1715660"/>
              <a:gd name="connsiteY1" fmla="*/ 76903 h 571251"/>
              <a:gd name="connsiteX2" fmla="*/ 1715660 w 1715660"/>
              <a:gd name="connsiteY2" fmla="*/ 11181 h 571251"/>
              <a:gd name="connsiteX0" fmla="*/ 66042 w 1629094"/>
              <a:gd name="connsiteY0" fmla="*/ 576222 h 576222"/>
              <a:gd name="connsiteX1" fmla="*/ 260351 w 1629094"/>
              <a:gd name="connsiteY1" fmla="*/ 67587 h 576222"/>
              <a:gd name="connsiteX2" fmla="*/ 1629094 w 1629094"/>
              <a:gd name="connsiteY2" fmla="*/ 16152 h 576222"/>
              <a:gd name="connsiteX0" fmla="*/ 40831 w 1603883"/>
              <a:gd name="connsiteY0" fmla="*/ 564872 h 564872"/>
              <a:gd name="connsiteX1" fmla="*/ 235140 w 1603883"/>
              <a:gd name="connsiteY1" fmla="*/ 56237 h 564872"/>
              <a:gd name="connsiteX2" fmla="*/ 1603883 w 1603883"/>
              <a:gd name="connsiteY2" fmla="*/ 4802 h 564872"/>
              <a:gd name="connsiteX0" fmla="*/ 558 w 1563610"/>
              <a:gd name="connsiteY0" fmla="*/ 564872 h 564872"/>
              <a:gd name="connsiteX1" fmla="*/ 194867 w 1563610"/>
              <a:gd name="connsiteY1" fmla="*/ 56237 h 564872"/>
              <a:gd name="connsiteX2" fmla="*/ 1563610 w 1563610"/>
              <a:gd name="connsiteY2" fmla="*/ 4802 h 564872"/>
              <a:gd name="connsiteX0" fmla="*/ 375 w 1563427"/>
              <a:gd name="connsiteY0" fmla="*/ 571500 h 571500"/>
              <a:gd name="connsiteX1" fmla="*/ 246119 w 1563427"/>
              <a:gd name="connsiteY1" fmla="*/ 31433 h 571500"/>
              <a:gd name="connsiteX2" fmla="*/ 1563427 w 1563427"/>
              <a:gd name="connsiteY2" fmla="*/ 11430 h 571500"/>
              <a:gd name="connsiteX0" fmla="*/ 1172 w 1564224"/>
              <a:gd name="connsiteY0" fmla="*/ 586430 h 586430"/>
              <a:gd name="connsiteX1" fmla="*/ 246916 w 1564224"/>
              <a:gd name="connsiteY1" fmla="*/ 46363 h 586430"/>
              <a:gd name="connsiteX2" fmla="*/ 1564224 w 1564224"/>
              <a:gd name="connsiteY2" fmla="*/ 26360 h 586430"/>
              <a:gd name="connsiteX0" fmla="*/ 2949 w 1566001"/>
              <a:gd name="connsiteY0" fmla="*/ 564153 h 564153"/>
              <a:gd name="connsiteX1" fmla="*/ 208688 w 1566001"/>
              <a:gd name="connsiteY1" fmla="*/ 101239 h 564153"/>
              <a:gd name="connsiteX2" fmla="*/ 1566001 w 1566001"/>
              <a:gd name="connsiteY2" fmla="*/ 4083 h 564153"/>
              <a:gd name="connsiteX0" fmla="*/ 0 w 1563052"/>
              <a:gd name="connsiteY0" fmla="*/ 564153 h 564153"/>
              <a:gd name="connsiteX1" fmla="*/ 205739 w 1563052"/>
              <a:gd name="connsiteY1" fmla="*/ 101239 h 564153"/>
              <a:gd name="connsiteX2" fmla="*/ 1563052 w 1563052"/>
              <a:gd name="connsiteY2" fmla="*/ 4083 h 564153"/>
              <a:gd name="connsiteX0" fmla="*/ 276 w 1563328"/>
              <a:gd name="connsiteY0" fmla="*/ 576280 h 576280"/>
              <a:gd name="connsiteX1" fmla="*/ 188870 w 1563328"/>
              <a:gd name="connsiteY1" fmla="*/ 56216 h 576280"/>
              <a:gd name="connsiteX2" fmla="*/ 1563328 w 1563328"/>
              <a:gd name="connsiteY2" fmla="*/ 16210 h 576280"/>
              <a:gd name="connsiteX0" fmla="*/ 0 w 1563052"/>
              <a:gd name="connsiteY0" fmla="*/ 568961 h 568961"/>
              <a:gd name="connsiteX1" fmla="*/ 188594 w 1563052"/>
              <a:gd name="connsiteY1" fmla="*/ 48897 h 568961"/>
              <a:gd name="connsiteX2" fmla="*/ 1563052 w 1563052"/>
              <a:gd name="connsiteY2" fmla="*/ 8891 h 568961"/>
              <a:gd name="connsiteX0" fmla="*/ 6577 w 1569629"/>
              <a:gd name="connsiteY0" fmla="*/ 578242 h 578242"/>
              <a:gd name="connsiteX1" fmla="*/ 195171 w 1569629"/>
              <a:gd name="connsiteY1" fmla="*/ 58178 h 578242"/>
              <a:gd name="connsiteX2" fmla="*/ 1569629 w 1569629"/>
              <a:gd name="connsiteY2" fmla="*/ 18172 h 578242"/>
              <a:gd name="connsiteX0" fmla="*/ 7591 w 1562070"/>
              <a:gd name="connsiteY0" fmla="*/ 586461 h 586461"/>
              <a:gd name="connsiteX1" fmla="*/ 196185 w 1562070"/>
              <a:gd name="connsiteY1" fmla="*/ 66397 h 586461"/>
              <a:gd name="connsiteX2" fmla="*/ 1562070 w 1562070"/>
              <a:gd name="connsiteY2" fmla="*/ 17819 h 586461"/>
              <a:gd name="connsiteX0" fmla="*/ 7591 w 1562070"/>
              <a:gd name="connsiteY0" fmla="*/ 578644 h 578644"/>
              <a:gd name="connsiteX1" fmla="*/ 196185 w 1562070"/>
              <a:gd name="connsiteY1" fmla="*/ 58580 h 578644"/>
              <a:gd name="connsiteX2" fmla="*/ 1562070 w 1562070"/>
              <a:gd name="connsiteY2" fmla="*/ 10002 h 578644"/>
              <a:gd name="connsiteX0" fmla="*/ 0 w 1554479"/>
              <a:gd name="connsiteY0" fmla="*/ 568642 h 568642"/>
              <a:gd name="connsiteX1" fmla="*/ 188594 w 1554479"/>
              <a:gd name="connsiteY1" fmla="*/ 48578 h 568642"/>
              <a:gd name="connsiteX2" fmla="*/ 1554479 w 1554479"/>
              <a:gd name="connsiteY2" fmla="*/ 0 h 568642"/>
              <a:gd name="connsiteX0" fmla="*/ 7706 w 1565042"/>
              <a:gd name="connsiteY0" fmla="*/ 581953 h 581953"/>
              <a:gd name="connsiteX1" fmla="*/ 196300 w 1565042"/>
              <a:gd name="connsiteY1" fmla="*/ 61889 h 581953"/>
              <a:gd name="connsiteX2" fmla="*/ 1565042 w 1565042"/>
              <a:gd name="connsiteY2" fmla="*/ 7596 h 581953"/>
              <a:gd name="connsiteX0" fmla="*/ 7023 w 1547214"/>
              <a:gd name="connsiteY0" fmla="*/ 578644 h 578644"/>
              <a:gd name="connsiteX1" fmla="*/ 195617 w 1547214"/>
              <a:gd name="connsiteY1" fmla="*/ 58580 h 578644"/>
              <a:gd name="connsiteX2" fmla="*/ 1547214 w 1547214"/>
              <a:gd name="connsiteY2" fmla="*/ 10002 h 578644"/>
              <a:gd name="connsiteX0" fmla="*/ 7023 w 1547214"/>
              <a:gd name="connsiteY0" fmla="*/ 576548 h 576548"/>
              <a:gd name="connsiteX1" fmla="*/ 195617 w 1547214"/>
              <a:gd name="connsiteY1" fmla="*/ 56484 h 576548"/>
              <a:gd name="connsiteX2" fmla="*/ 1547214 w 1547214"/>
              <a:gd name="connsiteY2" fmla="*/ 7906 h 576548"/>
              <a:gd name="connsiteX0" fmla="*/ 8056 w 1573965"/>
              <a:gd name="connsiteY0" fmla="*/ 581413 h 581413"/>
              <a:gd name="connsiteX1" fmla="*/ 196650 w 1573965"/>
              <a:gd name="connsiteY1" fmla="*/ 61349 h 581413"/>
              <a:gd name="connsiteX2" fmla="*/ 1573965 w 1573965"/>
              <a:gd name="connsiteY2" fmla="*/ 4199 h 581413"/>
              <a:gd name="connsiteX0" fmla="*/ 7707 w 1565043"/>
              <a:gd name="connsiteY0" fmla="*/ 568246 h 568246"/>
              <a:gd name="connsiteX1" fmla="*/ 196301 w 1565043"/>
              <a:gd name="connsiteY1" fmla="*/ 48182 h 568246"/>
              <a:gd name="connsiteX2" fmla="*/ 1565043 w 1565043"/>
              <a:gd name="connsiteY2" fmla="*/ 16749 h 568246"/>
              <a:gd name="connsiteX0" fmla="*/ 8056 w 1573965"/>
              <a:gd name="connsiteY0" fmla="*/ 569513 h 569513"/>
              <a:gd name="connsiteX1" fmla="*/ 196650 w 1573965"/>
              <a:gd name="connsiteY1" fmla="*/ 49449 h 569513"/>
              <a:gd name="connsiteX2" fmla="*/ 1573965 w 1573965"/>
              <a:gd name="connsiteY2" fmla="*/ 15159 h 569513"/>
              <a:gd name="connsiteX0" fmla="*/ 11683 w 1577592"/>
              <a:gd name="connsiteY0" fmla="*/ 554354 h 554354"/>
              <a:gd name="connsiteX1" fmla="*/ 188847 w 1577592"/>
              <a:gd name="connsiteY1" fmla="*/ 74295 h 554354"/>
              <a:gd name="connsiteX2" fmla="*/ 1577592 w 1577592"/>
              <a:gd name="connsiteY2" fmla="*/ 0 h 554354"/>
              <a:gd name="connsiteX0" fmla="*/ 10725 w 1576634"/>
              <a:gd name="connsiteY0" fmla="*/ 557231 h 557231"/>
              <a:gd name="connsiteX1" fmla="*/ 190747 w 1576634"/>
              <a:gd name="connsiteY1" fmla="*/ 60027 h 557231"/>
              <a:gd name="connsiteX2" fmla="*/ 1576634 w 1576634"/>
              <a:gd name="connsiteY2" fmla="*/ 2877 h 557231"/>
              <a:gd name="connsiteX0" fmla="*/ 5722 w 1591633"/>
              <a:gd name="connsiteY0" fmla="*/ 533104 h 533104"/>
              <a:gd name="connsiteX1" fmla="*/ 205746 w 1591633"/>
              <a:gd name="connsiteY1" fmla="*/ 58760 h 533104"/>
              <a:gd name="connsiteX2" fmla="*/ 1591633 w 1591633"/>
              <a:gd name="connsiteY2" fmla="*/ 1610 h 533104"/>
              <a:gd name="connsiteX0" fmla="*/ 8412 w 1582893"/>
              <a:gd name="connsiteY0" fmla="*/ 542144 h 542144"/>
              <a:gd name="connsiteX1" fmla="*/ 197006 w 1582893"/>
              <a:gd name="connsiteY1" fmla="*/ 59227 h 542144"/>
              <a:gd name="connsiteX2" fmla="*/ 1582893 w 1582893"/>
              <a:gd name="connsiteY2" fmla="*/ 2077 h 542144"/>
              <a:gd name="connsiteX0" fmla="*/ 8412 w 1582893"/>
              <a:gd name="connsiteY0" fmla="*/ 542144 h 542144"/>
              <a:gd name="connsiteX1" fmla="*/ 197006 w 1582893"/>
              <a:gd name="connsiteY1" fmla="*/ 59227 h 542144"/>
              <a:gd name="connsiteX2" fmla="*/ 1582893 w 1582893"/>
              <a:gd name="connsiteY2" fmla="*/ 2077 h 542144"/>
              <a:gd name="connsiteX0" fmla="*/ 0 w 1574481"/>
              <a:gd name="connsiteY0" fmla="*/ 540067 h 540067"/>
              <a:gd name="connsiteX1" fmla="*/ 188594 w 1574481"/>
              <a:gd name="connsiteY1" fmla="*/ 57150 h 540067"/>
              <a:gd name="connsiteX2" fmla="*/ 1574481 w 1574481"/>
              <a:gd name="connsiteY2" fmla="*/ 0 h 540067"/>
              <a:gd name="connsiteX0" fmla="*/ 0 w 1671575"/>
              <a:gd name="connsiteY0" fmla="*/ 551947 h 551947"/>
              <a:gd name="connsiteX1" fmla="*/ 188594 w 1671575"/>
              <a:gd name="connsiteY1" fmla="*/ 69030 h 551947"/>
              <a:gd name="connsiteX2" fmla="*/ 1574481 w 1671575"/>
              <a:gd name="connsiteY2" fmla="*/ 11880 h 551947"/>
              <a:gd name="connsiteX3" fmla="*/ 1554480 w 1671575"/>
              <a:gd name="connsiteY3" fmla="*/ 0 h 551947"/>
              <a:gd name="connsiteX0" fmla="*/ 0 w 1748842"/>
              <a:gd name="connsiteY0" fmla="*/ 568964 h 568964"/>
              <a:gd name="connsiteX1" fmla="*/ 188594 w 1748842"/>
              <a:gd name="connsiteY1" fmla="*/ 86047 h 568964"/>
              <a:gd name="connsiteX2" fmla="*/ 1574481 w 1748842"/>
              <a:gd name="connsiteY2" fmla="*/ 28897 h 568964"/>
              <a:gd name="connsiteX3" fmla="*/ 1725930 w 1748842"/>
              <a:gd name="connsiteY3" fmla="*/ 465645 h 568964"/>
              <a:gd name="connsiteX0" fmla="*/ 0 w 1743496"/>
              <a:gd name="connsiteY0" fmla="*/ 570022 h 570022"/>
              <a:gd name="connsiteX1" fmla="*/ 188594 w 1743496"/>
              <a:gd name="connsiteY1" fmla="*/ 87105 h 570022"/>
              <a:gd name="connsiteX2" fmla="*/ 1574481 w 1743496"/>
              <a:gd name="connsiteY2" fmla="*/ 29955 h 570022"/>
              <a:gd name="connsiteX3" fmla="*/ 1717358 w 1743496"/>
              <a:gd name="connsiteY3" fmla="*/ 480991 h 570022"/>
              <a:gd name="connsiteX0" fmla="*/ 0 w 1741759"/>
              <a:gd name="connsiteY0" fmla="*/ 561355 h 561355"/>
              <a:gd name="connsiteX1" fmla="*/ 188594 w 1741759"/>
              <a:gd name="connsiteY1" fmla="*/ 78438 h 561355"/>
              <a:gd name="connsiteX2" fmla="*/ 1574481 w 1741759"/>
              <a:gd name="connsiteY2" fmla="*/ 21288 h 561355"/>
              <a:gd name="connsiteX3" fmla="*/ 1714501 w 1741759"/>
              <a:gd name="connsiteY3" fmla="*/ 355166 h 561355"/>
              <a:gd name="connsiteX0" fmla="*/ 0 w 1705933"/>
              <a:gd name="connsiteY0" fmla="*/ 572136 h 572136"/>
              <a:gd name="connsiteX1" fmla="*/ 188594 w 1705933"/>
              <a:gd name="connsiteY1" fmla="*/ 89219 h 572136"/>
              <a:gd name="connsiteX2" fmla="*/ 1574481 w 1705933"/>
              <a:gd name="connsiteY2" fmla="*/ 32069 h 572136"/>
              <a:gd name="connsiteX3" fmla="*/ 1645921 w 1705933"/>
              <a:gd name="connsiteY3" fmla="*/ 511680 h 572136"/>
              <a:gd name="connsiteX0" fmla="*/ 0 w 1733391"/>
              <a:gd name="connsiteY0" fmla="*/ 557342 h 557342"/>
              <a:gd name="connsiteX1" fmla="*/ 188594 w 1733391"/>
              <a:gd name="connsiteY1" fmla="*/ 74425 h 557342"/>
              <a:gd name="connsiteX2" fmla="*/ 1574481 w 1733391"/>
              <a:gd name="connsiteY2" fmla="*/ 17275 h 557342"/>
              <a:gd name="connsiteX3" fmla="*/ 1700214 w 1733391"/>
              <a:gd name="connsiteY3" fmla="*/ 296861 h 557342"/>
              <a:gd name="connsiteX0" fmla="*/ 0 w 1574481"/>
              <a:gd name="connsiteY0" fmla="*/ 557342 h 557342"/>
              <a:gd name="connsiteX1" fmla="*/ 188594 w 1574481"/>
              <a:gd name="connsiteY1" fmla="*/ 74425 h 557342"/>
              <a:gd name="connsiteX2" fmla="*/ 1574481 w 1574481"/>
              <a:gd name="connsiteY2" fmla="*/ 17275 h 557342"/>
              <a:gd name="connsiteX0" fmla="*/ 13957 w 1711310"/>
              <a:gd name="connsiteY0" fmla="*/ 483288 h 483288"/>
              <a:gd name="connsiteX1" fmla="*/ 202551 w 1711310"/>
              <a:gd name="connsiteY1" fmla="*/ 371 h 483288"/>
              <a:gd name="connsiteX2" fmla="*/ 1711310 w 1711310"/>
              <a:gd name="connsiteY2" fmla="*/ 400421 h 483288"/>
              <a:gd name="connsiteX0" fmla="*/ 13957 w 1711310"/>
              <a:gd name="connsiteY0" fmla="*/ 490481 h 490481"/>
              <a:gd name="connsiteX1" fmla="*/ 202551 w 1711310"/>
              <a:gd name="connsiteY1" fmla="*/ 7564 h 490481"/>
              <a:gd name="connsiteX2" fmla="*/ 1051230 w 1711310"/>
              <a:gd name="connsiteY2" fmla="*/ 209997 h 490481"/>
              <a:gd name="connsiteX3" fmla="*/ 1711310 w 1711310"/>
              <a:gd name="connsiteY3" fmla="*/ 407614 h 490481"/>
              <a:gd name="connsiteX0" fmla="*/ 11148 w 1751680"/>
              <a:gd name="connsiteY0" fmla="*/ 549956 h 549956"/>
              <a:gd name="connsiteX1" fmla="*/ 199742 w 1751680"/>
              <a:gd name="connsiteY1" fmla="*/ 67039 h 549956"/>
              <a:gd name="connsiteX2" fmla="*/ 1648496 w 1751680"/>
              <a:gd name="connsiteY2" fmla="*/ 46587 h 549956"/>
              <a:gd name="connsiteX3" fmla="*/ 1708501 w 1751680"/>
              <a:gd name="connsiteY3" fmla="*/ 467089 h 549956"/>
              <a:gd name="connsiteX0" fmla="*/ 11148 w 1751680"/>
              <a:gd name="connsiteY0" fmla="*/ 586176 h 586176"/>
              <a:gd name="connsiteX1" fmla="*/ 199742 w 1751680"/>
              <a:gd name="connsiteY1" fmla="*/ 103259 h 586176"/>
              <a:gd name="connsiteX2" fmla="*/ 1648496 w 1751680"/>
              <a:gd name="connsiteY2" fmla="*/ 82807 h 586176"/>
              <a:gd name="connsiteX3" fmla="*/ 1708501 w 1751680"/>
              <a:gd name="connsiteY3" fmla="*/ 503309 h 586176"/>
              <a:gd name="connsiteX0" fmla="*/ 3838 w 1701191"/>
              <a:gd name="connsiteY0" fmla="*/ 556301 h 556301"/>
              <a:gd name="connsiteX1" fmla="*/ 192432 w 1701191"/>
              <a:gd name="connsiteY1" fmla="*/ 73384 h 556301"/>
              <a:gd name="connsiteX2" fmla="*/ 1455448 w 1701191"/>
              <a:gd name="connsiteY2" fmla="*/ 98652 h 556301"/>
              <a:gd name="connsiteX3" fmla="*/ 1701191 w 1701191"/>
              <a:gd name="connsiteY3" fmla="*/ 473434 h 556301"/>
              <a:gd name="connsiteX0" fmla="*/ 3838 w 1701191"/>
              <a:gd name="connsiteY0" fmla="*/ 526176 h 526176"/>
              <a:gd name="connsiteX1" fmla="*/ 192432 w 1701191"/>
              <a:gd name="connsiteY1" fmla="*/ 43259 h 526176"/>
              <a:gd name="connsiteX2" fmla="*/ 1455448 w 1701191"/>
              <a:gd name="connsiteY2" fmla="*/ 68527 h 526176"/>
              <a:gd name="connsiteX3" fmla="*/ 1701191 w 1701191"/>
              <a:gd name="connsiteY3" fmla="*/ 443309 h 526176"/>
              <a:gd name="connsiteX0" fmla="*/ 3838 w 1701191"/>
              <a:gd name="connsiteY0" fmla="*/ 533245 h 533245"/>
              <a:gd name="connsiteX1" fmla="*/ 192432 w 1701191"/>
              <a:gd name="connsiteY1" fmla="*/ 50328 h 533245"/>
              <a:gd name="connsiteX2" fmla="*/ 1455448 w 1701191"/>
              <a:gd name="connsiteY2" fmla="*/ 75596 h 533245"/>
              <a:gd name="connsiteX3" fmla="*/ 1701191 w 1701191"/>
              <a:gd name="connsiteY3" fmla="*/ 450378 h 533245"/>
              <a:gd name="connsiteX0" fmla="*/ 11407 w 1717252"/>
              <a:gd name="connsiteY0" fmla="*/ 565032 h 565032"/>
              <a:gd name="connsiteX1" fmla="*/ 200001 w 1717252"/>
              <a:gd name="connsiteY1" fmla="*/ 82115 h 565032"/>
              <a:gd name="connsiteX2" fmla="*/ 1654469 w 1717252"/>
              <a:gd name="connsiteY2" fmla="*/ 53090 h 565032"/>
              <a:gd name="connsiteX3" fmla="*/ 1708760 w 1717252"/>
              <a:gd name="connsiteY3" fmla="*/ 482165 h 565032"/>
              <a:gd name="connsiteX0" fmla="*/ 11407 w 1761649"/>
              <a:gd name="connsiteY0" fmla="*/ 554594 h 554594"/>
              <a:gd name="connsiteX1" fmla="*/ 200001 w 1761649"/>
              <a:gd name="connsiteY1" fmla="*/ 71677 h 554594"/>
              <a:gd name="connsiteX2" fmla="*/ 1654469 w 1761649"/>
              <a:gd name="connsiteY2" fmla="*/ 42652 h 554594"/>
              <a:gd name="connsiteX3" fmla="*/ 1725905 w 1761649"/>
              <a:gd name="connsiteY3" fmla="*/ 460297 h 554594"/>
              <a:gd name="connsiteX0" fmla="*/ 11407 w 1794315"/>
              <a:gd name="connsiteY0" fmla="*/ 554594 h 554594"/>
              <a:gd name="connsiteX1" fmla="*/ 200001 w 1794315"/>
              <a:gd name="connsiteY1" fmla="*/ 71677 h 554594"/>
              <a:gd name="connsiteX2" fmla="*/ 1654469 w 1794315"/>
              <a:gd name="connsiteY2" fmla="*/ 42652 h 554594"/>
              <a:gd name="connsiteX3" fmla="*/ 1725905 w 1794315"/>
              <a:gd name="connsiteY3" fmla="*/ 460297 h 554594"/>
              <a:gd name="connsiteX0" fmla="*/ 11407 w 1789112"/>
              <a:gd name="connsiteY0" fmla="*/ 554594 h 554594"/>
              <a:gd name="connsiteX1" fmla="*/ 200001 w 1789112"/>
              <a:gd name="connsiteY1" fmla="*/ 71677 h 554594"/>
              <a:gd name="connsiteX2" fmla="*/ 1654469 w 1789112"/>
              <a:gd name="connsiteY2" fmla="*/ 42652 h 554594"/>
              <a:gd name="connsiteX3" fmla="*/ 1725905 w 1789112"/>
              <a:gd name="connsiteY3" fmla="*/ 460297 h 554594"/>
              <a:gd name="connsiteX0" fmla="*/ 9751 w 1765315"/>
              <a:gd name="connsiteY0" fmla="*/ 578877 h 578877"/>
              <a:gd name="connsiteX1" fmla="*/ 198345 w 1765315"/>
              <a:gd name="connsiteY1" fmla="*/ 95960 h 578877"/>
              <a:gd name="connsiteX2" fmla="*/ 1615666 w 1765315"/>
              <a:gd name="connsiteY2" fmla="*/ 32645 h 578877"/>
              <a:gd name="connsiteX3" fmla="*/ 1724249 w 1765315"/>
              <a:gd name="connsiteY3" fmla="*/ 484580 h 578877"/>
              <a:gd name="connsiteX0" fmla="*/ 9751 w 1724249"/>
              <a:gd name="connsiteY0" fmla="*/ 577609 h 577609"/>
              <a:gd name="connsiteX1" fmla="*/ 198345 w 1724249"/>
              <a:gd name="connsiteY1" fmla="*/ 94692 h 577609"/>
              <a:gd name="connsiteX2" fmla="*/ 1615666 w 1724249"/>
              <a:gd name="connsiteY2" fmla="*/ 31377 h 577609"/>
              <a:gd name="connsiteX3" fmla="*/ 1724249 w 1724249"/>
              <a:gd name="connsiteY3" fmla="*/ 483312 h 577609"/>
              <a:gd name="connsiteX0" fmla="*/ 10633 w 1725565"/>
              <a:gd name="connsiteY0" fmla="*/ 557147 h 557147"/>
              <a:gd name="connsiteX1" fmla="*/ 199227 w 1725565"/>
              <a:gd name="connsiteY1" fmla="*/ 74230 h 557147"/>
              <a:gd name="connsiteX2" fmla="*/ 1636550 w 1725565"/>
              <a:gd name="connsiteY2" fmla="*/ 39490 h 557147"/>
              <a:gd name="connsiteX3" fmla="*/ 1725131 w 1725565"/>
              <a:gd name="connsiteY3" fmla="*/ 462850 h 557147"/>
              <a:gd name="connsiteX0" fmla="*/ 10633 w 1790485"/>
              <a:gd name="connsiteY0" fmla="*/ 559971 h 559971"/>
              <a:gd name="connsiteX1" fmla="*/ 199227 w 1790485"/>
              <a:gd name="connsiteY1" fmla="*/ 77054 h 559971"/>
              <a:gd name="connsiteX2" fmla="*/ 1636550 w 1790485"/>
              <a:gd name="connsiteY2" fmla="*/ 42314 h 559971"/>
              <a:gd name="connsiteX3" fmla="*/ 1750848 w 1790485"/>
              <a:gd name="connsiteY3" fmla="*/ 488534 h 559971"/>
              <a:gd name="connsiteX0" fmla="*/ 10633 w 1781839"/>
              <a:gd name="connsiteY0" fmla="*/ 559770 h 559770"/>
              <a:gd name="connsiteX1" fmla="*/ 199227 w 1781839"/>
              <a:gd name="connsiteY1" fmla="*/ 76853 h 559770"/>
              <a:gd name="connsiteX2" fmla="*/ 1636550 w 1781839"/>
              <a:gd name="connsiteY2" fmla="*/ 42113 h 559770"/>
              <a:gd name="connsiteX3" fmla="*/ 1733703 w 1781839"/>
              <a:gd name="connsiteY3" fmla="*/ 485476 h 559770"/>
              <a:gd name="connsiteX0" fmla="*/ 10633 w 1737436"/>
              <a:gd name="connsiteY0" fmla="*/ 557349 h 557349"/>
              <a:gd name="connsiteX1" fmla="*/ 199227 w 1737436"/>
              <a:gd name="connsiteY1" fmla="*/ 74432 h 557349"/>
              <a:gd name="connsiteX2" fmla="*/ 1636550 w 1737436"/>
              <a:gd name="connsiteY2" fmla="*/ 39692 h 557349"/>
              <a:gd name="connsiteX3" fmla="*/ 1733703 w 1737436"/>
              <a:gd name="connsiteY3" fmla="*/ 483055 h 557349"/>
              <a:gd name="connsiteX0" fmla="*/ 10633 w 2536376"/>
              <a:gd name="connsiteY0" fmla="*/ 573677 h 693436"/>
              <a:gd name="connsiteX1" fmla="*/ 199227 w 2536376"/>
              <a:gd name="connsiteY1" fmla="*/ 90760 h 693436"/>
              <a:gd name="connsiteX2" fmla="*/ 1636550 w 2536376"/>
              <a:gd name="connsiteY2" fmla="*/ 56020 h 693436"/>
              <a:gd name="connsiteX3" fmla="*/ 2536376 w 2536376"/>
              <a:gd name="connsiteY3" fmla="*/ 693436 h 693436"/>
              <a:gd name="connsiteX0" fmla="*/ 10633 w 2536376"/>
              <a:gd name="connsiteY0" fmla="*/ 542615 h 662374"/>
              <a:gd name="connsiteX1" fmla="*/ 199227 w 2536376"/>
              <a:gd name="connsiteY1" fmla="*/ 59698 h 662374"/>
              <a:gd name="connsiteX2" fmla="*/ 1636550 w 2536376"/>
              <a:gd name="connsiteY2" fmla="*/ 24958 h 662374"/>
              <a:gd name="connsiteX3" fmla="*/ 2109546 w 2536376"/>
              <a:gd name="connsiteY3" fmla="*/ 218041 h 662374"/>
              <a:gd name="connsiteX4" fmla="*/ 2536376 w 2536376"/>
              <a:gd name="connsiteY4" fmla="*/ 662374 h 662374"/>
              <a:gd name="connsiteX0" fmla="*/ 10633 w 2536376"/>
              <a:gd name="connsiteY0" fmla="*/ 558081 h 677840"/>
              <a:gd name="connsiteX1" fmla="*/ 199227 w 2536376"/>
              <a:gd name="connsiteY1" fmla="*/ 75164 h 677840"/>
              <a:gd name="connsiteX2" fmla="*/ 1636550 w 2536376"/>
              <a:gd name="connsiteY2" fmla="*/ 40424 h 677840"/>
              <a:gd name="connsiteX3" fmla="*/ 1739082 w 2536376"/>
              <a:gd name="connsiteY3" fmla="*/ 459902 h 677840"/>
              <a:gd name="connsiteX4" fmla="*/ 2536376 w 2536376"/>
              <a:gd name="connsiteY4" fmla="*/ 677840 h 677840"/>
              <a:gd name="connsiteX0" fmla="*/ 10633 w 2536376"/>
              <a:gd name="connsiteY0" fmla="*/ 558081 h 677840"/>
              <a:gd name="connsiteX1" fmla="*/ 199227 w 2536376"/>
              <a:gd name="connsiteY1" fmla="*/ 75164 h 677840"/>
              <a:gd name="connsiteX2" fmla="*/ 1636550 w 2536376"/>
              <a:gd name="connsiteY2" fmla="*/ 40424 h 677840"/>
              <a:gd name="connsiteX3" fmla="*/ 1739082 w 2536376"/>
              <a:gd name="connsiteY3" fmla="*/ 459902 h 677840"/>
              <a:gd name="connsiteX4" fmla="*/ 2536376 w 2536376"/>
              <a:gd name="connsiteY4" fmla="*/ 677840 h 677840"/>
              <a:gd name="connsiteX0" fmla="*/ 10633 w 2536376"/>
              <a:gd name="connsiteY0" fmla="*/ 558081 h 677840"/>
              <a:gd name="connsiteX1" fmla="*/ 199227 w 2536376"/>
              <a:gd name="connsiteY1" fmla="*/ 75164 h 677840"/>
              <a:gd name="connsiteX2" fmla="*/ 1636550 w 2536376"/>
              <a:gd name="connsiteY2" fmla="*/ 40424 h 677840"/>
              <a:gd name="connsiteX3" fmla="*/ 1739082 w 2536376"/>
              <a:gd name="connsiteY3" fmla="*/ 459902 h 677840"/>
              <a:gd name="connsiteX4" fmla="*/ 2536376 w 2536376"/>
              <a:gd name="connsiteY4" fmla="*/ 677840 h 677840"/>
              <a:gd name="connsiteX0" fmla="*/ 10633 w 2536376"/>
              <a:gd name="connsiteY0" fmla="*/ 558081 h 677840"/>
              <a:gd name="connsiteX1" fmla="*/ 199227 w 2536376"/>
              <a:gd name="connsiteY1" fmla="*/ 75164 h 677840"/>
              <a:gd name="connsiteX2" fmla="*/ 1636550 w 2536376"/>
              <a:gd name="connsiteY2" fmla="*/ 40424 h 677840"/>
              <a:gd name="connsiteX3" fmla="*/ 1739082 w 2536376"/>
              <a:gd name="connsiteY3" fmla="*/ 459902 h 677840"/>
              <a:gd name="connsiteX4" fmla="*/ 2536376 w 2536376"/>
              <a:gd name="connsiteY4" fmla="*/ 677840 h 677840"/>
              <a:gd name="connsiteX0" fmla="*/ 10633 w 2536376"/>
              <a:gd name="connsiteY0" fmla="*/ 558081 h 677840"/>
              <a:gd name="connsiteX1" fmla="*/ 199227 w 2536376"/>
              <a:gd name="connsiteY1" fmla="*/ 75164 h 677840"/>
              <a:gd name="connsiteX2" fmla="*/ 1636550 w 2536376"/>
              <a:gd name="connsiteY2" fmla="*/ 40424 h 677840"/>
              <a:gd name="connsiteX3" fmla="*/ 1739082 w 2536376"/>
              <a:gd name="connsiteY3" fmla="*/ 459902 h 677840"/>
              <a:gd name="connsiteX4" fmla="*/ 2536376 w 2536376"/>
              <a:gd name="connsiteY4" fmla="*/ 677840 h 677840"/>
              <a:gd name="connsiteX0" fmla="*/ 10633 w 2536376"/>
              <a:gd name="connsiteY0" fmla="*/ 558081 h 677840"/>
              <a:gd name="connsiteX1" fmla="*/ 199227 w 2536376"/>
              <a:gd name="connsiteY1" fmla="*/ 75164 h 677840"/>
              <a:gd name="connsiteX2" fmla="*/ 1636550 w 2536376"/>
              <a:gd name="connsiteY2" fmla="*/ 40424 h 677840"/>
              <a:gd name="connsiteX3" fmla="*/ 1739082 w 2536376"/>
              <a:gd name="connsiteY3" fmla="*/ 459902 h 677840"/>
              <a:gd name="connsiteX4" fmla="*/ 2536376 w 2536376"/>
              <a:gd name="connsiteY4" fmla="*/ 677840 h 677840"/>
              <a:gd name="connsiteX0" fmla="*/ 10633 w 2536376"/>
              <a:gd name="connsiteY0" fmla="*/ 572517 h 692276"/>
              <a:gd name="connsiteX1" fmla="*/ 199227 w 2536376"/>
              <a:gd name="connsiteY1" fmla="*/ 89600 h 692276"/>
              <a:gd name="connsiteX2" fmla="*/ 1636550 w 2536376"/>
              <a:gd name="connsiteY2" fmla="*/ 54860 h 692276"/>
              <a:gd name="connsiteX3" fmla="*/ 1739082 w 2536376"/>
              <a:gd name="connsiteY3" fmla="*/ 474338 h 692276"/>
              <a:gd name="connsiteX4" fmla="*/ 2536376 w 2536376"/>
              <a:gd name="connsiteY4" fmla="*/ 692276 h 692276"/>
              <a:gd name="connsiteX0" fmla="*/ 10633 w 2536376"/>
              <a:gd name="connsiteY0" fmla="*/ 562389 h 682148"/>
              <a:gd name="connsiteX1" fmla="*/ 199227 w 2536376"/>
              <a:gd name="connsiteY1" fmla="*/ 79472 h 682148"/>
              <a:gd name="connsiteX2" fmla="*/ 1636550 w 2536376"/>
              <a:gd name="connsiteY2" fmla="*/ 44732 h 682148"/>
              <a:gd name="connsiteX3" fmla="*/ 1739082 w 2536376"/>
              <a:gd name="connsiteY3" fmla="*/ 464210 h 682148"/>
              <a:gd name="connsiteX4" fmla="*/ 2536376 w 2536376"/>
              <a:gd name="connsiteY4" fmla="*/ 682148 h 682148"/>
              <a:gd name="connsiteX0" fmla="*/ 10633 w 2536376"/>
              <a:gd name="connsiteY0" fmla="*/ 562389 h 682148"/>
              <a:gd name="connsiteX1" fmla="*/ 199227 w 2536376"/>
              <a:gd name="connsiteY1" fmla="*/ 79472 h 682148"/>
              <a:gd name="connsiteX2" fmla="*/ 1636550 w 2536376"/>
              <a:gd name="connsiteY2" fmla="*/ 44732 h 682148"/>
              <a:gd name="connsiteX3" fmla="*/ 1739082 w 2536376"/>
              <a:gd name="connsiteY3" fmla="*/ 464210 h 682148"/>
              <a:gd name="connsiteX4" fmla="*/ 2536376 w 2536376"/>
              <a:gd name="connsiteY4" fmla="*/ 682148 h 682148"/>
              <a:gd name="connsiteX0" fmla="*/ 10633 w 2536376"/>
              <a:gd name="connsiteY0" fmla="*/ 562389 h 682148"/>
              <a:gd name="connsiteX1" fmla="*/ 199227 w 2536376"/>
              <a:gd name="connsiteY1" fmla="*/ 79472 h 682148"/>
              <a:gd name="connsiteX2" fmla="*/ 1636550 w 2536376"/>
              <a:gd name="connsiteY2" fmla="*/ 44732 h 682148"/>
              <a:gd name="connsiteX3" fmla="*/ 1739082 w 2536376"/>
              <a:gd name="connsiteY3" fmla="*/ 464210 h 682148"/>
              <a:gd name="connsiteX4" fmla="*/ 2536376 w 2536376"/>
              <a:gd name="connsiteY4" fmla="*/ 682148 h 682148"/>
              <a:gd name="connsiteX0" fmla="*/ 10633 w 2536376"/>
              <a:gd name="connsiteY0" fmla="*/ 583075 h 702834"/>
              <a:gd name="connsiteX1" fmla="*/ 199227 w 2536376"/>
              <a:gd name="connsiteY1" fmla="*/ 100158 h 702834"/>
              <a:gd name="connsiteX2" fmla="*/ 1636550 w 2536376"/>
              <a:gd name="connsiteY2" fmla="*/ 65418 h 702834"/>
              <a:gd name="connsiteX3" fmla="*/ 1739082 w 2536376"/>
              <a:gd name="connsiteY3" fmla="*/ 484896 h 702834"/>
              <a:gd name="connsiteX4" fmla="*/ 2536376 w 2536376"/>
              <a:gd name="connsiteY4" fmla="*/ 702834 h 702834"/>
              <a:gd name="connsiteX0" fmla="*/ 10633 w 2536376"/>
              <a:gd name="connsiteY0" fmla="*/ 566582 h 686341"/>
              <a:gd name="connsiteX1" fmla="*/ 199227 w 2536376"/>
              <a:gd name="connsiteY1" fmla="*/ 83665 h 686341"/>
              <a:gd name="connsiteX2" fmla="*/ 1636550 w 2536376"/>
              <a:gd name="connsiteY2" fmla="*/ 48925 h 686341"/>
              <a:gd name="connsiteX3" fmla="*/ 1739082 w 2536376"/>
              <a:gd name="connsiteY3" fmla="*/ 468403 h 686341"/>
              <a:gd name="connsiteX4" fmla="*/ 2536376 w 2536376"/>
              <a:gd name="connsiteY4" fmla="*/ 686341 h 686341"/>
              <a:gd name="connsiteX0" fmla="*/ 10633 w 2536376"/>
              <a:gd name="connsiteY0" fmla="*/ 566582 h 686341"/>
              <a:gd name="connsiteX1" fmla="*/ 199227 w 2536376"/>
              <a:gd name="connsiteY1" fmla="*/ 83665 h 686341"/>
              <a:gd name="connsiteX2" fmla="*/ 1636550 w 2536376"/>
              <a:gd name="connsiteY2" fmla="*/ 48925 h 686341"/>
              <a:gd name="connsiteX3" fmla="*/ 1739082 w 2536376"/>
              <a:gd name="connsiteY3" fmla="*/ 468403 h 686341"/>
              <a:gd name="connsiteX4" fmla="*/ 2536376 w 2536376"/>
              <a:gd name="connsiteY4" fmla="*/ 686341 h 686341"/>
              <a:gd name="connsiteX0" fmla="*/ 10633 w 1948338"/>
              <a:gd name="connsiteY0" fmla="*/ 566582 h 566582"/>
              <a:gd name="connsiteX1" fmla="*/ 199227 w 1948338"/>
              <a:gd name="connsiteY1" fmla="*/ 83665 h 566582"/>
              <a:gd name="connsiteX2" fmla="*/ 1636550 w 1948338"/>
              <a:gd name="connsiteY2" fmla="*/ 48925 h 566582"/>
              <a:gd name="connsiteX3" fmla="*/ 1739082 w 1948338"/>
              <a:gd name="connsiteY3" fmla="*/ 468403 h 566582"/>
              <a:gd name="connsiteX4" fmla="*/ 1948338 w 1948338"/>
              <a:gd name="connsiteY4" fmla="*/ 157106 h 566582"/>
              <a:gd name="connsiteX0" fmla="*/ 10633 w 1948338"/>
              <a:gd name="connsiteY0" fmla="*/ 566582 h 566582"/>
              <a:gd name="connsiteX1" fmla="*/ 199227 w 1948338"/>
              <a:gd name="connsiteY1" fmla="*/ 83665 h 566582"/>
              <a:gd name="connsiteX2" fmla="*/ 1636550 w 1948338"/>
              <a:gd name="connsiteY2" fmla="*/ 48925 h 566582"/>
              <a:gd name="connsiteX3" fmla="*/ 1739082 w 1948338"/>
              <a:gd name="connsiteY3" fmla="*/ 468403 h 566582"/>
              <a:gd name="connsiteX4" fmla="*/ 1948338 w 1948338"/>
              <a:gd name="connsiteY4" fmla="*/ 157106 h 566582"/>
              <a:gd name="connsiteX0" fmla="*/ 10633 w 1948338"/>
              <a:gd name="connsiteY0" fmla="*/ 566582 h 566582"/>
              <a:gd name="connsiteX1" fmla="*/ 199227 w 1948338"/>
              <a:gd name="connsiteY1" fmla="*/ 83665 h 566582"/>
              <a:gd name="connsiteX2" fmla="*/ 1636550 w 1948338"/>
              <a:gd name="connsiteY2" fmla="*/ 48925 h 566582"/>
              <a:gd name="connsiteX3" fmla="*/ 1739082 w 1948338"/>
              <a:gd name="connsiteY3" fmla="*/ 468403 h 566582"/>
              <a:gd name="connsiteX4" fmla="*/ 1850809 w 1948338"/>
              <a:gd name="connsiteY4" fmla="*/ 221427 h 566582"/>
              <a:gd name="connsiteX5" fmla="*/ 1948338 w 1948338"/>
              <a:gd name="connsiteY5" fmla="*/ 157106 h 566582"/>
              <a:gd name="connsiteX0" fmla="*/ 10633 w 2540186"/>
              <a:gd name="connsiteY0" fmla="*/ 566582 h 665034"/>
              <a:gd name="connsiteX1" fmla="*/ 199227 w 2540186"/>
              <a:gd name="connsiteY1" fmla="*/ 83665 h 665034"/>
              <a:gd name="connsiteX2" fmla="*/ 1636550 w 2540186"/>
              <a:gd name="connsiteY2" fmla="*/ 48925 h 665034"/>
              <a:gd name="connsiteX3" fmla="*/ 1739082 w 2540186"/>
              <a:gd name="connsiteY3" fmla="*/ 468403 h 665034"/>
              <a:gd name="connsiteX4" fmla="*/ 2538814 w 2540186"/>
              <a:gd name="connsiteY4" fmla="*/ 653635 h 665034"/>
              <a:gd name="connsiteX5" fmla="*/ 1948338 w 2540186"/>
              <a:gd name="connsiteY5" fmla="*/ 157106 h 665034"/>
              <a:gd name="connsiteX0" fmla="*/ 10633 w 2561093"/>
              <a:gd name="connsiteY0" fmla="*/ 566582 h 665034"/>
              <a:gd name="connsiteX1" fmla="*/ 199227 w 2561093"/>
              <a:gd name="connsiteY1" fmla="*/ 83665 h 665034"/>
              <a:gd name="connsiteX2" fmla="*/ 1636550 w 2561093"/>
              <a:gd name="connsiteY2" fmla="*/ 48925 h 665034"/>
              <a:gd name="connsiteX3" fmla="*/ 1739082 w 2561093"/>
              <a:gd name="connsiteY3" fmla="*/ 468403 h 665034"/>
              <a:gd name="connsiteX4" fmla="*/ 2538814 w 2561093"/>
              <a:gd name="connsiteY4" fmla="*/ 653635 h 665034"/>
              <a:gd name="connsiteX5" fmla="*/ 1948338 w 2561093"/>
              <a:gd name="connsiteY5" fmla="*/ 157106 h 665034"/>
              <a:gd name="connsiteX0" fmla="*/ 10633 w 2561093"/>
              <a:gd name="connsiteY0" fmla="*/ 566582 h 711693"/>
              <a:gd name="connsiteX1" fmla="*/ 199227 w 2561093"/>
              <a:gd name="connsiteY1" fmla="*/ 83665 h 711693"/>
              <a:gd name="connsiteX2" fmla="*/ 1636550 w 2561093"/>
              <a:gd name="connsiteY2" fmla="*/ 48925 h 711693"/>
              <a:gd name="connsiteX3" fmla="*/ 1739082 w 2561093"/>
              <a:gd name="connsiteY3" fmla="*/ 468403 h 711693"/>
              <a:gd name="connsiteX4" fmla="*/ 2538814 w 2561093"/>
              <a:gd name="connsiteY4" fmla="*/ 653635 h 711693"/>
              <a:gd name="connsiteX5" fmla="*/ 1948338 w 2561093"/>
              <a:gd name="connsiteY5" fmla="*/ 157106 h 711693"/>
              <a:gd name="connsiteX0" fmla="*/ 10633 w 2547442"/>
              <a:gd name="connsiteY0" fmla="*/ 566582 h 684313"/>
              <a:gd name="connsiteX1" fmla="*/ 199227 w 2547442"/>
              <a:gd name="connsiteY1" fmla="*/ 83665 h 684313"/>
              <a:gd name="connsiteX2" fmla="*/ 1636550 w 2547442"/>
              <a:gd name="connsiteY2" fmla="*/ 48925 h 684313"/>
              <a:gd name="connsiteX3" fmla="*/ 1739082 w 2547442"/>
              <a:gd name="connsiteY3" fmla="*/ 468403 h 684313"/>
              <a:gd name="connsiteX4" fmla="*/ 2538814 w 2547442"/>
              <a:gd name="connsiteY4" fmla="*/ 653635 h 684313"/>
              <a:gd name="connsiteX5" fmla="*/ 1948338 w 2547442"/>
              <a:gd name="connsiteY5" fmla="*/ 157106 h 684313"/>
              <a:gd name="connsiteX0" fmla="*/ 10633 w 2547442"/>
              <a:gd name="connsiteY0" fmla="*/ 568429 h 686160"/>
              <a:gd name="connsiteX1" fmla="*/ 199227 w 2547442"/>
              <a:gd name="connsiteY1" fmla="*/ 85512 h 686160"/>
              <a:gd name="connsiteX2" fmla="*/ 1636550 w 2547442"/>
              <a:gd name="connsiteY2" fmla="*/ 50772 h 686160"/>
              <a:gd name="connsiteX3" fmla="*/ 1739082 w 2547442"/>
              <a:gd name="connsiteY3" fmla="*/ 470250 h 686160"/>
              <a:gd name="connsiteX4" fmla="*/ 2538814 w 2547442"/>
              <a:gd name="connsiteY4" fmla="*/ 655482 h 686160"/>
              <a:gd name="connsiteX5" fmla="*/ 1948338 w 2547442"/>
              <a:gd name="connsiteY5" fmla="*/ 158953 h 686160"/>
              <a:gd name="connsiteX0" fmla="*/ 10633 w 2539796"/>
              <a:gd name="connsiteY0" fmla="*/ 568429 h 666561"/>
              <a:gd name="connsiteX1" fmla="*/ 199227 w 2539796"/>
              <a:gd name="connsiteY1" fmla="*/ 85512 h 666561"/>
              <a:gd name="connsiteX2" fmla="*/ 1636550 w 2539796"/>
              <a:gd name="connsiteY2" fmla="*/ 50772 h 666561"/>
              <a:gd name="connsiteX3" fmla="*/ 1739082 w 2539796"/>
              <a:gd name="connsiteY3" fmla="*/ 470250 h 666561"/>
              <a:gd name="connsiteX4" fmla="*/ 2538814 w 2539796"/>
              <a:gd name="connsiteY4" fmla="*/ 655482 h 666561"/>
              <a:gd name="connsiteX5" fmla="*/ 1918936 w 2539796"/>
              <a:gd name="connsiteY5" fmla="*/ 164833 h 666561"/>
              <a:gd name="connsiteX0" fmla="*/ 10633 w 2539918"/>
              <a:gd name="connsiteY0" fmla="*/ 568429 h 666561"/>
              <a:gd name="connsiteX1" fmla="*/ 199227 w 2539918"/>
              <a:gd name="connsiteY1" fmla="*/ 85512 h 666561"/>
              <a:gd name="connsiteX2" fmla="*/ 1636550 w 2539918"/>
              <a:gd name="connsiteY2" fmla="*/ 50772 h 666561"/>
              <a:gd name="connsiteX3" fmla="*/ 1739082 w 2539918"/>
              <a:gd name="connsiteY3" fmla="*/ 470250 h 666561"/>
              <a:gd name="connsiteX4" fmla="*/ 2538814 w 2539918"/>
              <a:gd name="connsiteY4" fmla="*/ 655482 h 666561"/>
              <a:gd name="connsiteX5" fmla="*/ 1918936 w 2539918"/>
              <a:gd name="connsiteY5" fmla="*/ 164833 h 666561"/>
              <a:gd name="connsiteX0" fmla="*/ 10633 w 2539962"/>
              <a:gd name="connsiteY0" fmla="*/ 568429 h 666561"/>
              <a:gd name="connsiteX1" fmla="*/ 199227 w 2539962"/>
              <a:gd name="connsiteY1" fmla="*/ 85512 h 666561"/>
              <a:gd name="connsiteX2" fmla="*/ 1636550 w 2539962"/>
              <a:gd name="connsiteY2" fmla="*/ 50772 h 666561"/>
              <a:gd name="connsiteX3" fmla="*/ 1739082 w 2539962"/>
              <a:gd name="connsiteY3" fmla="*/ 470250 h 666561"/>
              <a:gd name="connsiteX4" fmla="*/ 2538814 w 2539962"/>
              <a:gd name="connsiteY4" fmla="*/ 655482 h 666561"/>
              <a:gd name="connsiteX5" fmla="*/ 1918936 w 2539962"/>
              <a:gd name="connsiteY5" fmla="*/ 164833 h 666561"/>
              <a:gd name="connsiteX0" fmla="*/ 10633 w 2539692"/>
              <a:gd name="connsiteY0" fmla="*/ 568429 h 668673"/>
              <a:gd name="connsiteX1" fmla="*/ 199227 w 2539692"/>
              <a:gd name="connsiteY1" fmla="*/ 85512 h 668673"/>
              <a:gd name="connsiteX2" fmla="*/ 1636550 w 2539692"/>
              <a:gd name="connsiteY2" fmla="*/ 50772 h 668673"/>
              <a:gd name="connsiteX3" fmla="*/ 1739082 w 2539692"/>
              <a:gd name="connsiteY3" fmla="*/ 470250 h 668673"/>
              <a:gd name="connsiteX4" fmla="*/ 2538814 w 2539692"/>
              <a:gd name="connsiteY4" fmla="*/ 655482 h 668673"/>
              <a:gd name="connsiteX5" fmla="*/ 1898355 w 2539692"/>
              <a:gd name="connsiteY5" fmla="*/ 126611 h 668673"/>
              <a:gd name="connsiteX0" fmla="*/ 10633 w 2570753"/>
              <a:gd name="connsiteY0" fmla="*/ 568429 h 710895"/>
              <a:gd name="connsiteX1" fmla="*/ 199227 w 2570753"/>
              <a:gd name="connsiteY1" fmla="*/ 85512 h 710895"/>
              <a:gd name="connsiteX2" fmla="*/ 1636550 w 2570753"/>
              <a:gd name="connsiteY2" fmla="*/ 50772 h 710895"/>
              <a:gd name="connsiteX3" fmla="*/ 1739082 w 2570753"/>
              <a:gd name="connsiteY3" fmla="*/ 470250 h 710895"/>
              <a:gd name="connsiteX4" fmla="*/ 2538814 w 2570753"/>
              <a:gd name="connsiteY4" fmla="*/ 655482 h 710895"/>
              <a:gd name="connsiteX5" fmla="*/ 1898355 w 2570753"/>
              <a:gd name="connsiteY5" fmla="*/ 126611 h 710895"/>
              <a:gd name="connsiteX0" fmla="*/ 10633 w 2585445"/>
              <a:gd name="connsiteY0" fmla="*/ 568429 h 814783"/>
              <a:gd name="connsiteX1" fmla="*/ 199227 w 2585445"/>
              <a:gd name="connsiteY1" fmla="*/ 85512 h 814783"/>
              <a:gd name="connsiteX2" fmla="*/ 1636550 w 2585445"/>
              <a:gd name="connsiteY2" fmla="*/ 50772 h 814783"/>
              <a:gd name="connsiteX3" fmla="*/ 1739082 w 2585445"/>
              <a:gd name="connsiteY3" fmla="*/ 470250 h 814783"/>
              <a:gd name="connsiteX4" fmla="*/ 2538814 w 2585445"/>
              <a:gd name="connsiteY4" fmla="*/ 655482 h 814783"/>
              <a:gd name="connsiteX5" fmla="*/ 175401 w 2585445"/>
              <a:gd name="connsiteY5" fmla="*/ 694069 h 814783"/>
              <a:gd name="connsiteX0" fmla="*/ 10633 w 2585445"/>
              <a:gd name="connsiteY0" fmla="*/ 568429 h 694069"/>
              <a:gd name="connsiteX1" fmla="*/ 199227 w 2585445"/>
              <a:gd name="connsiteY1" fmla="*/ 85512 h 694069"/>
              <a:gd name="connsiteX2" fmla="*/ 1636550 w 2585445"/>
              <a:gd name="connsiteY2" fmla="*/ 50772 h 694069"/>
              <a:gd name="connsiteX3" fmla="*/ 1739082 w 2585445"/>
              <a:gd name="connsiteY3" fmla="*/ 470250 h 694069"/>
              <a:gd name="connsiteX4" fmla="*/ 2538814 w 2585445"/>
              <a:gd name="connsiteY4" fmla="*/ 655482 h 694069"/>
              <a:gd name="connsiteX5" fmla="*/ 175401 w 2585445"/>
              <a:gd name="connsiteY5" fmla="*/ 694069 h 694069"/>
              <a:gd name="connsiteX0" fmla="*/ 10633 w 1774479"/>
              <a:gd name="connsiteY0" fmla="*/ 568429 h 714647"/>
              <a:gd name="connsiteX1" fmla="*/ 199227 w 1774479"/>
              <a:gd name="connsiteY1" fmla="*/ 85512 h 714647"/>
              <a:gd name="connsiteX2" fmla="*/ 1636550 w 1774479"/>
              <a:gd name="connsiteY2" fmla="*/ 50772 h 714647"/>
              <a:gd name="connsiteX3" fmla="*/ 1739082 w 1774479"/>
              <a:gd name="connsiteY3" fmla="*/ 470250 h 714647"/>
              <a:gd name="connsiteX4" fmla="*/ 1106940 w 1774479"/>
              <a:gd name="connsiteY4" fmla="*/ 699585 h 714647"/>
              <a:gd name="connsiteX5" fmla="*/ 175401 w 1774479"/>
              <a:gd name="connsiteY5" fmla="*/ 694069 h 714647"/>
              <a:gd name="connsiteX0" fmla="*/ 10633 w 1765536"/>
              <a:gd name="connsiteY0" fmla="*/ 568429 h 698677"/>
              <a:gd name="connsiteX1" fmla="*/ 199227 w 1765536"/>
              <a:gd name="connsiteY1" fmla="*/ 85512 h 698677"/>
              <a:gd name="connsiteX2" fmla="*/ 1636550 w 1765536"/>
              <a:gd name="connsiteY2" fmla="*/ 50772 h 698677"/>
              <a:gd name="connsiteX3" fmla="*/ 1739082 w 1765536"/>
              <a:gd name="connsiteY3" fmla="*/ 470250 h 698677"/>
              <a:gd name="connsiteX4" fmla="*/ 1230429 w 1765536"/>
              <a:gd name="connsiteY4" fmla="*/ 676063 h 698677"/>
              <a:gd name="connsiteX5" fmla="*/ 175401 w 1765536"/>
              <a:gd name="connsiteY5" fmla="*/ 694069 h 698677"/>
              <a:gd name="connsiteX0" fmla="*/ 10633 w 1765536"/>
              <a:gd name="connsiteY0" fmla="*/ 568429 h 697562"/>
              <a:gd name="connsiteX1" fmla="*/ 199227 w 1765536"/>
              <a:gd name="connsiteY1" fmla="*/ 85512 h 697562"/>
              <a:gd name="connsiteX2" fmla="*/ 1636550 w 1765536"/>
              <a:gd name="connsiteY2" fmla="*/ 50772 h 697562"/>
              <a:gd name="connsiteX3" fmla="*/ 1739082 w 1765536"/>
              <a:gd name="connsiteY3" fmla="*/ 470250 h 697562"/>
              <a:gd name="connsiteX4" fmla="*/ 1230429 w 1765536"/>
              <a:gd name="connsiteY4" fmla="*/ 676063 h 697562"/>
              <a:gd name="connsiteX5" fmla="*/ 175401 w 1765536"/>
              <a:gd name="connsiteY5" fmla="*/ 694069 h 697562"/>
              <a:gd name="connsiteX0" fmla="*/ 10772 w 1766479"/>
              <a:gd name="connsiteY0" fmla="*/ 522278 h 651411"/>
              <a:gd name="connsiteX1" fmla="*/ 199366 w 1766479"/>
              <a:gd name="connsiteY1" fmla="*/ 39361 h 651411"/>
              <a:gd name="connsiteX2" fmla="*/ 1639809 w 1766479"/>
              <a:gd name="connsiteY2" fmla="*/ 88883 h 651411"/>
              <a:gd name="connsiteX3" fmla="*/ 1739221 w 1766479"/>
              <a:gd name="connsiteY3" fmla="*/ 424099 h 651411"/>
              <a:gd name="connsiteX4" fmla="*/ 1230568 w 1766479"/>
              <a:gd name="connsiteY4" fmla="*/ 629912 h 651411"/>
              <a:gd name="connsiteX5" fmla="*/ 175540 w 1766479"/>
              <a:gd name="connsiteY5" fmla="*/ 647918 h 651411"/>
              <a:gd name="connsiteX0" fmla="*/ 0 w 1797167"/>
              <a:gd name="connsiteY0" fmla="*/ 495608 h 624741"/>
              <a:gd name="connsiteX1" fmla="*/ 244769 w 1797167"/>
              <a:gd name="connsiteY1" fmla="*/ 40779 h 624741"/>
              <a:gd name="connsiteX2" fmla="*/ 1629037 w 1797167"/>
              <a:gd name="connsiteY2" fmla="*/ 62213 h 624741"/>
              <a:gd name="connsiteX3" fmla="*/ 1728449 w 1797167"/>
              <a:gd name="connsiteY3" fmla="*/ 397429 h 624741"/>
              <a:gd name="connsiteX4" fmla="*/ 1219796 w 1797167"/>
              <a:gd name="connsiteY4" fmla="*/ 603242 h 624741"/>
              <a:gd name="connsiteX5" fmla="*/ 164768 w 1797167"/>
              <a:gd name="connsiteY5" fmla="*/ 621248 h 624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7167" h="624741">
                <a:moveTo>
                  <a:pt x="0" y="495608"/>
                </a:moveTo>
                <a:cubicBezTo>
                  <a:pt x="2619" y="303678"/>
                  <a:pt x="-26737" y="113011"/>
                  <a:pt x="244769" y="40779"/>
                </a:cubicBezTo>
                <a:cubicBezTo>
                  <a:pt x="516275" y="-31453"/>
                  <a:pt x="1381757" y="2771"/>
                  <a:pt x="1629037" y="62213"/>
                </a:cubicBezTo>
                <a:cubicBezTo>
                  <a:pt x="1876317" y="121655"/>
                  <a:pt x="1796656" y="307258"/>
                  <a:pt x="1728449" y="397429"/>
                </a:cubicBezTo>
                <a:cubicBezTo>
                  <a:pt x="1660242" y="487601"/>
                  <a:pt x="1412786" y="568879"/>
                  <a:pt x="1219796" y="603242"/>
                </a:cubicBezTo>
                <a:cubicBezTo>
                  <a:pt x="1026806" y="637605"/>
                  <a:pt x="463113" y="620207"/>
                  <a:pt x="164768" y="621248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reeform: Shape 306">
            <a:extLst>
              <a:ext uri="{FF2B5EF4-FFF2-40B4-BE49-F238E27FC236}">
                <a16:creationId xmlns:a16="http://schemas.microsoft.com/office/drawing/2014/main" id="{B5D26D20-F5F0-46FA-9718-5216693BE533}"/>
              </a:ext>
            </a:extLst>
          </p:cNvPr>
          <p:cNvSpPr/>
          <p:nvPr/>
        </p:nvSpPr>
        <p:spPr>
          <a:xfrm>
            <a:off x="4952562" y="2731660"/>
            <a:ext cx="825917" cy="602430"/>
          </a:xfrm>
          <a:custGeom>
            <a:avLst/>
            <a:gdLst>
              <a:gd name="connsiteX0" fmla="*/ 152608 w 1784416"/>
              <a:gd name="connsiteY0" fmla="*/ 571251 h 571251"/>
              <a:gd name="connsiteX1" fmla="*/ 149750 w 1784416"/>
              <a:gd name="connsiteY1" fmla="*/ 76903 h 571251"/>
              <a:gd name="connsiteX2" fmla="*/ 1715660 w 1784416"/>
              <a:gd name="connsiteY2" fmla="*/ 11181 h 571251"/>
              <a:gd name="connsiteX3" fmla="*/ 1472773 w 1784416"/>
              <a:gd name="connsiteY3" fmla="*/ 176916 h 571251"/>
              <a:gd name="connsiteX0" fmla="*/ 152608 w 1784416"/>
              <a:gd name="connsiteY0" fmla="*/ 571251 h 571251"/>
              <a:gd name="connsiteX1" fmla="*/ 149750 w 1784416"/>
              <a:gd name="connsiteY1" fmla="*/ 76903 h 571251"/>
              <a:gd name="connsiteX2" fmla="*/ 1715660 w 1784416"/>
              <a:gd name="connsiteY2" fmla="*/ 11181 h 571251"/>
              <a:gd name="connsiteX3" fmla="*/ 1472773 w 1784416"/>
              <a:gd name="connsiteY3" fmla="*/ 176916 h 571251"/>
              <a:gd name="connsiteX0" fmla="*/ 152608 w 1715660"/>
              <a:gd name="connsiteY0" fmla="*/ 571251 h 571251"/>
              <a:gd name="connsiteX1" fmla="*/ 149750 w 1715660"/>
              <a:gd name="connsiteY1" fmla="*/ 76903 h 571251"/>
              <a:gd name="connsiteX2" fmla="*/ 1715660 w 1715660"/>
              <a:gd name="connsiteY2" fmla="*/ 11181 h 571251"/>
              <a:gd name="connsiteX0" fmla="*/ 66042 w 1629094"/>
              <a:gd name="connsiteY0" fmla="*/ 576222 h 576222"/>
              <a:gd name="connsiteX1" fmla="*/ 260351 w 1629094"/>
              <a:gd name="connsiteY1" fmla="*/ 67587 h 576222"/>
              <a:gd name="connsiteX2" fmla="*/ 1629094 w 1629094"/>
              <a:gd name="connsiteY2" fmla="*/ 16152 h 576222"/>
              <a:gd name="connsiteX0" fmla="*/ 40831 w 1603883"/>
              <a:gd name="connsiteY0" fmla="*/ 564872 h 564872"/>
              <a:gd name="connsiteX1" fmla="*/ 235140 w 1603883"/>
              <a:gd name="connsiteY1" fmla="*/ 56237 h 564872"/>
              <a:gd name="connsiteX2" fmla="*/ 1603883 w 1603883"/>
              <a:gd name="connsiteY2" fmla="*/ 4802 h 564872"/>
              <a:gd name="connsiteX0" fmla="*/ 558 w 1563610"/>
              <a:gd name="connsiteY0" fmla="*/ 564872 h 564872"/>
              <a:gd name="connsiteX1" fmla="*/ 194867 w 1563610"/>
              <a:gd name="connsiteY1" fmla="*/ 56237 h 564872"/>
              <a:gd name="connsiteX2" fmla="*/ 1563610 w 1563610"/>
              <a:gd name="connsiteY2" fmla="*/ 4802 h 564872"/>
              <a:gd name="connsiteX0" fmla="*/ 375 w 1563427"/>
              <a:gd name="connsiteY0" fmla="*/ 571500 h 571500"/>
              <a:gd name="connsiteX1" fmla="*/ 246119 w 1563427"/>
              <a:gd name="connsiteY1" fmla="*/ 31433 h 571500"/>
              <a:gd name="connsiteX2" fmla="*/ 1563427 w 1563427"/>
              <a:gd name="connsiteY2" fmla="*/ 11430 h 571500"/>
              <a:gd name="connsiteX0" fmla="*/ 1172 w 1564224"/>
              <a:gd name="connsiteY0" fmla="*/ 586430 h 586430"/>
              <a:gd name="connsiteX1" fmla="*/ 246916 w 1564224"/>
              <a:gd name="connsiteY1" fmla="*/ 46363 h 586430"/>
              <a:gd name="connsiteX2" fmla="*/ 1564224 w 1564224"/>
              <a:gd name="connsiteY2" fmla="*/ 26360 h 586430"/>
              <a:gd name="connsiteX0" fmla="*/ 2949 w 1566001"/>
              <a:gd name="connsiteY0" fmla="*/ 564153 h 564153"/>
              <a:gd name="connsiteX1" fmla="*/ 208688 w 1566001"/>
              <a:gd name="connsiteY1" fmla="*/ 101239 h 564153"/>
              <a:gd name="connsiteX2" fmla="*/ 1566001 w 1566001"/>
              <a:gd name="connsiteY2" fmla="*/ 4083 h 564153"/>
              <a:gd name="connsiteX0" fmla="*/ 0 w 1563052"/>
              <a:gd name="connsiteY0" fmla="*/ 564153 h 564153"/>
              <a:gd name="connsiteX1" fmla="*/ 205739 w 1563052"/>
              <a:gd name="connsiteY1" fmla="*/ 101239 h 564153"/>
              <a:gd name="connsiteX2" fmla="*/ 1563052 w 1563052"/>
              <a:gd name="connsiteY2" fmla="*/ 4083 h 564153"/>
              <a:gd name="connsiteX0" fmla="*/ 276 w 1563328"/>
              <a:gd name="connsiteY0" fmla="*/ 576280 h 576280"/>
              <a:gd name="connsiteX1" fmla="*/ 188870 w 1563328"/>
              <a:gd name="connsiteY1" fmla="*/ 56216 h 576280"/>
              <a:gd name="connsiteX2" fmla="*/ 1563328 w 1563328"/>
              <a:gd name="connsiteY2" fmla="*/ 16210 h 576280"/>
              <a:gd name="connsiteX0" fmla="*/ 0 w 1563052"/>
              <a:gd name="connsiteY0" fmla="*/ 568961 h 568961"/>
              <a:gd name="connsiteX1" fmla="*/ 188594 w 1563052"/>
              <a:gd name="connsiteY1" fmla="*/ 48897 h 568961"/>
              <a:gd name="connsiteX2" fmla="*/ 1563052 w 1563052"/>
              <a:gd name="connsiteY2" fmla="*/ 8891 h 568961"/>
              <a:gd name="connsiteX0" fmla="*/ 6577 w 1569629"/>
              <a:gd name="connsiteY0" fmla="*/ 578242 h 578242"/>
              <a:gd name="connsiteX1" fmla="*/ 195171 w 1569629"/>
              <a:gd name="connsiteY1" fmla="*/ 58178 h 578242"/>
              <a:gd name="connsiteX2" fmla="*/ 1569629 w 1569629"/>
              <a:gd name="connsiteY2" fmla="*/ 18172 h 578242"/>
              <a:gd name="connsiteX0" fmla="*/ 7591 w 1562070"/>
              <a:gd name="connsiteY0" fmla="*/ 586461 h 586461"/>
              <a:gd name="connsiteX1" fmla="*/ 196185 w 1562070"/>
              <a:gd name="connsiteY1" fmla="*/ 66397 h 586461"/>
              <a:gd name="connsiteX2" fmla="*/ 1562070 w 1562070"/>
              <a:gd name="connsiteY2" fmla="*/ 17819 h 586461"/>
              <a:gd name="connsiteX0" fmla="*/ 7591 w 1562070"/>
              <a:gd name="connsiteY0" fmla="*/ 578644 h 578644"/>
              <a:gd name="connsiteX1" fmla="*/ 196185 w 1562070"/>
              <a:gd name="connsiteY1" fmla="*/ 58580 h 578644"/>
              <a:gd name="connsiteX2" fmla="*/ 1562070 w 1562070"/>
              <a:gd name="connsiteY2" fmla="*/ 10002 h 578644"/>
              <a:gd name="connsiteX0" fmla="*/ 0 w 1554479"/>
              <a:gd name="connsiteY0" fmla="*/ 568642 h 568642"/>
              <a:gd name="connsiteX1" fmla="*/ 188594 w 1554479"/>
              <a:gd name="connsiteY1" fmla="*/ 48578 h 568642"/>
              <a:gd name="connsiteX2" fmla="*/ 1554479 w 1554479"/>
              <a:gd name="connsiteY2" fmla="*/ 0 h 568642"/>
              <a:gd name="connsiteX0" fmla="*/ 7706 w 1565042"/>
              <a:gd name="connsiteY0" fmla="*/ 581953 h 581953"/>
              <a:gd name="connsiteX1" fmla="*/ 196300 w 1565042"/>
              <a:gd name="connsiteY1" fmla="*/ 61889 h 581953"/>
              <a:gd name="connsiteX2" fmla="*/ 1565042 w 1565042"/>
              <a:gd name="connsiteY2" fmla="*/ 7596 h 581953"/>
              <a:gd name="connsiteX0" fmla="*/ 7023 w 1547214"/>
              <a:gd name="connsiteY0" fmla="*/ 578644 h 578644"/>
              <a:gd name="connsiteX1" fmla="*/ 195617 w 1547214"/>
              <a:gd name="connsiteY1" fmla="*/ 58580 h 578644"/>
              <a:gd name="connsiteX2" fmla="*/ 1547214 w 1547214"/>
              <a:gd name="connsiteY2" fmla="*/ 10002 h 578644"/>
              <a:gd name="connsiteX0" fmla="*/ 7023 w 1547214"/>
              <a:gd name="connsiteY0" fmla="*/ 576548 h 576548"/>
              <a:gd name="connsiteX1" fmla="*/ 195617 w 1547214"/>
              <a:gd name="connsiteY1" fmla="*/ 56484 h 576548"/>
              <a:gd name="connsiteX2" fmla="*/ 1547214 w 1547214"/>
              <a:gd name="connsiteY2" fmla="*/ 7906 h 576548"/>
              <a:gd name="connsiteX0" fmla="*/ 8056 w 1573965"/>
              <a:gd name="connsiteY0" fmla="*/ 581413 h 581413"/>
              <a:gd name="connsiteX1" fmla="*/ 196650 w 1573965"/>
              <a:gd name="connsiteY1" fmla="*/ 61349 h 581413"/>
              <a:gd name="connsiteX2" fmla="*/ 1573965 w 1573965"/>
              <a:gd name="connsiteY2" fmla="*/ 4199 h 581413"/>
              <a:gd name="connsiteX0" fmla="*/ 7707 w 1565043"/>
              <a:gd name="connsiteY0" fmla="*/ 568246 h 568246"/>
              <a:gd name="connsiteX1" fmla="*/ 196301 w 1565043"/>
              <a:gd name="connsiteY1" fmla="*/ 48182 h 568246"/>
              <a:gd name="connsiteX2" fmla="*/ 1565043 w 1565043"/>
              <a:gd name="connsiteY2" fmla="*/ 16749 h 568246"/>
              <a:gd name="connsiteX0" fmla="*/ 8056 w 1573965"/>
              <a:gd name="connsiteY0" fmla="*/ 569513 h 569513"/>
              <a:gd name="connsiteX1" fmla="*/ 196650 w 1573965"/>
              <a:gd name="connsiteY1" fmla="*/ 49449 h 569513"/>
              <a:gd name="connsiteX2" fmla="*/ 1573965 w 1573965"/>
              <a:gd name="connsiteY2" fmla="*/ 15159 h 569513"/>
              <a:gd name="connsiteX0" fmla="*/ 11683 w 1577592"/>
              <a:gd name="connsiteY0" fmla="*/ 554354 h 554354"/>
              <a:gd name="connsiteX1" fmla="*/ 188847 w 1577592"/>
              <a:gd name="connsiteY1" fmla="*/ 74295 h 554354"/>
              <a:gd name="connsiteX2" fmla="*/ 1577592 w 1577592"/>
              <a:gd name="connsiteY2" fmla="*/ 0 h 554354"/>
              <a:gd name="connsiteX0" fmla="*/ 10725 w 1576634"/>
              <a:gd name="connsiteY0" fmla="*/ 557231 h 557231"/>
              <a:gd name="connsiteX1" fmla="*/ 190747 w 1576634"/>
              <a:gd name="connsiteY1" fmla="*/ 60027 h 557231"/>
              <a:gd name="connsiteX2" fmla="*/ 1576634 w 1576634"/>
              <a:gd name="connsiteY2" fmla="*/ 2877 h 557231"/>
              <a:gd name="connsiteX0" fmla="*/ 5722 w 1591633"/>
              <a:gd name="connsiteY0" fmla="*/ 533104 h 533104"/>
              <a:gd name="connsiteX1" fmla="*/ 205746 w 1591633"/>
              <a:gd name="connsiteY1" fmla="*/ 58760 h 533104"/>
              <a:gd name="connsiteX2" fmla="*/ 1591633 w 1591633"/>
              <a:gd name="connsiteY2" fmla="*/ 1610 h 533104"/>
              <a:gd name="connsiteX0" fmla="*/ 8412 w 1582893"/>
              <a:gd name="connsiteY0" fmla="*/ 542144 h 542144"/>
              <a:gd name="connsiteX1" fmla="*/ 197006 w 1582893"/>
              <a:gd name="connsiteY1" fmla="*/ 59227 h 542144"/>
              <a:gd name="connsiteX2" fmla="*/ 1582893 w 1582893"/>
              <a:gd name="connsiteY2" fmla="*/ 2077 h 542144"/>
              <a:gd name="connsiteX0" fmla="*/ 8412 w 1582893"/>
              <a:gd name="connsiteY0" fmla="*/ 542144 h 542144"/>
              <a:gd name="connsiteX1" fmla="*/ 197006 w 1582893"/>
              <a:gd name="connsiteY1" fmla="*/ 59227 h 542144"/>
              <a:gd name="connsiteX2" fmla="*/ 1582893 w 1582893"/>
              <a:gd name="connsiteY2" fmla="*/ 2077 h 542144"/>
              <a:gd name="connsiteX0" fmla="*/ 0 w 1574481"/>
              <a:gd name="connsiteY0" fmla="*/ 540067 h 540067"/>
              <a:gd name="connsiteX1" fmla="*/ 188594 w 1574481"/>
              <a:gd name="connsiteY1" fmla="*/ 57150 h 540067"/>
              <a:gd name="connsiteX2" fmla="*/ 1574481 w 1574481"/>
              <a:gd name="connsiteY2" fmla="*/ 0 h 540067"/>
              <a:gd name="connsiteX0" fmla="*/ 0 w 1671575"/>
              <a:gd name="connsiteY0" fmla="*/ 551947 h 551947"/>
              <a:gd name="connsiteX1" fmla="*/ 188594 w 1671575"/>
              <a:gd name="connsiteY1" fmla="*/ 69030 h 551947"/>
              <a:gd name="connsiteX2" fmla="*/ 1574481 w 1671575"/>
              <a:gd name="connsiteY2" fmla="*/ 11880 h 551947"/>
              <a:gd name="connsiteX3" fmla="*/ 1554480 w 1671575"/>
              <a:gd name="connsiteY3" fmla="*/ 0 h 551947"/>
              <a:gd name="connsiteX0" fmla="*/ 0 w 1748842"/>
              <a:gd name="connsiteY0" fmla="*/ 568964 h 568964"/>
              <a:gd name="connsiteX1" fmla="*/ 188594 w 1748842"/>
              <a:gd name="connsiteY1" fmla="*/ 86047 h 568964"/>
              <a:gd name="connsiteX2" fmla="*/ 1574481 w 1748842"/>
              <a:gd name="connsiteY2" fmla="*/ 28897 h 568964"/>
              <a:gd name="connsiteX3" fmla="*/ 1725930 w 1748842"/>
              <a:gd name="connsiteY3" fmla="*/ 465645 h 568964"/>
              <a:gd name="connsiteX0" fmla="*/ 0 w 1743496"/>
              <a:gd name="connsiteY0" fmla="*/ 570022 h 570022"/>
              <a:gd name="connsiteX1" fmla="*/ 188594 w 1743496"/>
              <a:gd name="connsiteY1" fmla="*/ 87105 h 570022"/>
              <a:gd name="connsiteX2" fmla="*/ 1574481 w 1743496"/>
              <a:gd name="connsiteY2" fmla="*/ 29955 h 570022"/>
              <a:gd name="connsiteX3" fmla="*/ 1717358 w 1743496"/>
              <a:gd name="connsiteY3" fmla="*/ 480991 h 570022"/>
              <a:gd name="connsiteX0" fmla="*/ 0 w 1741759"/>
              <a:gd name="connsiteY0" fmla="*/ 561355 h 561355"/>
              <a:gd name="connsiteX1" fmla="*/ 188594 w 1741759"/>
              <a:gd name="connsiteY1" fmla="*/ 78438 h 561355"/>
              <a:gd name="connsiteX2" fmla="*/ 1574481 w 1741759"/>
              <a:gd name="connsiteY2" fmla="*/ 21288 h 561355"/>
              <a:gd name="connsiteX3" fmla="*/ 1714501 w 1741759"/>
              <a:gd name="connsiteY3" fmla="*/ 355166 h 561355"/>
              <a:gd name="connsiteX0" fmla="*/ 0 w 1705933"/>
              <a:gd name="connsiteY0" fmla="*/ 572136 h 572136"/>
              <a:gd name="connsiteX1" fmla="*/ 188594 w 1705933"/>
              <a:gd name="connsiteY1" fmla="*/ 89219 h 572136"/>
              <a:gd name="connsiteX2" fmla="*/ 1574481 w 1705933"/>
              <a:gd name="connsiteY2" fmla="*/ 32069 h 572136"/>
              <a:gd name="connsiteX3" fmla="*/ 1645921 w 1705933"/>
              <a:gd name="connsiteY3" fmla="*/ 511680 h 572136"/>
              <a:gd name="connsiteX0" fmla="*/ 0 w 1733391"/>
              <a:gd name="connsiteY0" fmla="*/ 557342 h 557342"/>
              <a:gd name="connsiteX1" fmla="*/ 188594 w 1733391"/>
              <a:gd name="connsiteY1" fmla="*/ 74425 h 557342"/>
              <a:gd name="connsiteX2" fmla="*/ 1574481 w 1733391"/>
              <a:gd name="connsiteY2" fmla="*/ 17275 h 557342"/>
              <a:gd name="connsiteX3" fmla="*/ 1700214 w 1733391"/>
              <a:gd name="connsiteY3" fmla="*/ 296861 h 557342"/>
              <a:gd name="connsiteX0" fmla="*/ 0 w 1574481"/>
              <a:gd name="connsiteY0" fmla="*/ 557342 h 557342"/>
              <a:gd name="connsiteX1" fmla="*/ 188594 w 1574481"/>
              <a:gd name="connsiteY1" fmla="*/ 74425 h 557342"/>
              <a:gd name="connsiteX2" fmla="*/ 1574481 w 1574481"/>
              <a:gd name="connsiteY2" fmla="*/ 17275 h 557342"/>
              <a:gd name="connsiteX0" fmla="*/ 13957 w 1711310"/>
              <a:gd name="connsiteY0" fmla="*/ 483288 h 483288"/>
              <a:gd name="connsiteX1" fmla="*/ 202551 w 1711310"/>
              <a:gd name="connsiteY1" fmla="*/ 371 h 483288"/>
              <a:gd name="connsiteX2" fmla="*/ 1711310 w 1711310"/>
              <a:gd name="connsiteY2" fmla="*/ 400421 h 483288"/>
              <a:gd name="connsiteX0" fmla="*/ 13957 w 1711310"/>
              <a:gd name="connsiteY0" fmla="*/ 490481 h 490481"/>
              <a:gd name="connsiteX1" fmla="*/ 202551 w 1711310"/>
              <a:gd name="connsiteY1" fmla="*/ 7564 h 490481"/>
              <a:gd name="connsiteX2" fmla="*/ 1051230 w 1711310"/>
              <a:gd name="connsiteY2" fmla="*/ 209997 h 490481"/>
              <a:gd name="connsiteX3" fmla="*/ 1711310 w 1711310"/>
              <a:gd name="connsiteY3" fmla="*/ 407614 h 490481"/>
              <a:gd name="connsiteX0" fmla="*/ 11148 w 1751680"/>
              <a:gd name="connsiteY0" fmla="*/ 549956 h 549956"/>
              <a:gd name="connsiteX1" fmla="*/ 199742 w 1751680"/>
              <a:gd name="connsiteY1" fmla="*/ 67039 h 549956"/>
              <a:gd name="connsiteX2" fmla="*/ 1648496 w 1751680"/>
              <a:gd name="connsiteY2" fmla="*/ 46587 h 549956"/>
              <a:gd name="connsiteX3" fmla="*/ 1708501 w 1751680"/>
              <a:gd name="connsiteY3" fmla="*/ 467089 h 549956"/>
              <a:gd name="connsiteX0" fmla="*/ 11148 w 1751680"/>
              <a:gd name="connsiteY0" fmla="*/ 586176 h 586176"/>
              <a:gd name="connsiteX1" fmla="*/ 199742 w 1751680"/>
              <a:gd name="connsiteY1" fmla="*/ 103259 h 586176"/>
              <a:gd name="connsiteX2" fmla="*/ 1648496 w 1751680"/>
              <a:gd name="connsiteY2" fmla="*/ 82807 h 586176"/>
              <a:gd name="connsiteX3" fmla="*/ 1708501 w 1751680"/>
              <a:gd name="connsiteY3" fmla="*/ 503309 h 586176"/>
              <a:gd name="connsiteX0" fmla="*/ 3838 w 1701191"/>
              <a:gd name="connsiteY0" fmla="*/ 556301 h 556301"/>
              <a:gd name="connsiteX1" fmla="*/ 192432 w 1701191"/>
              <a:gd name="connsiteY1" fmla="*/ 73384 h 556301"/>
              <a:gd name="connsiteX2" fmla="*/ 1455448 w 1701191"/>
              <a:gd name="connsiteY2" fmla="*/ 98652 h 556301"/>
              <a:gd name="connsiteX3" fmla="*/ 1701191 w 1701191"/>
              <a:gd name="connsiteY3" fmla="*/ 473434 h 556301"/>
              <a:gd name="connsiteX0" fmla="*/ 3838 w 1701191"/>
              <a:gd name="connsiteY0" fmla="*/ 526176 h 526176"/>
              <a:gd name="connsiteX1" fmla="*/ 192432 w 1701191"/>
              <a:gd name="connsiteY1" fmla="*/ 43259 h 526176"/>
              <a:gd name="connsiteX2" fmla="*/ 1455448 w 1701191"/>
              <a:gd name="connsiteY2" fmla="*/ 68527 h 526176"/>
              <a:gd name="connsiteX3" fmla="*/ 1701191 w 1701191"/>
              <a:gd name="connsiteY3" fmla="*/ 443309 h 526176"/>
              <a:gd name="connsiteX0" fmla="*/ 3838 w 1701191"/>
              <a:gd name="connsiteY0" fmla="*/ 533245 h 533245"/>
              <a:gd name="connsiteX1" fmla="*/ 192432 w 1701191"/>
              <a:gd name="connsiteY1" fmla="*/ 50328 h 533245"/>
              <a:gd name="connsiteX2" fmla="*/ 1455448 w 1701191"/>
              <a:gd name="connsiteY2" fmla="*/ 75596 h 533245"/>
              <a:gd name="connsiteX3" fmla="*/ 1701191 w 1701191"/>
              <a:gd name="connsiteY3" fmla="*/ 450378 h 533245"/>
              <a:gd name="connsiteX0" fmla="*/ 11407 w 1717252"/>
              <a:gd name="connsiteY0" fmla="*/ 565032 h 565032"/>
              <a:gd name="connsiteX1" fmla="*/ 200001 w 1717252"/>
              <a:gd name="connsiteY1" fmla="*/ 82115 h 565032"/>
              <a:gd name="connsiteX2" fmla="*/ 1654469 w 1717252"/>
              <a:gd name="connsiteY2" fmla="*/ 53090 h 565032"/>
              <a:gd name="connsiteX3" fmla="*/ 1708760 w 1717252"/>
              <a:gd name="connsiteY3" fmla="*/ 482165 h 565032"/>
              <a:gd name="connsiteX0" fmla="*/ 11407 w 1761649"/>
              <a:gd name="connsiteY0" fmla="*/ 554594 h 554594"/>
              <a:gd name="connsiteX1" fmla="*/ 200001 w 1761649"/>
              <a:gd name="connsiteY1" fmla="*/ 71677 h 554594"/>
              <a:gd name="connsiteX2" fmla="*/ 1654469 w 1761649"/>
              <a:gd name="connsiteY2" fmla="*/ 42652 h 554594"/>
              <a:gd name="connsiteX3" fmla="*/ 1725905 w 1761649"/>
              <a:gd name="connsiteY3" fmla="*/ 460297 h 554594"/>
              <a:gd name="connsiteX0" fmla="*/ 11407 w 1794315"/>
              <a:gd name="connsiteY0" fmla="*/ 554594 h 554594"/>
              <a:gd name="connsiteX1" fmla="*/ 200001 w 1794315"/>
              <a:gd name="connsiteY1" fmla="*/ 71677 h 554594"/>
              <a:gd name="connsiteX2" fmla="*/ 1654469 w 1794315"/>
              <a:gd name="connsiteY2" fmla="*/ 42652 h 554594"/>
              <a:gd name="connsiteX3" fmla="*/ 1725905 w 1794315"/>
              <a:gd name="connsiteY3" fmla="*/ 460297 h 554594"/>
              <a:gd name="connsiteX0" fmla="*/ 11407 w 1789112"/>
              <a:gd name="connsiteY0" fmla="*/ 554594 h 554594"/>
              <a:gd name="connsiteX1" fmla="*/ 200001 w 1789112"/>
              <a:gd name="connsiteY1" fmla="*/ 71677 h 554594"/>
              <a:gd name="connsiteX2" fmla="*/ 1654469 w 1789112"/>
              <a:gd name="connsiteY2" fmla="*/ 42652 h 554594"/>
              <a:gd name="connsiteX3" fmla="*/ 1725905 w 1789112"/>
              <a:gd name="connsiteY3" fmla="*/ 460297 h 554594"/>
              <a:gd name="connsiteX0" fmla="*/ 9751 w 1765315"/>
              <a:gd name="connsiteY0" fmla="*/ 578877 h 578877"/>
              <a:gd name="connsiteX1" fmla="*/ 198345 w 1765315"/>
              <a:gd name="connsiteY1" fmla="*/ 95960 h 578877"/>
              <a:gd name="connsiteX2" fmla="*/ 1615666 w 1765315"/>
              <a:gd name="connsiteY2" fmla="*/ 32645 h 578877"/>
              <a:gd name="connsiteX3" fmla="*/ 1724249 w 1765315"/>
              <a:gd name="connsiteY3" fmla="*/ 484580 h 578877"/>
              <a:gd name="connsiteX0" fmla="*/ 9751 w 1724249"/>
              <a:gd name="connsiteY0" fmla="*/ 577609 h 577609"/>
              <a:gd name="connsiteX1" fmla="*/ 198345 w 1724249"/>
              <a:gd name="connsiteY1" fmla="*/ 94692 h 577609"/>
              <a:gd name="connsiteX2" fmla="*/ 1615666 w 1724249"/>
              <a:gd name="connsiteY2" fmla="*/ 31377 h 577609"/>
              <a:gd name="connsiteX3" fmla="*/ 1724249 w 1724249"/>
              <a:gd name="connsiteY3" fmla="*/ 483312 h 577609"/>
              <a:gd name="connsiteX0" fmla="*/ 10633 w 1725565"/>
              <a:gd name="connsiteY0" fmla="*/ 557147 h 557147"/>
              <a:gd name="connsiteX1" fmla="*/ 199227 w 1725565"/>
              <a:gd name="connsiteY1" fmla="*/ 74230 h 557147"/>
              <a:gd name="connsiteX2" fmla="*/ 1636550 w 1725565"/>
              <a:gd name="connsiteY2" fmla="*/ 39490 h 557147"/>
              <a:gd name="connsiteX3" fmla="*/ 1725131 w 1725565"/>
              <a:gd name="connsiteY3" fmla="*/ 462850 h 557147"/>
              <a:gd name="connsiteX0" fmla="*/ 10633 w 1790485"/>
              <a:gd name="connsiteY0" fmla="*/ 559971 h 559971"/>
              <a:gd name="connsiteX1" fmla="*/ 199227 w 1790485"/>
              <a:gd name="connsiteY1" fmla="*/ 77054 h 559971"/>
              <a:gd name="connsiteX2" fmla="*/ 1636550 w 1790485"/>
              <a:gd name="connsiteY2" fmla="*/ 42314 h 559971"/>
              <a:gd name="connsiteX3" fmla="*/ 1750848 w 1790485"/>
              <a:gd name="connsiteY3" fmla="*/ 488534 h 559971"/>
              <a:gd name="connsiteX0" fmla="*/ 10633 w 1781839"/>
              <a:gd name="connsiteY0" fmla="*/ 559770 h 559770"/>
              <a:gd name="connsiteX1" fmla="*/ 199227 w 1781839"/>
              <a:gd name="connsiteY1" fmla="*/ 76853 h 559770"/>
              <a:gd name="connsiteX2" fmla="*/ 1636550 w 1781839"/>
              <a:gd name="connsiteY2" fmla="*/ 42113 h 559770"/>
              <a:gd name="connsiteX3" fmla="*/ 1733703 w 1781839"/>
              <a:gd name="connsiteY3" fmla="*/ 485476 h 559770"/>
              <a:gd name="connsiteX0" fmla="*/ 10633 w 1737436"/>
              <a:gd name="connsiteY0" fmla="*/ 557349 h 557349"/>
              <a:gd name="connsiteX1" fmla="*/ 199227 w 1737436"/>
              <a:gd name="connsiteY1" fmla="*/ 74432 h 557349"/>
              <a:gd name="connsiteX2" fmla="*/ 1636550 w 1737436"/>
              <a:gd name="connsiteY2" fmla="*/ 39692 h 557349"/>
              <a:gd name="connsiteX3" fmla="*/ 1733703 w 1737436"/>
              <a:gd name="connsiteY3" fmla="*/ 483055 h 557349"/>
              <a:gd name="connsiteX0" fmla="*/ 10633 w 2536376"/>
              <a:gd name="connsiteY0" fmla="*/ 573677 h 693436"/>
              <a:gd name="connsiteX1" fmla="*/ 199227 w 2536376"/>
              <a:gd name="connsiteY1" fmla="*/ 90760 h 693436"/>
              <a:gd name="connsiteX2" fmla="*/ 1636550 w 2536376"/>
              <a:gd name="connsiteY2" fmla="*/ 56020 h 693436"/>
              <a:gd name="connsiteX3" fmla="*/ 2536376 w 2536376"/>
              <a:gd name="connsiteY3" fmla="*/ 693436 h 693436"/>
              <a:gd name="connsiteX0" fmla="*/ 10633 w 2536376"/>
              <a:gd name="connsiteY0" fmla="*/ 542615 h 662374"/>
              <a:gd name="connsiteX1" fmla="*/ 199227 w 2536376"/>
              <a:gd name="connsiteY1" fmla="*/ 59698 h 662374"/>
              <a:gd name="connsiteX2" fmla="*/ 1636550 w 2536376"/>
              <a:gd name="connsiteY2" fmla="*/ 24958 h 662374"/>
              <a:gd name="connsiteX3" fmla="*/ 2109546 w 2536376"/>
              <a:gd name="connsiteY3" fmla="*/ 218041 h 662374"/>
              <a:gd name="connsiteX4" fmla="*/ 2536376 w 2536376"/>
              <a:gd name="connsiteY4" fmla="*/ 662374 h 662374"/>
              <a:gd name="connsiteX0" fmla="*/ 10633 w 2536376"/>
              <a:gd name="connsiteY0" fmla="*/ 558081 h 677840"/>
              <a:gd name="connsiteX1" fmla="*/ 199227 w 2536376"/>
              <a:gd name="connsiteY1" fmla="*/ 75164 h 677840"/>
              <a:gd name="connsiteX2" fmla="*/ 1636550 w 2536376"/>
              <a:gd name="connsiteY2" fmla="*/ 40424 h 677840"/>
              <a:gd name="connsiteX3" fmla="*/ 1739082 w 2536376"/>
              <a:gd name="connsiteY3" fmla="*/ 459902 h 677840"/>
              <a:gd name="connsiteX4" fmla="*/ 2536376 w 2536376"/>
              <a:gd name="connsiteY4" fmla="*/ 677840 h 677840"/>
              <a:gd name="connsiteX0" fmla="*/ 10633 w 2536376"/>
              <a:gd name="connsiteY0" fmla="*/ 558081 h 677840"/>
              <a:gd name="connsiteX1" fmla="*/ 199227 w 2536376"/>
              <a:gd name="connsiteY1" fmla="*/ 75164 h 677840"/>
              <a:gd name="connsiteX2" fmla="*/ 1636550 w 2536376"/>
              <a:gd name="connsiteY2" fmla="*/ 40424 h 677840"/>
              <a:gd name="connsiteX3" fmla="*/ 1739082 w 2536376"/>
              <a:gd name="connsiteY3" fmla="*/ 459902 h 677840"/>
              <a:gd name="connsiteX4" fmla="*/ 2536376 w 2536376"/>
              <a:gd name="connsiteY4" fmla="*/ 677840 h 677840"/>
              <a:gd name="connsiteX0" fmla="*/ 10633 w 2536376"/>
              <a:gd name="connsiteY0" fmla="*/ 558081 h 677840"/>
              <a:gd name="connsiteX1" fmla="*/ 199227 w 2536376"/>
              <a:gd name="connsiteY1" fmla="*/ 75164 h 677840"/>
              <a:gd name="connsiteX2" fmla="*/ 1636550 w 2536376"/>
              <a:gd name="connsiteY2" fmla="*/ 40424 h 677840"/>
              <a:gd name="connsiteX3" fmla="*/ 1739082 w 2536376"/>
              <a:gd name="connsiteY3" fmla="*/ 459902 h 677840"/>
              <a:gd name="connsiteX4" fmla="*/ 2536376 w 2536376"/>
              <a:gd name="connsiteY4" fmla="*/ 677840 h 677840"/>
              <a:gd name="connsiteX0" fmla="*/ 10633 w 2536376"/>
              <a:gd name="connsiteY0" fmla="*/ 558081 h 677840"/>
              <a:gd name="connsiteX1" fmla="*/ 199227 w 2536376"/>
              <a:gd name="connsiteY1" fmla="*/ 75164 h 677840"/>
              <a:gd name="connsiteX2" fmla="*/ 1636550 w 2536376"/>
              <a:gd name="connsiteY2" fmla="*/ 40424 h 677840"/>
              <a:gd name="connsiteX3" fmla="*/ 1739082 w 2536376"/>
              <a:gd name="connsiteY3" fmla="*/ 459902 h 677840"/>
              <a:gd name="connsiteX4" fmla="*/ 2536376 w 2536376"/>
              <a:gd name="connsiteY4" fmla="*/ 677840 h 677840"/>
              <a:gd name="connsiteX0" fmla="*/ 10633 w 2536376"/>
              <a:gd name="connsiteY0" fmla="*/ 558081 h 677840"/>
              <a:gd name="connsiteX1" fmla="*/ 199227 w 2536376"/>
              <a:gd name="connsiteY1" fmla="*/ 75164 h 677840"/>
              <a:gd name="connsiteX2" fmla="*/ 1636550 w 2536376"/>
              <a:gd name="connsiteY2" fmla="*/ 40424 h 677840"/>
              <a:gd name="connsiteX3" fmla="*/ 1739082 w 2536376"/>
              <a:gd name="connsiteY3" fmla="*/ 459902 h 677840"/>
              <a:gd name="connsiteX4" fmla="*/ 2536376 w 2536376"/>
              <a:gd name="connsiteY4" fmla="*/ 677840 h 677840"/>
              <a:gd name="connsiteX0" fmla="*/ 10633 w 2536376"/>
              <a:gd name="connsiteY0" fmla="*/ 558081 h 677840"/>
              <a:gd name="connsiteX1" fmla="*/ 199227 w 2536376"/>
              <a:gd name="connsiteY1" fmla="*/ 75164 h 677840"/>
              <a:gd name="connsiteX2" fmla="*/ 1636550 w 2536376"/>
              <a:gd name="connsiteY2" fmla="*/ 40424 h 677840"/>
              <a:gd name="connsiteX3" fmla="*/ 1739082 w 2536376"/>
              <a:gd name="connsiteY3" fmla="*/ 459902 h 677840"/>
              <a:gd name="connsiteX4" fmla="*/ 2536376 w 2536376"/>
              <a:gd name="connsiteY4" fmla="*/ 677840 h 677840"/>
              <a:gd name="connsiteX0" fmla="*/ 10633 w 2536376"/>
              <a:gd name="connsiteY0" fmla="*/ 572517 h 692276"/>
              <a:gd name="connsiteX1" fmla="*/ 199227 w 2536376"/>
              <a:gd name="connsiteY1" fmla="*/ 89600 h 692276"/>
              <a:gd name="connsiteX2" fmla="*/ 1636550 w 2536376"/>
              <a:gd name="connsiteY2" fmla="*/ 54860 h 692276"/>
              <a:gd name="connsiteX3" fmla="*/ 1739082 w 2536376"/>
              <a:gd name="connsiteY3" fmla="*/ 474338 h 692276"/>
              <a:gd name="connsiteX4" fmla="*/ 2536376 w 2536376"/>
              <a:gd name="connsiteY4" fmla="*/ 692276 h 692276"/>
              <a:gd name="connsiteX0" fmla="*/ 10633 w 2536376"/>
              <a:gd name="connsiteY0" fmla="*/ 562389 h 682148"/>
              <a:gd name="connsiteX1" fmla="*/ 199227 w 2536376"/>
              <a:gd name="connsiteY1" fmla="*/ 79472 h 682148"/>
              <a:gd name="connsiteX2" fmla="*/ 1636550 w 2536376"/>
              <a:gd name="connsiteY2" fmla="*/ 44732 h 682148"/>
              <a:gd name="connsiteX3" fmla="*/ 1739082 w 2536376"/>
              <a:gd name="connsiteY3" fmla="*/ 464210 h 682148"/>
              <a:gd name="connsiteX4" fmla="*/ 2536376 w 2536376"/>
              <a:gd name="connsiteY4" fmla="*/ 682148 h 682148"/>
              <a:gd name="connsiteX0" fmla="*/ 10633 w 2536376"/>
              <a:gd name="connsiteY0" fmla="*/ 562389 h 682148"/>
              <a:gd name="connsiteX1" fmla="*/ 199227 w 2536376"/>
              <a:gd name="connsiteY1" fmla="*/ 79472 h 682148"/>
              <a:gd name="connsiteX2" fmla="*/ 1636550 w 2536376"/>
              <a:gd name="connsiteY2" fmla="*/ 44732 h 682148"/>
              <a:gd name="connsiteX3" fmla="*/ 1739082 w 2536376"/>
              <a:gd name="connsiteY3" fmla="*/ 464210 h 682148"/>
              <a:gd name="connsiteX4" fmla="*/ 2536376 w 2536376"/>
              <a:gd name="connsiteY4" fmla="*/ 682148 h 682148"/>
              <a:gd name="connsiteX0" fmla="*/ 10633 w 2536376"/>
              <a:gd name="connsiteY0" fmla="*/ 562389 h 682148"/>
              <a:gd name="connsiteX1" fmla="*/ 199227 w 2536376"/>
              <a:gd name="connsiteY1" fmla="*/ 79472 h 682148"/>
              <a:gd name="connsiteX2" fmla="*/ 1636550 w 2536376"/>
              <a:gd name="connsiteY2" fmla="*/ 44732 h 682148"/>
              <a:gd name="connsiteX3" fmla="*/ 1739082 w 2536376"/>
              <a:gd name="connsiteY3" fmla="*/ 464210 h 682148"/>
              <a:gd name="connsiteX4" fmla="*/ 2536376 w 2536376"/>
              <a:gd name="connsiteY4" fmla="*/ 682148 h 682148"/>
              <a:gd name="connsiteX0" fmla="*/ 10633 w 2536376"/>
              <a:gd name="connsiteY0" fmla="*/ 583075 h 702834"/>
              <a:gd name="connsiteX1" fmla="*/ 199227 w 2536376"/>
              <a:gd name="connsiteY1" fmla="*/ 100158 h 702834"/>
              <a:gd name="connsiteX2" fmla="*/ 1636550 w 2536376"/>
              <a:gd name="connsiteY2" fmla="*/ 65418 h 702834"/>
              <a:gd name="connsiteX3" fmla="*/ 1739082 w 2536376"/>
              <a:gd name="connsiteY3" fmla="*/ 484896 h 702834"/>
              <a:gd name="connsiteX4" fmla="*/ 2536376 w 2536376"/>
              <a:gd name="connsiteY4" fmla="*/ 702834 h 702834"/>
              <a:gd name="connsiteX0" fmla="*/ 10633 w 2536376"/>
              <a:gd name="connsiteY0" fmla="*/ 566582 h 686341"/>
              <a:gd name="connsiteX1" fmla="*/ 199227 w 2536376"/>
              <a:gd name="connsiteY1" fmla="*/ 83665 h 686341"/>
              <a:gd name="connsiteX2" fmla="*/ 1636550 w 2536376"/>
              <a:gd name="connsiteY2" fmla="*/ 48925 h 686341"/>
              <a:gd name="connsiteX3" fmla="*/ 1739082 w 2536376"/>
              <a:gd name="connsiteY3" fmla="*/ 468403 h 686341"/>
              <a:gd name="connsiteX4" fmla="*/ 2536376 w 2536376"/>
              <a:gd name="connsiteY4" fmla="*/ 686341 h 686341"/>
              <a:gd name="connsiteX0" fmla="*/ 10633 w 2536376"/>
              <a:gd name="connsiteY0" fmla="*/ 566582 h 686341"/>
              <a:gd name="connsiteX1" fmla="*/ 199227 w 2536376"/>
              <a:gd name="connsiteY1" fmla="*/ 83665 h 686341"/>
              <a:gd name="connsiteX2" fmla="*/ 1636550 w 2536376"/>
              <a:gd name="connsiteY2" fmla="*/ 48925 h 686341"/>
              <a:gd name="connsiteX3" fmla="*/ 1739082 w 2536376"/>
              <a:gd name="connsiteY3" fmla="*/ 468403 h 686341"/>
              <a:gd name="connsiteX4" fmla="*/ 2536376 w 2536376"/>
              <a:gd name="connsiteY4" fmla="*/ 686341 h 686341"/>
              <a:gd name="connsiteX0" fmla="*/ 10633 w 1948338"/>
              <a:gd name="connsiteY0" fmla="*/ 566582 h 566582"/>
              <a:gd name="connsiteX1" fmla="*/ 199227 w 1948338"/>
              <a:gd name="connsiteY1" fmla="*/ 83665 h 566582"/>
              <a:gd name="connsiteX2" fmla="*/ 1636550 w 1948338"/>
              <a:gd name="connsiteY2" fmla="*/ 48925 h 566582"/>
              <a:gd name="connsiteX3" fmla="*/ 1739082 w 1948338"/>
              <a:gd name="connsiteY3" fmla="*/ 468403 h 566582"/>
              <a:gd name="connsiteX4" fmla="*/ 1948338 w 1948338"/>
              <a:gd name="connsiteY4" fmla="*/ 157106 h 566582"/>
              <a:gd name="connsiteX0" fmla="*/ 10633 w 1948338"/>
              <a:gd name="connsiteY0" fmla="*/ 566582 h 566582"/>
              <a:gd name="connsiteX1" fmla="*/ 199227 w 1948338"/>
              <a:gd name="connsiteY1" fmla="*/ 83665 h 566582"/>
              <a:gd name="connsiteX2" fmla="*/ 1636550 w 1948338"/>
              <a:gd name="connsiteY2" fmla="*/ 48925 h 566582"/>
              <a:gd name="connsiteX3" fmla="*/ 1739082 w 1948338"/>
              <a:gd name="connsiteY3" fmla="*/ 468403 h 566582"/>
              <a:gd name="connsiteX4" fmla="*/ 1948338 w 1948338"/>
              <a:gd name="connsiteY4" fmla="*/ 157106 h 566582"/>
              <a:gd name="connsiteX0" fmla="*/ 10633 w 1948338"/>
              <a:gd name="connsiteY0" fmla="*/ 566582 h 566582"/>
              <a:gd name="connsiteX1" fmla="*/ 199227 w 1948338"/>
              <a:gd name="connsiteY1" fmla="*/ 83665 h 566582"/>
              <a:gd name="connsiteX2" fmla="*/ 1636550 w 1948338"/>
              <a:gd name="connsiteY2" fmla="*/ 48925 h 566582"/>
              <a:gd name="connsiteX3" fmla="*/ 1739082 w 1948338"/>
              <a:gd name="connsiteY3" fmla="*/ 468403 h 566582"/>
              <a:gd name="connsiteX4" fmla="*/ 1850809 w 1948338"/>
              <a:gd name="connsiteY4" fmla="*/ 221427 h 566582"/>
              <a:gd name="connsiteX5" fmla="*/ 1948338 w 1948338"/>
              <a:gd name="connsiteY5" fmla="*/ 157106 h 566582"/>
              <a:gd name="connsiteX0" fmla="*/ 10633 w 2540186"/>
              <a:gd name="connsiteY0" fmla="*/ 566582 h 665034"/>
              <a:gd name="connsiteX1" fmla="*/ 199227 w 2540186"/>
              <a:gd name="connsiteY1" fmla="*/ 83665 h 665034"/>
              <a:gd name="connsiteX2" fmla="*/ 1636550 w 2540186"/>
              <a:gd name="connsiteY2" fmla="*/ 48925 h 665034"/>
              <a:gd name="connsiteX3" fmla="*/ 1739082 w 2540186"/>
              <a:gd name="connsiteY3" fmla="*/ 468403 h 665034"/>
              <a:gd name="connsiteX4" fmla="*/ 2538814 w 2540186"/>
              <a:gd name="connsiteY4" fmla="*/ 653635 h 665034"/>
              <a:gd name="connsiteX5" fmla="*/ 1948338 w 2540186"/>
              <a:gd name="connsiteY5" fmla="*/ 157106 h 665034"/>
              <a:gd name="connsiteX0" fmla="*/ 10633 w 2561093"/>
              <a:gd name="connsiteY0" fmla="*/ 566582 h 665034"/>
              <a:gd name="connsiteX1" fmla="*/ 199227 w 2561093"/>
              <a:gd name="connsiteY1" fmla="*/ 83665 h 665034"/>
              <a:gd name="connsiteX2" fmla="*/ 1636550 w 2561093"/>
              <a:gd name="connsiteY2" fmla="*/ 48925 h 665034"/>
              <a:gd name="connsiteX3" fmla="*/ 1739082 w 2561093"/>
              <a:gd name="connsiteY3" fmla="*/ 468403 h 665034"/>
              <a:gd name="connsiteX4" fmla="*/ 2538814 w 2561093"/>
              <a:gd name="connsiteY4" fmla="*/ 653635 h 665034"/>
              <a:gd name="connsiteX5" fmla="*/ 1948338 w 2561093"/>
              <a:gd name="connsiteY5" fmla="*/ 157106 h 665034"/>
              <a:gd name="connsiteX0" fmla="*/ 10633 w 2561093"/>
              <a:gd name="connsiteY0" fmla="*/ 566582 h 711693"/>
              <a:gd name="connsiteX1" fmla="*/ 199227 w 2561093"/>
              <a:gd name="connsiteY1" fmla="*/ 83665 h 711693"/>
              <a:gd name="connsiteX2" fmla="*/ 1636550 w 2561093"/>
              <a:gd name="connsiteY2" fmla="*/ 48925 h 711693"/>
              <a:gd name="connsiteX3" fmla="*/ 1739082 w 2561093"/>
              <a:gd name="connsiteY3" fmla="*/ 468403 h 711693"/>
              <a:gd name="connsiteX4" fmla="*/ 2538814 w 2561093"/>
              <a:gd name="connsiteY4" fmla="*/ 653635 h 711693"/>
              <a:gd name="connsiteX5" fmla="*/ 1948338 w 2561093"/>
              <a:gd name="connsiteY5" fmla="*/ 157106 h 711693"/>
              <a:gd name="connsiteX0" fmla="*/ 10633 w 2547442"/>
              <a:gd name="connsiteY0" fmla="*/ 566582 h 684313"/>
              <a:gd name="connsiteX1" fmla="*/ 199227 w 2547442"/>
              <a:gd name="connsiteY1" fmla="*/ 83665 h 684313"/>
              <a:gd name="connsiteX2" fmla="*/ 1636550 w 2547442"/>
              <a:gd name="connsiteY2" fmla="*/ 48925 h 684313"/>
              <a:gd name="connsiteX3" fmla="*/ 1739082 w 2547442"/>
              <a:gd name="connsiteY3" fmla="*/ 468403 h 684313"/>
              <a:gd name="connsiteX4" fmla="*/ 2538814 w 2547442"/>
              <a:gd name="connsiteY4" fmla="*/ 653635 h 684313"/>
              <a:gd name="connsiteX5" fmla="*/ 1948338 w 2547442"/>
              <a:gd name="connsiteY5" fmla="*/ 157106 h 684313"/>
              <a:gd name="connsiteX0" fmla="*/ 10633 w 2547442"/>
              <a:gd name="connsiteY0" fmla="*/ 568429 h 686160"/>
              <a:gd name="connsiteX1" fmla="*/ 199227 w 2547442"/>
              <a:gd name="connsiteY1" fmla="*/ 85512 h 686160"/>
              <a:gd name="connsiteX2" fmla="*/ 1636550 w 2547442"/>
              <a:gd name="connsiteY2" fmla="*/ 50772 h 686160"/>
              <a:gd name="connsiteX3" fmla="*/ 1739082 w 2547442"/>
              <a:gd name="connsiteY3" fmla="*/ 470250 h 686160"/>
              <a:gd name="connsiteX4" fmla="*/ 2538814 w 2547442"/>
              <a:gd name="connsiteY4" fmla="*/ 655482 h 686160"/>
              <a:gd name="connsiteX5" fmla="*/ 1948338 w 2547442"/>
              <a:gd name="connsiteY5" fmla="*/ 158953 h 686160"/>
              <a:gd name="connsiteX0" fmla="*/ 10633 w 2539796"/>
              <a:gd name="connsiteY0" fmla="*/ 568429 h 666561"/>
              <a:gd name="connsiteX1" fmla="*/ 199227 w 2539796"/>
              <a:gd name="connsiteY1" fmla="*/ 85512 h 666561"/>
              <a:gd name="connsiteX2" fmla="*/ 1636550 w 2539796"/>
              <a:gd name="connsiteY2" fmla="*/ 50772 h 666561"/>
              <a:gd name="connsiteX3" fmla="*/ 1739082 w 2539796"/>
              <a:gd name="connsiteY3" fmla="*/ 470250 h 666561"/>
              <a:gd name="connsiteX4" fmla="*/ 2538814 w 2539796"/>
              <a:gd name="connsiteY4" fmla="*/ 655482 h 666561"/>
              <a:gd name="connsiteX5" fmla="*/ 1918936 w 2539796"/>
              <a:gd name="connsiteY5" fmla="*/ 164833 h 666561"/>
              <a:gd name="connsiteX0" fmla="*/ 10633 w 2539918"/>
              <a:gd name="connsiteY0" fmla="*/ 568429 h 666561"/>
              <a:gd name="connsiteX1" fmla="*/ 199227 w 2539918"/>
              <a:gd name="connsiteY1" fmla="*/ 85512 h 666561"/>
              <a:gd name="connsiteX2" fmla="*/ 1636550 w 2539918"/>
              <a:gd name="connsiteY2" fmla="*/ 50772 h 666561"/>
              <a:gd name="connsiteX3" fmla="*/ 1739082 w 2539918"/>
              <a:gd name="connsiteY3" fmla="*/ 470250 h 666561"/>
              <a:gd name="connsiteX4" fmla="*/ 2538814 w 2539918"/>
              <a:gd name="connsiteY4" fmla="*/ 655482 h 666561"/>
              <a:gd name="connsiteX5" fmla="*/ 1918936 w 2539918"/>
              <a:gd name="connsiteY5" fmla="*/ 164833 h 666561"/>
              <a:gd name="connsiteX0" fmla="*/ 10633 w 2539962"/>
              <a:gd name="connsiteY0" fmla="*/ 568429 h 666561"/>
              <a:gd name="connsiteX1" fmla="*/ 199227 w 2539962"/>
              <a:gd name="connsiteY1" fmla="*/ 85512 h 666561"/>
              <a:gd name="connsiteX2" fmla="*/ 1636550 w 2539962"/>
              <a:gd name="connsiteY2" fmla="*/ 50772 h 666561"/>
              <a:gd name="connsiteX3" fmla="*/ 1739082 w 2539962"/>
              <a:gd name="connsiteY3" fmla="*/ 470250 h 666561"/>
              <a:gd name="connsiteX4" fmla="*/ 2538814 w 2539962"/>
              <a:gd name="connsiteY4" fmla="*/ 655482 h 666561"/>
              <a:gd name="connsiteX5" fmla="*/ 1918936 w 2539962"/>
              <a:gd name="connsiteY5" fmla="*/ 164833 h 666561"/>
              <a:gd name="connsiteX0" fmla="*/ 10633 w 2539692"/>
              <a:gd name="connsiteY0" fmla="*/ 568429 h 668673"/>
              <a:gd name="connsiteX1" fmla="*/ 199227 w 2539692"/>
              <a:gd name="connsiteY1" fmla="*/ 85512 h 668673"/>
              <a:gd name="connsiteX2" fmla="*/ 1636550 w 2539692"/>
              <a:gd name="connsiteY2" fmla="*/ 50772 h 668673"/>
              <a:gd name="connsiteX3" fmla="*/ 1739082 w 2539692"/>
              <a:gd name="connsiteY3" fmla="*/ 470250 h 668673"/>
              <a:gd name="connsiteX4" fmla="*/ 2538814 w 2539692"/>
              <a:gd name="connsiteY4" fmla="*/ 655482 h 668673"/>
              <a:gd name="connsiteX5" fmla="*/ 1898355 w 2539692"/>
              <a:gd name="connsiteY5" fmla="*/ 126611 h 668673"/>
              <a:gd name="connsiteX0" fmla="*/ 10633 w 2570753"/>
              <a:gd name="connsiteY0" fmla="*/ 568429 h 710895"/>
              <a:gd name="connsiteX1" fmla="*/ 199227 w 2570753"/>
              <a:gd name="connsiteY1" fmla="*/ 85512 h 710895"/>
              <a:gd name="connsiteX2" fmla="*/ 1636550 w 2570753"/>
              <a:gd name="connsiteY2" fmla="*/ 50772 h 710895"/>
              <a:gd name="connsiteX3" fmla="*/ 1739082 w 2570753"/>
              <a:gd name="connsiteY3" fmla="*/ 470250 h 710895"/>
              <a:gd name="connsiteX4" fmla="*/ 2538814 w 2570753"/>
              <a:gd name="connsiteY4" fmla="*/ 655482 h 710895"/>
              <a:gd name="connsiteX5" fmla="*/ 1898355 w 2570753"/>
              <a:gd name="connsiteY5" fmla="*/ 126611 h 710895"/>
              <a:gd name="connsiteX0" fmla="*/ 10633 w 2585445"/>
              <a:gd name="connsiteY0" fmla="*/ 568429 h 814783"/>
              <a:gd name="connsiteX1" fmla="*/ 199227 w 2585445"/>
              <a:gd name="connsiteY1" fmla="*/ 85512 h 814783"/>
              <a:gd name="connsiteX2" fmla="*/ 1636550 w 2585445"/>
              <a:gd name="connsiteY2" fmla="*/ 50772 h 814783"/>
              <a:gd name="connsiteX3" fmla="*/ 1739082 w 2585445"/>
              <a:gd name="connsiteY3" fmla="*/ 470250 h 814783"/>
              <a:gd name="connsiteX4" fmla="*/ 2538814 w 2585445"/>
              <a:gd name="connsiteY4" fmla="*/ 655482 h 814783"/>
              <a:gd name="connsiteX5" fmla="*/ 175401 w 2585445"/>
              <a:gd name="connsiteY5" fmla="*/ 694069 h 814783"/>
              <a:gd name="connsiteX0" fmla="*/ 10633 w 2585445"/>
              <a:gd name="connsiteY0" fmla="*/ 568429 h 694069"/>
              <a:gd name="connsiteX1" fmla="*/ 199227 w 2585445"/>
              <a:gd name="connsiteY1" fmla="*/ 85512 h 694069"/>
              <a:gd name="connsiteX2" fmla="*/ 1636550 w 2585445"/>
              <a:gd name="connsiteY2" fmla="*/ 50772 h 694069"/>
              <a:gd name="connsiteX3" fmla="*/ 1739082 w 2585445"/>
              <a:gd name="connsiteY3" fmla="*/ 470250 h 694069"/>
              <a:gd name="connsiteX4" fmla="*/ 2538814 w 2585445"/>
              <a:gd name="connsiteY4" fmla="*/ 655482 h 694069"/>
              <a:gd name="connsiteX5" fmla="*/ 175401 w 2585445"/>
              <a:gd name="connsiteY5" fmla="*/ 694069 h 694069"/>
              <a:gd name="connsiteX0" fmla="*/ 10633 w 1774479"/>
              <a:gd name="connsiteY0" fmla="*/ 568429 h 714647"/>
              <a:gd name="connsiteX1" fmla="*/ 199227 w 1774479"/>
              <a:gd name="connsiteY1" fmla="*/ 85512 h 714647"/>
              <a:gd name="connsiteX2" fmla="*/ 1636550 w 1774479"/>
              <a:gd name="connsiteY2" fmla="*/ 50772 h 714647"/>
              <a:gd name="connsiteX3" fmla="*/ 1739082 w 1774479"/>
              <a:gd name="connsiteY3" fmla="*/ 470250 h 714647"/>
              <a:gd name="connsiteX4" fmla="*/ 1106940 w 1774479"/>
              <a:gd name="connsiteY4" fmla="*/ 699585 h 714647"/>
              <a:gd name="connsiteX5" fmla="*/ 175401 w 1774479"/>
              <a:gd name="connsiteY5" fmla="*/ 694069 h 714647"/>
              <a:gd name="connsiteX0" fmla="*/ 10633 w 1765536"/>
              <a:gd name="connsiteY0" fmla="*/ 568429 h 698677"/>
              <a:gd name="connsiteX1" fmla="*/ 199227 w 1765536"/>
              <a:gd name="connsiteY1" fmla="*/ 85512 h 698677"/>
              <a:gd name="connsiteX2" fmla="*/ 1636550 w 1765536"/>
              <a:gd name="connsiteY2" fmla="*/ 50772 h 698677"/>
              <a:gd name="connsiteX3" fmla="*/ 1739082 w 1765536"/>
              <a:gd name="connsiteY3" fmla="*/ 470250 h 698677"/>
              <a:gd name="connsiteX4" fmla="*/ 1230429 w 1765536"/>
              <a:gd name="connsiteY4" fmla="*/ 676063 h 698677"/>
              <a:gd name="connsiteX5" fmla="*/ 175401 w 1765536"/>
              <a:gd name="connsiteY5" fmla="*/ 694069 h 698677"/>
              <a:gd name="connsiteX0" fmla="*/ 10633 w 1765536"/>
              <a:gd name="connsiteY0" fmla="*/ 568429 h 697562"/>
              <a:gd name="connsiteX1" fmla="*/ 199227 w 1765536"/>
              <a:gd name="connsiteY1" fmla="*/ 85512 h 697562"/>
              <a:gd name="connsiteX2" fmla="*/ 1636550 w 1765536"/>
              <a:gd name="connsiteY2" fmla="*/ 50772 h 697562"/>
              <a:gd name="connsiteX3" fmla="*/ 1739082 w 1765536"/>
              <a:gd name="connsiteY3" fmla="*/ 470250 h 697562"/>
              <a:gd name="connsiteX4" fmla="*/ 1230429 w 1765536"/>
              <a:gd name="connsiteY4" fmla="*/ 676063 h 697562"/>
              <a:gd name="connsiteX5" fmla="*/ 175401 w 1765536"/>
              <a:gd name="connsiteY5" fmla="*/ 694069 h 697562"/>
              <a:gd name="connsiteX0" fmla="*/ 164533 w 1919436"/>
              <a:gd name="connsiteY0" fmla="*/ 568429 h 676614"/>
              <a:gd name="connsiteX1" fmla="*/ 353127 w 1919436"/>
              <a:gd name="connsiteY1" fmla="*/ 85512 h 676614"/>
              <a:gd name="connsiteX2" fmla="*/ 1790450 w 1919436"/>
              <a:gd name="connsiteY2" fmla="*/ 50772 h 676614"/>
              <a:gd name="connsiteX3" fmla="*/ 1892982 w 1919436"/>
              <a:gd name="connsiteY3" fmla="*/ 470250 h 676614"/>
              <a:gd name="connsiteX4" fmla="*/ 1384329 w 1919436"/>
              <a:gd name="connsiteY4" fmla="*/ 676063 h 676614"/>
              <a:gd name="connsiteX5" fmla="*/ 0 w 1919436"/>
              <a:gd name="connsiteY5" fmla="*/ 535298 h 676614"/>
              <a:gd name="connsiteX0" fmla="*/ 180330 w 1935233"/>
              <a:gd name="connsiteY0" fmla="*/ 568429 h 676308"/>
              <a:gd name="connsiteX1" fmla="*/ 368924 w 1935233"/>
              <a:gd name="connsiteY1" fmla="*/ 85512 h 676308"/>
              <a:gd name="connsiteX2" fmla="*/ 1806247 w 1935233"/>
              <a:gd name="connsiteY2" fmla="*/ 50772 h 676308"/>
              <a:gd name="connsiteX3" fmla="*/ 1908779 w 1935233"/>
              <a:gd name="connsiteY3" fmla="*/ 470250 h 676308"/>
              <a:gd name="connsiteX4" fmla="*/ 1400126 w 1935233"/>
              <a:gd name="connsiteY4" fmla="*/ 676063 h 676308"/>
              <a:gd name="connsiteX5" fmla="*/ 15797 w 1935233"/>
              <a:gd name="connsiteY5" fmla="*/ 535298 h 676308"/>
              <a:gd name="connsiteX0" fmla="*/ 790446 w 2687308"/>
              <a:gd name="connsiteY0" fmla="*/ 568429 h 568429"/>
              <a:gd name="connsiteX1" fmla="*/ 979040 w 2687308"/>
              <a:gd name="connsiteY1" fmla="*/ 85512 h 568429"/>
              <a:gd name="connsiteX2" fmla="*/ 2416363 w 2687308"/>
              <a:gd name="connsiteY2" fmla="*/ 50772 h 568429"/>
              <a:gd name="connsiteX3" fmla="*/ 2518895 w 2687308"/>
              <a:gd name="connsiteY3" fmla="*/ 470250 h 568429"/>
              <a:gd name="connsiteX4" fmla="*/ 81475 w 2687308"/>
              <a:gd name="connsiteY4" fmla="*/ 5699 h 568429"/>
              <a:gd name="connsiteX5" fmla="*/ 625913 w 2687308"/>
              <a:gd name="connsiteY5" fmla="*/ 535298 h 568429"/>
              <a:gd name="connsiteX0" fmla="*/ 772584 w 2669446"/>
              <a:gd name="connsiteY0" fmla="*/ 589423 h 589423"/>
              <a:gd name="connsiteX1" fmla="*/ 961178 w 2669446"/>
              <a:gd name="connsiteY1" fmla="*/ 106506 h 589423"/>
              <a:gd name="connsiteX2" fmla="*/ 2398501 w 2669446"/>
              <a:gd name="connsiteY2" fmla="*/ 71766 h 589423"/>
              <a:gd name="connsiteX3" fmla="*/ 2501033 w 2669446"/>
              <a:gd name="connsiteY3" fmla="*/ 491244 h 589423"/>
              <a:gd name="connsiteX4" fmla="*/ 63613 w 2669446"/>
              <a:gd name="connsiteY4" fmla="*/ 26693 h 589423"/>
              <a:gd name="connsiteX5" fmla="*/ 608051 w 2669446"/>
              <a:gd name="connsiteY5" fmla="*/ 556292 h 589423"/>
              <a:gd name="connsiteX0" fmla="*/ 775674 w 2672536"/>
              <a:gd name="connsiteY0" fmla="*/ 613992 h 613992"/>
              <a:gd name="connsiteX1" fmla="*/ 964268 w 2672536"/>
              <a:gd name="connsiteY1" fmla="*/ 131075 h 613992"/>
              <a:gd name="connsiteX2" fmla="*/ 2401591 w 2672536"/>
              <a:gd name="connsiteY2" fmla="*/ 96335 h 613992"/>
              <a:gd name="connsiteX3" fmla="*/ 2504123 w 2672536"/>
              <a:gd name="connsiteY3" fmla="*/ 515813 h 613992"/>
              <a:gd name="connsiteX4" fmla="*/ 66703 w 2672536"/>
              <a:gd name="connsiteY4" fmla="*/ 51262 h 613992"/>
              <a:gd name="connsiteX5" fmla="*/ 611141 w 2672536"/>
              <a:gd name="connsiteY5" fmla="*/ 580861 h 613992"/>
              <a:gd name="connsiteX0" fmla="*/ 772033 w 2668895"/>
              <a:gd name="connsiteY0" fmla="*/ 613992 h 613992"/>
              <a:gd name="connsiteX1" fmla="*/ 960627 w 2668895"/>
              <a:gd name="connsiteY1" fmla="*/ 131075 h 613992"/>
              <a:gd name="connsiteX2" fmla="*/ 2397950 w 2668895"/>
              <a:gd name="connsiteY2" fmla="*/ 96335 h 613992"/>
              <a:gd name="connsiteX3" fmla="*/ 2500482 w 2668895"/>
              <a:gd name="connsiteY3" fmla="*/ 515813 h 613992"/>
              <a:gd name="connsiteX4" fmla="*/ 63062 w 2668895"/>
              <a:gd name="connsiteY4" fmla="*/ 51262 h 613992"/>
              <a:gd name="connsiteX5" fmla="*/ 607500 w 2668895"/>
              <a:gd name="connsiteY5" fmla="*/ 580861 h 613992"/>
              <a:gd name="connsiteX0" fmla="*/ 712819 w 2342378"/>
              <a:gd name="connsiteY0" fmla="*/ 585041 h 585041"/>
              <a:gd name="connsiteX1" fmla="*/ 901413 w 2342378"/>
              <a:gd name="connsiteY1" fmla="*/ 102124 h 585041"/>
              <a:gd name="connsiteX2" fmla="*/ 2338736 w 2342378"/>
              <a:gd name="connsiteY2" fmla="*/ 67384 h 585041"/>
              <a:gd name="connsiteX3" fmla="*/ 424296 w 2342378"/>
              <a:gd name="connsiteY3" fmla="*/ 95816 h 585041"/>
              <a:gd name="connsiteX4" fmla="*/ 3848 w 2342378"/>
              <a:gd name="connsiteY4" fmla="*/ 22311 h 585041"/>
              <a:gd name="connsiteX5" fmla="*/ 548286 w 2342378"/>
              <a:gd name="connsiteY5" fmla="*/ 551910 h 585041"/>
              <a:gd name="connsiteX0" fmla="*/ 709897 w 2339456"/>
              <a:gd name="connsiteY0" fmla="*/ 589332 h 589332"/>
              <a:gd name="connsiteX1" fmla="*/ 898491 w 2339456"/>
              <a:gd name="connsiteY1" fmla="*/ 106415 h 589332"/>
              <a:gd name="connsiteX2" fmla="*/ 2335814 w 2339456"/>
              <a:gd name="connsiteY2" fmla="*/ 71675 h 589332"/>
              <a:gd name="connsiteX3" fmla="*/ 421374 w 2339456"/>
              <a:gd name="connsiteY3" fmla="*/ 100107 h 589332"/>
              <a:gd name="connsiteX4" fmla="*/ 926 w 2339456"/>
              <a:gd name="connsiteY4" fmla="*/ 26602 h 589332"/>
              <a:gd name="connsiteX5" fmla="*/ 545364 w 2339456"/>
              <a:gd name="connsiteY5" fmla="*/ 556201 h 589332"/>
              <a:gd name="connsiteX0" fmla="*/ 709897 w 2339456"/>
              <a:gd name="connsiteY0" fmla="*/ 589332 h 589332"/>
              <a:gd name="connsiteX1" fmla="*/ 898491 w 2339456"/>
              <a:gd name="connsiteY1" fmla="*/ 106415 h 589332"/>
              <a:gd name="connsiteX2" fmla="*/ 2335814 w 2339456"/>
              <a:gd name="connsiteY2" fmla="*/ 71675 h 589332"/>
              <a:gd name="connsiteX3" fmla="*/ 421374 w 2339456"/>
              <a:gd name="connsiteY3" fmla="*/ 100107 h 589332"/>
              <a:gd name="connsiteX4" fmla="*/ 926 w 2339456"/>
              <a:gd name="connsiteY4" fmla="*/ 26602 h 589332"/>
              <a:gd name="connsiteX5" fmla="*/ 545364 w 2339456"/>
              <a:gd name="connsiteY5" fmla="*/ 556201 h 589332"/>
              <a:gd name="connsiteX0" fmla="*/ 709897 w 904999"/>
              <a:gd name="connsiteY0" fmla="*/ 589332 h 589332"/>
              <a:gd name="connsiteX1" fmla="*/ 898491 w 904999"/>
              <a:gd name="connsiteY1" fmla="*/ 106415 h 589332"/>
              <a:gd name="connsiteX2" fmla="*/ 421374 w 904999"/>
              <a:gd name="connsiteY2" fmla="*/ 100107 h 589332"/>
              <a:gd name="connsiteX3" fmla="*/ 926 w 904999"/>
              <a:gd name="connsiteY3" fmla="*/ 26602 h 589332"/>
              <a:gd name="connsiteX4" fmla="*/ 545364 w 904999"/>
              <a:gd name="connsiteY4" fmla="*/ 556201 h 589332"/>
              <a:gd name="connsiteX0" fmla="*/ 709897 w 709897"/>
              <a:gd name="connsiteY0" fmla="*/ 589332 h 589332"/>
              <a:gd name="connsiteX1" fmla="*/ 421374 w 709897"/>
              <a:gd name="connsiteY1" fmla="*/ 100107 h 589332"/>
              <a:gd name="connsiteX2" fmla="*/ 926 w 709897"/>
              <a:gd name="connsiteY2" fmla="*/ 26602 h 589332"/>
              <a:gd name="connsiteX3" fmla="*/ 545364 w 709897"/>
              <a:gd name="connsiteY3" fmla="*/ 556201 h 589332"/>
              <a:gd name="connsiteX0" fmla="*/ 709918 w 709918"/>
              <a:gd name="connsiteY0" fmla="*/ 598314 h 598314"/>
              <a:gd name="connsiteX1" fmla="*/ 421395 w 709918"/>
              <a:gd name="connsiteY1" fmla="*/ 109089 h 598314"/>
              <a:gd name="connsiteX2" fmla="*/ 947 w 709918"/>
              <a:gd name="connsiteY2" fmla="*/ 35584 h 598314"/>
              <a:gd name="connsiteX3" fmla="*/ 545385 w 709918"/>
              <a:gd name="connsiteY3" fmla="*/ 565183 h 598314"/>
              <a:gd name="connsiteX0" fmla="*/ 709918 w 710005"/>
              <a:gd name="connsiteY0" fmla="*/ 598314 h 598314"/>
              <a:gd name="connsiteX1" fmla="*/ 421395 w 710005"/>
              <a:gd name="connsiteY1" fmla="*/ 109089 h 598314"/>
              <a:gd name="connsiteX2" fmla="*/ 947 w 710005"/>
              <a:gd name="connsiteY2" fmla="*/ 35584 h 598314"/>
              <a:gd name="connsiteX3" fmla="*/ 545385 w 710005"/>
              <a:gd name="connsiteY3" fmla="*/ 565183 h 598314"/>
              <a:gd name="connsiteX0" fmla="*/ 724758 w 724845"/>
              <a:gd name="connsiteY0" fmla="*/ 662336 h 662336"/>
              <a:gd name="connsiteX1" fmla="*/ 436235 w 724845"/>
              <a:gd name="connsiteY1" fmla="*/ 173111 h 662336"/>
              <a:gd name="connsiteX2" fmla="*/ 15787 w 724845"/>
              <a:gd name="connsiteY2" fmla="*/ 99606 h 662336"/>
              <a:gd name="connsiteX3" fmla="*/ 560225 w 724845"/>
              <a:gd name="connsiteY3" fmla="*/ 629205 h 662336"/>
              <a:gd name="connsiteX0" fmla="*/ 769707 w 769794"/>
              <a:gd name="connsiteY0" fmla="*/ 628365 h 628365"/>
              <a:gd name="connsiteX1" fmla="*/ 481184 w 769794"/>
              <a:gd name="connsiteY1" fmla="*/ 139140 h 628365"/>
              <a:gd name="connsiteX2" fmla="*/ 60736 w 769794"/>
              <a:gd name="connsiteY2" fmla="*/ 65635 h 628365"/>
              <a:gd name="connsiteX3" fmla="*/ 605174 w 769794"/>
              <a:gd name="connsiteY3" fmla="*/ 595234 h 628365"/>
              <a:gd name="connsiteX0" fmla="*/ 871899 w 871996"/>
              <a:gd name="connsiteY0" fmla="*/ 585031 h 585031"/>
              <a:gd name="connsiteX1" fmla="*/ 583376 w 871996"/>
              <a:gd name="connsiteY1" fmla="*/ 95806 h 585031"/>
              <a:gd name="connsiteX2" fmla="*/ 54141 w 871996"/>
              <a:gd name="connsiteY2" fmla="*/ 81105 h 585031"/>
              <a:gd name="connsiteX3" fmla="*/ 707366 w 871996"/>
              <a:gd name="connsiteY3" fmla="*/ 551900 h 585031"/>
              <a:gd name="connsiteX0" fmla="*/ 824778 w 824875"/>
              <a:gd name="connsiteY0" fmla="*/ 609196 h 609196"/>
              <a:gd name="connsiteX1" fmla="*/ 536255 w 824875"/>
              <a:gd name="connsiteY1" fmla="*/ 119971 h 609196"/>
              <a:gd name="connsiteX2" fmla="*/ 7020 w 824875"/>
              <a:gd name="connsiteY2" fmla="*/ 105270 h 609196"/>
              <a:gd name="connsiteX3" fmla="*/ 660245 w 824875"/>
              <a:gd name="connsiteY3" fmla="*/ 576065 h 609196"/>
              <a:gd name="connsiteX0" fmla="*/ 818075 w 818205"/>
              <a:gd name="connsiteY0" fmla="*/ 563600 h 563600"/>
              <a:gd name="connsiteX1" fmla="*/ 570122 w 818205"/>
              <a:gd name="connsiteY1" fmla="*/ 61892 h 563600"/>
              <a:gd name="connsiteX2" fmla="*/ 317 w 818205"/>
              <a:gd name="connsiteY2" fmla="*/ 59674 h 563600"/>
              <a:gd name="connsiteX3" fmla="*/ 653542 w 818205"/>
              <a:gd name="connsiteY3" fmla="*/ 530469 h 563600"/>
              <a:gd name="connsiteX0" fmla="*/ 817924 w 818054"/>
              <a:gd name="connsiteY0" fmla="*/ 600324 h 600324"/>
              <a:gd name="connsiteX1" fmla="*/ 569971 w 818054"/>
              <a:gd name="connsiteY1" fmla="*/ 98616 h 600324"/>
              <a:gd name="connsiteX2" fmla="*/ 166 w 818054"/>
              <a:gd name="connsiteY2" fmla="*/ 96398 h 600324"/>
              <a:gd name="connsiteX3" fmla="*/ 653391 w 818054"/>
              <a:gd name="connsiteY3" fmla="*/ 567193 h 600324"/>
              <a:gd name="connsiteX0" fmla="*/ 817924 w 818054"/>
              <a:gd name="connsiteY0" fmla="*/ 582058 h 582058"/>
              <a:gd name="connsiteX1" fmla="*/ 569971 w 818054"/>
              <a:gd name="connsiteY1" fmla="*/ 80350 h 582058"/>
              <a:gd name="connsiteX2" fmla="*/ 166 w 818054"/>
              <a:gd name="connsiteY2" fmla="*/ 78132 h 582058"/>
              <a:gd name="connsiteX3" fmla="*/ 653391 w 818054"/>
              <a:gd name="connsiteY3" fmla="*/ 548927 h 582058"/>
              <a:gd name="connsiteX0" fmla="*/ 802324 w 802451"/>
              <a:gd name="connsiteY0" fmla="*/ 584048 h 584048"/>
              <a:gd name="connsiteX1" fmla="*/ 554371 w 802451"/>
              <a:gd name="connsiteY1" fmla="*/ 82340 h 584048"/>
              <a:gd name="connsiteX2" fmla="*/ 170 w 802451"/>
              <a:gd name="connsiteY2" fmla="*/ 77001 h 584048"/>
              <a:gd name="connsiteX3" fmla="*/ 637791 w 802451"/>
              <a:gd name="connsiteY3" fmla="*/ 550917 h 584048"/>
              <a:gd name="connsiteX0" fmla="*/ 825790 w 825917"/>
              <a:gd name="connsiteY0" fmla="*/ 602430 h 602430"/>
              <a:gd name="connsiteX1" fmla="*/ 577837 w 825917"/>
              <a:gd name="connsiteY1" fmla="*/ 100722 h 602430"/>
              <a:gd name="connsiteX2" fmla="*/ 23636 w 825917"/>
              <a:gd name="connsiteY2" fmla="*/ 95383 h 602430"/>
              <a:gd name="connsiteX3" fmla="*/ 661257 w 825917"/>
              <a:gd name="connsiteY3" fmla="*/ 569299 h 60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917" h="602430">
                <a:moveTo>
                  <a:pt x="825790" y="602430"/>
                </a:moveTo>
                <a:cubicBezTo>
                  <a:pt x="830365" y="250592"/>
                  <a:pt x="711529" y="185230"/>
                  <a:pt x="577837" y="100722"/>
                </a:cubicBezTo>
                <a:cubicBezTo>
                  <a:pt x="444145" y="16214"/>
                  <a:pt x="181377" y="-73218"/>
                  <a:pt x="23636" y="95383"/>
                </a:cubicBezTo>
                <a:cubicBezTo>
                  <a:pt x="-134105" y="263984"/>
                  <a:pt x="545036" y="285999"/>
                  <a:pt x="661257" y="569299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31A127-71C8-45CD-BEB5-F3380E46C9AD}"/>
                  </a:ext>
                </a:extLst>
              </p:cNvPr>
              <p:cNvSpPr txBox="1"/>
              <p:nvPr/>
            </p:nvSpPr>
            <p:spPr>
              <a:xfrm>
                <a:off x="7200315" y="3979293"/>
                <a:ext cx="1888545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>
                    <a:solidFill>
                      <a:schemeClr val="bg1"/>
                    </a:solidFill>
                  </a:rPr>
                  <a:t>Rule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b="0" i="1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​–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i="1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​–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600" i="1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​–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i="1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;(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600" i="1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31A127-71C8-45CD-BEB5-F3380E46C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315" y="3979293"/>
                <a:ext cx="1888545" cy="1646605"/>
              </a:xfrm>
              <a:prstGeom prst="rect">
                <a:avLst/>
              </a:prstGeom>
              <a:blipFill>
                <a:blip r:embed="rId23"/>
                <a:stretch>
                  <a:fillRect l="-1613" t="-1111" b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Diamond 58">
                <a:extLst>
                  <a:ext uri="{FF2B5EF4-FFF2-40B4-BE49-F238E27FC236}">
                    <a16:creationId xmlns:a16="http://schemas.microsoft.com/office/drawing/2014/main" id="{EA62C61F-D301-4E7E-AA87-4E80B038F46E}"/>
                  </a:ext>
                </a:extLst>
              </p:cNvPr>
              <p:cNvSpPr/>
              <p:nvPr/>
            </p:nvSpPr>
            <p:spPr>
              <a:xfrm>
                <a:off x="2295008" y="5974305"/>
                <a:ext cx="1369462" cy="529124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Diamond 58">
                <a:extLst>
                  <a:ext uri="{FF2B5EF4-FFF2-40B4-BE49-F238E27FC236}">
                    <a16:creationId xmlns:a16="http://schemas.microsoft.com/office/drawing/2014/main" id="{EA62C61F-D301-4E7E-AA87-4E80B038F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008" y="5974305"/>
                <a:ext cx="1369462" cy="529124"/>
              </a:xfrm>
              <a:prstGeom prst="diamond">
                <a:avLst/>
              </a:prstGeom>
              <a:blipFill>
                <a:blip r:embed="rId2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Diamond 59">
                <a:extLst>
                  <a:ext uri="{FF2B5EF4-FFF2-40B4-BE49-F238E27FC236}">
                    <a16:creationId xmlns:a16="http://schemas.microsoft.com/office/drawing/2014/main" id="{4A924D59-9CDB-4195-BACC-C3EEF1BB5F47}"/>
                  </a:ext>
                </a:extLst>
              </p:cNvPr>
              <p:cNvSpPr/>
              <p:nvPr/>
            </p:nvSpPr>
            <p:spPr>
              <a:xfrm>
                <a:off x="2295008" y="5267169"/>
                <a:ext cx="1369462" cy="529124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Diamond 59">
                <a:extLst>
                  <a:ext uri="{FF2B5EF4-FFF2-40B4-BE49-F238E27FC236}">
                    <a16:creationId xmlns:a16="http://schemas.microsoft.com/office/drawing/2014/main" id="{4A924D59-9CDB-4195-BACC-C3EEF1BB5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008" y="5267169"/>
                <a:ext cx="1369462" cy="529124"/>
              </a:xfrm>
              <a:prstGeom prst="diamond">
                <a:avLst/>
              </a:prstGeom>
              <a:blipFill>
                <a:blip r:embed="rId25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CFE3C25B-9449-43A4-A5DF-ACEEF1C79A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10180" y="5001662"/>
            <a:ext cx="1171327" cy="1832208"/>
          </a:xfrm>
          <a:prstGeom prst="curvedConnector3">
            <a:avLst>
              <a:gd name="adj1" fmla="val 651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DAE95DC2-3758-4B95-BD1E-F8D72F4B63DB}"/>
              </a:ext>
            </a:extLst>
          </p:cNvPr>
          <p:cNvCxnSpPr>
            <a:cxnSpLocks/>
            <a:stCxn id="59" idx="1"/>
            <a:endCxn id="318" idx="1"/>
          </p:cNvCxnSpPr>
          <p:nvPr/>
        </p:nvCxnSpPr>
        <p:spPr>
          <a:xfrm rot="10800000">
            <a:off x="909982" y="6238867"/>
            <a:ext cx="1385026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F649A571-6179-4104-9494-919DCF10ADE0}"/>
              </a:ext>
            </a:extLst>
          </p:cNvPr>
          <p:cNvCxnSpPr>
            <a:cxnSpLocks/>
            <a:stCxn id="60" idx="0"/>
            <a:endCxn id="101" idx="2"/>
          </p:cNvCxnSpPr>
          <p:nvPr/>
        </p:nvCxnSpPr>
        <p:spPr>
          <a:xfrm rot="5400000" flipH="1" flipV="1">
            <a:off x="3721141" y="4383533"/>
            <a:ext cx="142235" cy="1625039"/>
          </a:xfrm>
          <a:prstGeom prst="curvedConnector2">
            <a:avLst/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43C5246D-0B0C-4AF6-A609-83B0678E1896}"/>
              </a:ext>
            </a:extLst>
          </p:cNvPr>
          <p:cNvCxnSpPr>
            <a:cxnSpLocks/>
            <a:stCxn id="60" idx="1"/>
            <a:endCxn id="98" idx="5"/>
          </p:cNvCxnSpPr>
          <p:nvPr/>
        </p:nvCxnSpPr>
        <p:spPr>
          <a:xfrm rot="10800000">
            <a:off x="1354426" y="5271425"/>
            <a:ext cx="940582" cy="260307"/>
          </a:xfrm>
          <a:prstGeom prst="curvedConnector2">
            <a:avLst/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0F3D6C7-C164-4146-90E7-238E1D155618}"/>
                  </a:ext>
                </a:extLst>
              </p:cNvPr>
              <p:cNvSpPr txBox="1"/>
              <p:nvPr/>
            </p:nvSpPr>
            <p:spPr>
              <a:xfrm>
                <a:off x="2902602" y="4759316"/>
                <a:ext cx="17628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0F3D6C7-C164-4146-90E7-238E1D155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602" y="4759316"/>
                <a:ext cx="1762855" cy="338554"/>
              </a:xfrm>
              <a:prstGeom prst="rect">
                <a:avLst/>
              </a:prstGeom>
              <a:blipFill>
                <a:blip r:embed="rId2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Freeform: Shape 317">
            <a:extLst>
              <a:ext uri="{FF2B5EF4-FFF2-40B4-BE49-F238E27FC236}">
                <a16:creationId xmlns:a16="http://schemas.microsoft.com/office/drawing/2014/main" id="{5B70F32B-3431-4E94-9DD0-DEB1E5ABDBA4}"/>
              </a:ext>
            </a:extLst>
          </p:cNvPr>
          <p:cNvSpPr/>
          <p:nvPr/>
        </p:nvSpPr>
        <p:spPr>
          <a:xfrm>
            <a:off x="456294" y="5247861"/>
            <a:ext cx="555289" cy="991006"/>
          </a:xfrm>
          <a:custGeom>
            <a:avLst/>
            <a:gdLst>
              <a:gd name="connsiteX0" fmla="*/ 301247 w 301247"/>
              <a:gd name="connsiteY0" fmla="*/ 18970 h 871526"/>
              <a:gd name="connsiteX1" fmla="*/ 5281 w 301247"/>
              <a:gd name="connsiteY1" fmla="*/ 111735 h 871526"/>
              <a:gd name="connsiteX2" fmla="*/ 164307 w 301247"/>
              <a:gd name="connsiteY2" fmla="*/ 871526 h 871526"/>
              <a:gd name="connsiteX0" fmla="*/ 136940 w 136940"/>
              <a:gd name="connsiteY0" fmla="*/ 0 h 852556"/>
              <a:gd name="connsiteX1" fmla="*/ 0 w 136940"/>
              <a:gd name="connsiteY1" fmla="*/ 852556 h 852556"/>
              <a:gd name="connsiteX0" fmla="*/ 136940 w 136940"/>
              <a:gd name="connsiteY0" fmla="*/ 0 h 852556"/>
              <a:gd name="connsiteX1" fmla="*/ 0 w 136940"/>
              <a:gd name="connsiteY1" fmla="*/ 852556 h 852556"/>
              <a:gd name="connsiteX0" fmla="*/ 412776 w 412776"/>
              <a:gd name="connsiteY0" fmla="*/ 0 h 852556"/>
              <a:gd name="connsiteX1" fmla="*/ 275836 w 412776"/>
              <a:gd name="connsiteY1" fmla="*/ 852556 h 852556"/>
              <a:gd name="connsiteX0" fmla="*/ 412776 w 412776"/>
              <a:gd name="connsiteY0" fmla="*/ 0 h 852556"/>
              <a:gd name="connsiteX1" fmla="*/ 275836 w 412776"/>
              <a:gd name="connsiteY1" fmla="*/ 852556 h 852556"/>
              <a:gd name="connsiteX0" fmla="*/ 571431 w 571431"/>
              <a:gd name="connsiteY0" fmla="*/ 0 h 852556"/>
              <a:gd name="connsiteX1" fmla="*/ 434491 w 571431"/>
              <a:gd name="connsiteY1" fmla="*/ 852556 h 852556"/>
              <a:gd name="connsiteX0" fmla="*/ 555289 w 555289"/>
              <a:gd name="connsiteY0" fmla="*/ 0 h 967408"/>
              <a:gd name="connsiteX1" fmla="*/ 453688 w 555289"/>
              <a:gd name="connsiteY1" fmla="*/ 967408 h 96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5289" h="967408">
                <a:moveTo>
                  <a:pt x="555289" y="0"/>
                </a:moveTo>
                <a:cubicBezTo>
                  <a:pt x="-311993" y="244429"/>
                  <a:pt x="-17500" y="965936"/>
                  <a:pt x="453688" y="967408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41C051EF-7C9A-4C3C-87A9-1F5C7E7A4082}"/>
                  </a:ext>
                </a:extLst>
              </p:cNvPr>
              <p:cNvSpPr txBox="1"/>
              <p:nvPr/>
            </p:nvSpPr>
            <p:spPr>
              <a:xfrm>
                <a:off x="409613" y="6269337"/>
                <a:ext cx="21634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41C051EF-7C9A-4C3C-87A9-1F5C7E7A4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13" y="6269337"/>
                <a:ext cx="2163413" cy="338554"/>
              </a:xfrm>
              <a:prstGeom prst="rect">
                <a:avLst/>
              </a:prstGeom>
              <a:blipFill>
                <a:blip r:embed="rId2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C280ADC-6A19-4E16-9DA2-63A252F1AC7F}"/>
                  </a:ext>
                </a:extLst>
              </p:cNvPr>
              <p:cNvSpPr txBox="1"/>
              <p:nvPr/>
            </p:nvSpPr>
            <p:spPr>
              <a:xfrm>
                <a:off x="5238656" y="3979293"/>
                <a:ext cx="1975333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>
                    <a:solidFill>
                      <a:schemeClr val="bg1"/>
                    </a:solidFill>
                  </a:rPr>
                  <a:t>Path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r>
                  <a:rPr lang="en-US" sz="1600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–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1600" b="0" i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–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i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–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≤0∧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i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–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i="1" dirty="0"/>
                  <a:t> </a:t>
                </a: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C280ADC-6A19-4E16-9DA2-63A252F1A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656" y="3979293"/>
                <a:ext cx="1975333" cy="1646605"/>
              </a:xfrm>
              <a:prstGeom prst="rect">
                <a:avLst/>
              </a:prstGeom>
              <a:blipFill>
                <a:blip r:embed="rId28"/>
                <a:stretch>
                  <a:fillRect l="-154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extBox 194">
            <a:extLst>
              <a:ext uri="{FF2B5EF4-FFF2-40B4-BE49-F238E27FC236}">
                <a16:creationId xmlns:a16="http://schemas.microsoft.com/office/drawing/2014/main" id="{A9B13B61-FF95-4235-9685-77C114A078EC}"/>
              </a:ext>
            </a:extLst>
          </p:cNvPr>
          <p:cNvSpPr txBox="1"/>
          <p:nvPr/>
        </p:nvSpPr>
        <p:spPr>
          <a:xfrm>
            <a:off x="5203336" y="5934837"/>
            <a:ext cx="2294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Unsatisfiable branch</a:t>
            </a:r>
          </a:p>
        </p:txBody>
      </p: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AB582235-988E-43C5-88E8-F9A394DBC9E2}"/>
              </a:ext>
            </a:extLst>
          </p:cNvPr>
          <p:cNvCxnSpPr>
            <a:cxnSpLocks/>
            <a:stCxn id="195" idx="0"/>
          </p:cNvCxnSpPr>
          <p:nvPr/>
        </p:nvCxnSpPr>
        <p:spPr>
          <a:xfrm rot="16200000" flipV="1">
            <a:off x="5889216" y="5473570"/>
            <a:ext cx="479788" cy="44274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7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500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500" fill="hold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1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5" grpId="0" animBg="1"/>
      <p:bldP spid="15" grpId="1" uiExpand="1" animBg="1"/>
      <p:bldP spid="15" grpId="2" animBg="1"/>
      <p:bldP spid="15" grpId="3" animBg="1"/>
      <p:bldP spid="18" grpId="0" uiExpand="1" animBg="1"/>
      <p:bldP spid="18" grpId="1" animBg="1"/>
      <p:bldP spid="97" grpId="0"/>
      <p:bldP spid="98" grpId="0" animBg="1"/>
      <p:bldP spid="99" grpId="0" uiExpand="1" animBg="1"/>
      <p:bldP spid="99" grpId="1" animBg="1"/>
      <p:bldP spid="101" grpId="0" uiExpand="1" animBg="1"/>
      <p:bldP spid="115" grpId="0" uiExpand="1" animBg="1"/>
      <p:bldP spid="147" grpId="0" animBg="1"/>
      <p:bldP spid="165" grpId="0" uiExpand="1"/>
      <p:bldP spid="231" grpId="0"/>
      <p:bldP spid="237" grpId="0"/>
      <p:bldP spid="238" grpId="0"/>
      <p:bldP spid="303" grpId="0" uiExpand="1" animBg="1"/>
      <p:bldP spid="303" grpId="1" uiExpand="1" animBg="1"/>
      <p:bldP spid="304" grpId="0" uiExpand="1" animBg="1"/>
      <p:bldP spid="304" grpId="1" uiExpand="1" animBg="1"/>
      <p:bldP spid="305" grpId="0" uiExpand="1" animBg="1"/>
      <p:bldP spid="305" grpId="1" uiExpand="1" animBg="1"/>
      <p:bldP spid="306" grpId="0" uiExpand="1" animBg="1"/>
      <p:bldP spid="306" grpId="1" animBg="1"/>
      <p:bldP spid="307" grpId="0" animBg="1"/>
      <p:bldP spid="307" grpId="1" animBg="1"/>
      <p:bldP spid="6" grpId="0" uiExpand="1" build="p"/>
      <p:bldP spid="6" grpId="1" uiExpand="1" build="allAtOnce"/>
      <p:bldP spid="59" grpId="0" animBg="1"/>
      <p:bldP spid="60" grpId="0" animBg="1"/>
      <p:bldP spid="176" grpId="0"/>
      <p:bldP spid="318" grpId="0" animBg="1"/>
      <p:bldP spid="187" grpId="0"/>
      <p:bldP spid="188" grpId="0" uiExpand="1" build="p"/>
      <p:bldP spid="188" grpId="1" uiExpand="1" build="allAtOnce"/>
      <p:bldP spid="195" grpId="0"/>
      <p:bldP spid="195" grpId="1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DA5DA"/>
      </a:accent1>
      <a:accent2>
        <a:srgbClr val="FAA43A"/>
      </a:accent2>
      <a:accent3>
        <a:srgbClr val="4D4D4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2">
      <a:majorFont>
        <a:latin typeface="Georgia Pro Light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22957</TotalTime>
  <Words>1566</Words>
  <Application>Microsoft Office PowerPoint</Application>
  <PresentationFormat>On-screen Show (4:3)</PresentationFormat>
  <Paragraphs>354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Georgia Pro Light</vt:lpstr>
      <vt:lpstr>Office Theme</vt:lpstr>
      <vt:lpstr>Fusing Effectful Comprehensions</vt:lpstr>
      <vt:lpstr>Motivation</vt:lpstr>
      <vt:lpstr>The Fusion Engine</vt:lpstr>
      <vt:lpstr>Taxonomy of Symbolic Transducers</vt:lpstr>
      <vt:lpstr>Advantages of Branching Rules</vt:lpstr>
      <vt:lpstr>Fusing BSTs</vt:lpstr>
      <vt:lpstr>The Fusion Operator</vt:lpstr>
      <vt:lpstr>Incremental Fusion</vt:lpstr>
      <vt:lpstr>BST Fusion in Practice</vt:lpstr>
      <vt:lpstr>Reductions</vt:lpstr>
      <vt:lpstr>Reachability Based Branch Elimination</vt:lpstr>
      <vt:lpstr>RBBE in Practice</vt:lpstr>
      <vt:lpstr>Frontends</vt:lpstr>
      <vt:lpstr>C# Frontend</vt:lpstr>
      <vt:lpstr>Regex Frontend</vt:lpstr>
      <vt:lpstr>XPath Frontend</vt:lpstr>
      <vt:lpstr>Evaluation</vt:lpstr>
      <vt:lpstr>Modular Pipelines</vt:lpstr>
      <vt:lpstr>Hand-Fused AntiXSS.HtmlEncode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Olli Saarikivi</dc:creator>
  <cp:lastModifiedBy>Olli Saarikivi</cp:lastModifiedBy>
  <cp:revision>192</cp:revision>
  <dcterms:created xsi:type="dcterms:W3CDTF">2017-05-22T09:44:17Z</dcterms:created>
  <dcterms:modified xsi:type="dcterms:W3CDTF">2017-07-31T12:12:44Z</dcterms:modified>
</cp:coreProperties>
</file>