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23D-34F4-4842-B2A9-4CEA9A1D4227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852D177-1A71-BB40-A778-DF4AC7D9448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6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23D-34F4-4842-B2A9-4CEA9A1D4227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D177-1A71-BB40-A778-DF4AC7D9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23D-34F4-4842-B2A9-4CEA9A1D4227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D177-1A71-BB40-A778-DF4AC7D9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5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23D-34F4-4842-B2A9-4CEA9A1D4227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D177-1A71-BB40-A778-DF4AC7D944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23D-34F4-4842-B2A9-4CEA9A1D4227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D177-1A71-BB40-A778-DF4AC7D9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4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23D-34F4-4842-B2A9-4CEA9A1D4227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D177-1A71-BB40-A778-DF4AC7D9448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5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23D-34F4-4842-B2A9-4CEA9A1D4227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D177-1A71-BB40-A778-DF4AC7D9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3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23D-34F4-4842-B2A9-4CEA9A1D4227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D177-1A71-BB40-A778-DF4AC7D944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2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23D-34F4-4842-B2A9-4CEA9A1D4227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D177-1A71-BB40-A778-DF4AC7D9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5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23D-34F4-4842-B2A9-4CEA9A1D4227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D177-1A71-BB40-A778-DF4AC7D9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4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23D-34F4-4842-B2A9-4CEA9A1D4227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D177-1A71-BB40-A778-DF4AC7D94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CD1723D-34F4-4842-B2A9-4CEA9A1D4227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D177-1A71-BB40-A778-DF4AC7D94487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9483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D3A2-55C0-2448-B0DD-AA3E6DAE6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Flooring Mastery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3F596-8DFC-3843-A2CA-0B6C5D4BA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Ollie Dickson</a:t>
            </a:r>
          </a:p>
        </p:txBody>
      </p:sp>
    </p:spTree>
    <p:extLst>
      <p:ext uri="{BB962C8B-B14F-4D97-AF65-F5344CB8AC3E}">
        <p14:creationId xmlns:p14="http://schemas.microsoft.com/office/powerpoint/2010/main" val="389901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692C3-BDC0-E942-88EF-71AFD741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Flooring Mastery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540D-6562-4A49-A7C4-2FB9CC4F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349" y="2482687"/>
            <a:ext cx="6572814" cy="3997828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goal of this project was to create an application that can read and write flooring work orders for a hypothetical company.</a:t>
            </a:r>
          </a:p>
          <a:p>
            <a:r>
              <a:rPr lang="en-US" sz="1600" dirty="0"/>
              <a:t> The application needed to follow an MVC structure,  use Interfaces and Dependency Injection.</a:t>
            </a:r>
          </a:p>
          <a:p>
            <a:r>
              <a:rPr lang="en-US" sz="1600" dirty="0"/>
              <a:t>The application must require validation for user input and any invalid input must be handled appropriately.</a:t>
            </a:r>
          </a:p>
          <a:p>
            <a:r>
              <a:rPr lang="en-US" sz="1600" dirty="0"/>
              <a:t>Design should include unit testing for the Dao and Service Layer implementations.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BA983-FD1A-D945-8AB9-4872051C9C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57" r="59638" b="14424"/>
          <a:stretch/>
        </p:blipFill>
        <p:spPr>
          <a:xfrm>
            <a:off x="8074615" y="2477870"/>
            <a:ext cx="3422507" cy="223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4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692C3-BDC0-E942-88EF-71AFD741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Design &amp; Plan for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540D-6562-4A49-A7C4-2FB9CC4F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348" y="2052116"/>
            <a:ext cx="9338791" cy="3997828"/>
          </a:xfrm>
        </p:spPr>
        <p:txBody>
          <a:bodyPr anchor="t">
            <a:normAutofit/>
          </a:bodyPr>
          <a:lstStyle/>
          <a:p>
            <a:r>
              <a:rPr lang="en-US" sz="2400" dirty="0"/>
              <a:t>UML Diagram &amp; Flowchart</a:t>
            </a:r>
          </a:p>
          <a:p>
            <a:r>
              <a:rPr lang="en-US" sz="2400" dirty="0"/>
              <a:t>Planned Schedule for Coding Implementation</a:t>
            </a:r>
          </a:p>
          <a:p>
            <a:pPr>
              <a:buFontTx/>
              <a:buChar char="-"/>
            </a:pPr>
            <a:r>
              <a:rPr lang="en-US" dirty="0"/>
              <a:t>Class Structure</a:t>
            </a:r>
          </a:p>
          <a:p>
            <a:pPr>
              <a:buFontTx/>
              <a:buChar char="-"/>
            </a:pPr>
            <a:r>
              <a:rPr lang="en-US" dirty="0"/>
              <a:t>Dao File Implementation </a:t>
            </a:r>
          </a:p>
          <a:p>
            <a:pPr>
              <a:buFontTx/>
              <a:buChar char="-"/>
            </a:pPr>
            <a:r>
              <a:rPr lang="en-US" dirty="0"/>
              <a:t>DI &amp; Controller logic</a:t>
            </a:r>
          </a:p>
          <a:p>
            <a:pPr>
              <a:buFontTx/>
              <a:buChar char="-"/>
            </a:pPr>
            <a:r>
              <a:rPr lang="en-US" dirty="0"/>
              <a:t>Controller methods with corresponding methods in view and service layer</a:t>
            </a:r>
          </a:p>
          <a:p>
            <a:pPr>
              <a:buFontTx/>
              <a:buChar char="-"/>
            </a:pPr>
            <a:r>
              <a:rPr lang="en-US" dirty="0"/>
              <a:t>Clean and improve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4542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692C3-BDC0-E942-88EF-71AFD741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Key Challenges &amp;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540D-6562-4A49-A7C4-2FB9CC4F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348" y="2052116"/>
            <a:ext cx="9338791" cy="3997828"/>
          </a:xfrm>
        </p:spPr>
        <p:txBody>
          <a:bodyPr anchor="t">
            <a:normAutofit/>
          </a:bodyPr>
          <a:lstStyle/>
          <a:p>
            <a:r>
              <a:rPr lang="en-US" sz="2400" dirty="0"/>
              <a:t>File format specifications</a:t>
            </a:r>
          </a:p>
          <a:p>
            <a:r>
              <a:rPr lang="en-US" sz="2400" dirty="0"/>
              <a:t>Validation requirements</a:t>
            </a:r>
          </a:p>
          <a:p>
            <a:r>
              <a:rPr lang="en-US" sz="2400" dirty="0"/>
              <a:t>Reading/Writing to different files</a:t>
            </a:r>
          </a:p>
        </p:txBody>
      </p:sp>
    </p:spTree>
    <p:extLst>
      <p:ext uri="{BB962C8B-B14F-4D97-AF65-F5344CB8AC3E}">
        <p14:creationId xmlns:p14="http://schemas.microsoft.com/office/powerpoint/2010/main" val="1177264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130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Flooring Mastery Application</vt:lpstr>
      <vt:lpstr>Flooring Mastery Project</vt:lpstr>
      <vt:lpstr>Design &amp; Plan for Implementation</vt:lpstr>
      <vt:lpstr>Key Challenges &amp; 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Flooring Mastery Application</dc:title>
  <dc:creator>DICKSON Ollie</dc:creator>
  <cp:lastModifiedBy>DICKSON Ollie</cp:lastModifiedBy>
  <cp:revision>8</cp:revision>
  <dcterms:created xsi:type="dcterms:W3CDTF">2020-11-26T09:25:34Z</dcterms:created>
  <dcterms:modified xsi:type="dcterms:W3CDTF">2020-11-26T11:44:58Z</dcterms:modified>
</cp:coreProperties>
</file>