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>
      <p:cViewPr>
        <p:scale>
          <a:sx n="314" d="100"/>
          <a:sy n="314" d="100"/>
        </p:scale>
        <p:origin x="-3632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85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21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09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2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8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47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7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4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DB3B-AF75-EE4A-A84D-3C39CC2BD1BE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94F1-54C9-E34F-A2D5-8A17C2719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CBDB8-C711-4734-038D-466F5AE23D8B}"/>
              </a:ext>
            </a:extLst>
          </p:cNvPr>
          <p:cNvGrpSpPr/>
          <p:nvPr/>
        </p:nvGrpSpPr>
        <p:grpSpPr>
          <a:xfrm>
            <a:off x="81585" y="618861"/>
            <a:ext cx="14318628" cy="7761816"/>
            <a:chOff x="15552270" y="29612284"/>
            <a:chExt cx="14318628" cy="77618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B89AFF-3500-01C3-4E2A-48103A5F9AE7}"/>
                </a:ext>
              </a:extLst>
            </p:cNvPr>
            <p:cNvGrpSpPr/>
            <p:nvPr/>
          </p:nvGrpSpPr>
          <p:grpSpPr>
            <a:xfrm>
              <a:off x="15552270" y="29612284"/>
              <a:ext cx="14318628" cy="7543657"/>
              <a:chOff x="15552270" y="29422278"/>
              <a:chExt cx="14318628" cy="754365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99892B-6AB1-41AC-10C7-CAE9F4ABAF3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552270" y="29422278"/>
                <a:ext cx="3480571" cy="7200000"/>
                <a:chOff x="4646708" y="12171892"/>
                <a:chExt cx="3142956" cy="6501600"/>
              </a:xfrm>
            </p:grpSpPr>
            <p:pic>
              <p:nvPicPr>
                <p:cNvPr id="26" name="Picture 25" descr="A picture containing ax&#10;&#10;Description automatically generated">
                  <a:extLst>
                    <a:ext uri="{FF2B5EF4-FFF2-40B4-BE49-F238E27FC236}">
                      <a16:creationId xmlns:a16="http://schemas.microsoft.com/office/drawing/2014/main" id="{BAE5DBF8-A661-A8F9-EBF6-641D69358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646708" y="12171892"/>
                  <a:ext cx="863494" cy="6501600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person's feet in the air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470E761-81E9-A3A7-2250-F7637ACEA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532470" y="12171892"/>
                  <a:ext cx="1117463" cy="650160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44F338EC-B96A-7C88-EC67-310E3F87C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/>
              </p:blipFill>
              <p:spPr>
                <a:xfrm>
                  <a:off x="6672202" y="12171892"/>
                  <a:ext cx="1117462" cy="65016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5FFED09-CEE9-E05B-468B-CBFB16F4FC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173450" y="29422278"/>
                <a:ext cx="3480296" cy="7200000"/>
                <a:chOff x="4646708" y="19288310"/>
                <a:chExt cx="3143094" cy="650240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E3BBE9B-A1A9-905C-7DED-D518A25DA6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646708" y="19288310"/>
                  <a:ext cx="863600" cy="6502400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person's feet in the air&#10;&#10;Description automatically generated with low confidence">
                  <a:extLst>
                    <a:ext uri="{FF2B5EF4-FFF2-40B4-BE49-F238E27FC236}">
                      <a16:creationId xmlns:a16="http://schemas.microsoft.com/office/drawing/2014/main" id="{2D160EA4-0686-F311-65DE-62E1E4C24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532455" y="19288310"/>
                  <a:ext cx="1117600" cy="65024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1BB8F69A-E47A-C012-287E-4ED856ECE6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/>
              </p:blipFill>
              <p:spPr>
                <a:xfrm>
                  <a:off x="6672202" y="19288310"/>
                  <a:ext cx="1117600" cy="6502400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8F6320-29CD-BEBF-2E9D-3BB14E9FD4B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794355" y="29422278"/>
                <a:ext cx="3480296" cy="7200000"/>
                <a:chOff x="4646708" y="26405528"/>
                <a:chExt cx="3143094" cy="6502400"/>
              </a:xfrm>
            </p:grpSpPr>
            <p:pic>
              <p:nvPicPr>
                <p:cNvPr id="20" name="Picture 19" descr="A picture containing ax, weapon, tool&#10;&#10;Description automatically generated">
                  <a:extLst>
                    <a:ext uri="{FF2B5EF4-FFF2-40B4-BE49-F238E27FC236}">
                      <a16:creationId xmlns:a16="http://schemas.microsoft.com/office/drawing/2014/main" id="{5220A020-FF7F-5E45-C441-B378E02880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646708" y="26405528"/>
                  <a:ext cx="863600" cy="6502400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 close-up of a foot&#10;&#10;Description automatically generated with low confidence">
                  <a:extLst>
                    <a:ext uri="{FF2B5EF4-FFF2-40B4-BE49-F238E27FC236}">
                      <a16:creationId xmlns:a16="http://schemas.microsoft.com/office/drawing/2014/main" id="{E1E2C74B-AF0B-2983-EDB4-0693EFFFAA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532455" y="26405528"/>
                  <a:ext cx="1117600" cy="650240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F501F67C-AB68-A79E-16FB-159B51ABF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/>
              </p:blipFill>
              <p:spPr>
                <a:xfrm>
                  <a:off x="6672202" y="26405528"/>
                  <a:ext cx="1117600" cy="65024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216E385-093D-7861-F451-B7DB641DD7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415260" y="29422278"/>
                <a:ext cx="3455638" cy="7200000"/>
                <a:chOff x="4646708" y="34150049"/>
                <a:chExt cx="3120825" cy="6502400"/>
              </a:xfrm>
            </p:grpSpPr>
            <p:pic>
              <p:nvPicPr>
                <p:cNvPr id="17" name="Picture 16" descr="A picture containing ax, tool&#10;&#10;Description automatically generated">
                  <a:extLst>
                    <a:ext uri="{FF2B5EF4-FFF2-40B4-BE49-F238E27FC236}">
                      <a16:creationId xmlns:a16="http://schemas.microsoft.com/office/drawing/2014/main" id="{6E61623B-0D18-53DF-D916-BF5EFD7AD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646708" y="34150049"/>
                  <a:ext cx="863600" cy="6502400"/>
                </a:xfrm>
                <a:prstGeom prst="rect">
                  <a:avLst/>
                </a:prstGeom>
              </p:spPr>
            </p:pic>
            <p:pic>
              <p:nvPicPr>
                <p:cNvPr id="18" name="Picture 17" descr="Ico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04DCB85-0689-9517-7219-85C14823F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521320" y="34150049"/>
                  <a:ext cx="1117600" cy="65024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AA6D3A5-E3E0-8A80-F6EC-99AAD90EF3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/>
              </p:blipFill>
              <p:spPr>
                <a:xfrm>
                  <a:off x="6649933" y="34150049"/>
                  <a:ext cx="1117600" cy="650240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33B8C4-688E-8256-B869-1B53C6FC0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3283" y="29657295"/>
                <a:ext cx="0" cy="730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DD9BE20-664D-3CD5-421A-A12E91924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9272" y="29657295"/>
                <a:ext cx="0" cy="730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08D54E4-FF5B-F5CE-3738-87ED939D7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15260" y="29657295"/>
                <a:ext cx="0" cy="730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F6B16-AC56-AD83-241C-E9467A48F92E}"/>
                </a:ext>
              </a:extLst>
            </p:cNvPr>
            <p:cNvSpPr txBox="1"/>
            <p:nvPr/>
          </p:nvSpPr>
          <p:spPr>
            <a:xfrm>
              <a:off x="16187926" y="36912435"/>
              <a:ext cx="1905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Helvetica" pitchFamily="2" charset="0"/>
                </a:rPr>
                <a:t>GT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60483E-C362-0DC1-F259-E9EB857C15F9}"/>
                </a:ext>
              </a:extLst>
            </p:cNvPr>
            <p:cNvSpPr txBox="1"/>
            <p:nvPr/>
          </p:nvSpPr>
          <p:spPr>
            <a:xfrm>
              <a:off x="19978492" y="36912435"/>
              <a:ext cx="1905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Helvetica" pitchFamily="2" charset="0"/>
                </a:rPr>
                <a:t>FIND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4F644-BD8F-48EC-1057-55FD6856C170}"/>
                </a:ext>
              </a:extLst>
            </p:cNvPr>
            <p:cNvSpPr txBox="1"/>
            <p:nvPr/>
          </p:nvSpPr>
          <p:spPr>
            <a:xfrm>
              <a:off x="23595222" y="36912435"/>
              <a:ext cx="1905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Helvetica" pitchFamily="2" charset="0"/>
                </a:rPr>
                <a:t>PCA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A86DE8-E973-8F30-D049-D6E8F595A903}"/>
                </a:ext>
              </a:extLst>
            </p:cNvPr>
            <p:cNvSpPr txBox="1"/>
            <p:nvPr/>
          </p:nvSpPr>
          <p:spPr>
            <a:xfrm>
              <a:off x="27138574" y="36912435"/>
              <a:ext cx="1905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latin typeface="Helvetica" pitchFamily="2" charset="0"/>
                </a:rPr>
                <a:t>SUPR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77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Boyne</dc:creator>
  <cp:lastModifiedBy>Ollie Boyne</cp:lastModifiedBy>
  <cp:revision>1</cp:revision>
  <dcterms:created xsi:type="dcterms:W3CDTF">2022-11-21T15:28:15Z</dcterms:created>
  <dcterms:modified xsi:type="dcterms:W3CDTF">2022-11-21T15:30:55Z</dcterms:modified>
</cp:coreProperties>
</file>