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FFF"/>
    <a:srgbClr val="54256C"/>
    <a:srgbClr val="17BBB1"/>
    <a:srgbClr val="FFD33F"/>
    <a:srgbClr val="3F6BFF"/>
    <a:srgbClr val="EF4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4"/>
    <p:restoredTop sz="94690"/>
  </p:normalViewPr>
  <p:slideViewPr>
    <p:cSldViewPr snapToGrid="0">
      <p:cViewPr varScale="1">
        <p:scale>
          <a:sx n="170" d="100"/>
          <a:sy n="170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2AE5-D704-2E93-641A-B34FE1EA4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61FE-B9AC-330C-A5BF-5AF515BD3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D442-DA5A-74EC-9002-F41430E8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E280-6647-1092-8F8A-07F62F64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D3EA-FD4A-670D-137A-3055AA09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85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6BA8-978B-04A7-85BA-D5F8840F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CC3E-6ED4-10DC-ADB1-3E162988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AF90-198A-A0AB-CBAE-A5D7798C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5EBD-B30D-0378-17F9-6A264FE0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5AC6-6C90-A247-0EA0-916C5764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6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09D3F-61B1-6AAE-13DC-B71341A42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B8CFC-145B-9D6F-A44F-27310169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0990-08AB-B8FB-9AA7-FE40BF9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3C24-4F19-FB2D-E5CC-C7C10CA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4841-E728-B35B-7F03-1BD79B2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1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B9BA-5C15-3C9D-E155-7D21170A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09ED-B7EA-5FD1-4B64-4F0C93F0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6040-B157-4E3F-ECB6-8DBDE10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6E03-DEA6-8AE5-DF2A-25D2044E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A9FD-EBB8-E4B0-ACB8-0FD38B9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2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79EE-5E5E-0A6B-D23E-9DC53300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6CB9D-6806-7D46-5E41-14783B90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3523-D13A-7558-88B4-B92A7096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2B87-028E-6122-A417-FE724984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2841-4562-F1A6-15C6-1C1E98B7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67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50BC-5505-2487-587C-07EED329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F33D-3617-1044-24E4-6CF2CA02E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7EEA-A595-24C1-1C52-F4D2AF76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91393-AC3E-3DD0-26FC-B3B1F55D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D1172-F9AA-C383-B59B-21D9171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9677F-951D-8D42-B4AD-85B65EA3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D47-1061-8C9F-754B-B54956B3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C9E9-39D8-29D7-9864-7B05B6C8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963-31DC-A73D-9340-D5C84D75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7C6E-DAC0-2996-A72E-43072FCB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A32AB-A654-178A-E7A8-93E367E8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D9059-5BEF-095E-A408-47BBAC0D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2424A-AA96-88C9-D91B-84D3AD9E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1E07A-8CDF-9C71-AEF9-88B49B56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248F-4B5B-4A33-A26B-72C98308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8BD07-3E61-CB00-F6B5-45484B8C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EF185-1488-1676-468B-33D7FBB0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B0E6B-5E66-019E-78C9-38F7499A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1629F-5FBB-2830-5EB1-D8E2644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07CED-82F3-9D33-1C17-C2F17F6E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40EA6-B5DA-36AD-2CFB-D000C392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77F4-1E12-DA51-D71D-35906AB1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5545-6B07-515A-E7FB-14A6F3E5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17EE0-3200-30A8-C819-1D1F7AE4F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D19A-3664-5CAC-2BB7-C552C49C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AB4F-8323-B919-24C5-10F4D84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34FF1-C340-E21D-0513-D645CC23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99E7-90E3-1981-0ACB-6D5A8A51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731C6-DBD3-DACF-3F7A-22C18718D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12275-12D5-C7BF-AB00-54A4D901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B0C06-C727-4681-3358-EA40257B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33589-00D5-816F-5DC6-F258199A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98013-AFA6-592C-7490-9AB55AD4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CA5A-C7A4-DD4C-81D6-BA450594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C0B2-0C27-C47A-2ACD-C141C52D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6FBA-4C07-6A18-6080-96963E53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9167-4512-A34B-A9F6-F5CE231FA06E}" type="datetimeFigureOut">
              <a:rPr lang="en-GB" smtClean="0"/>
              <a:t>01/05/2023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0D69-3218-718E-078B-73966148C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2554-7791-82B5-7E0B-9962BEF5E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2F7B-A163-6E4E-8A1C-005155479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3F38CC-EB4D-893D-3162-4E38C6DDAA75}"/>
              </a:ext>
            </a:extLst>
          </p:cNvPr>
          <p:cNvSpPr/>
          <p:nvPr/>
        </p:nvSpPr>
        <p:spPr>
          <a:xfrm>
            <a:off x="179882" y="13490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AB8164-00A4-4712-9756-66558AF6C021}"/>
              </a:ext>
            </a:extLst>
          </p:cNvPr>
          <p:cNvSpPr/>
          <p:nvPr/>
        </p:nvSpPr>
        <p:spPr>
          <a:xfrm>
            <a:off x="939384" y="13490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CF733-7C30-AB39-CDDB-59005B69C2B4}"/>
              </a:ext>
            </a:extLst>
          </p:cNvPr>
          <p:cNvSpPr/>
          <p:nvPr/>
        </p:nvSpPr>
        <p:spPr>
          <a:xfrm>
            <a:off x="1698886" y="13490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B0A895-AAD7-09B4-F8B9-D735B07A778E}"/>
              </a:ext>
            </a:extLst>
          </p:cNvPr>
          <p:cNvSpPr/>
          <p:nvPr/>
        </p:nvSpPr>
        <p:spPr>
          <a:xfrm>
            <a:off x="2458388" y="13490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E76B097-5772-155B-B8C0-64BF1250A9A6}"/>
              </a:ext>
            </a:extLst>
          </p:cNvPr>
          <p:cNvSpPr/>
          <p:nvPr/>
        </p:nvSpPr>
        <p:spPr>
          <a:xfrm>
            <a:off x="3217890" y="13490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4745448-BB53-CBF0-BE80-C26D0CA18237}"/>
              </a:ext>
            </a:extLst>
          </p:cNvPr>
          <p:cNvSpPr/>
          <p:nvPr/>
        </p:nvSpPr>
        <p:spPr>
          <a:xfrm>
            <a:off x="3977392" y="134900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07E3DF4-94E3-1071-1E9A-F362A6DE1B96}"/>
              </a:ext>
            </a:extLst>
          </p:cNvPr>
          <p:cNvSpPr/>
          <p:nvPr/>
        </p:nvSpPr>
        <p:spPr>
          <a:xfrm>
            <a:off x="4736894" y="13490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417891F-0EB0-2430-47A7-32A87B1ACEB5}"/>
              </a:ext>
            </a:extLst>
          </p:cNvPr>
          <p:cNvSpPr/>
          <p:nvPr/>
        </p:nvSpPr>
        <p:spPr>
          <a:xfrm>
            <a:off x="5496396" y="13490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D1786F2-8C56-087A-FA98-A868446B786D}"/>
              </a:ext>
            </a:extLst>
          </p:cNvPr>
          <p:cNvSpPr/>
          <p:nvPr/>
        </p:nvSpPr>
        <p:spPr>
          <a:xfrm>
            <a:off x="6255898" y="13490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17C93AC-D320-BA73-6A60-6888293FAE2D}"/>
              </a:ext>
            </a:extLst>
          </p:cNvPr>
          <p:cNvSpPr/>
          <p:nvPr/>
        </p:nvSpPr>
        <p:spPr>
          <a:xfrm>
            <a:off x="7015400" y="134900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B6553ED-BA36-1A34-78C9-AC14026DFEB2}"/>
              </a:ext>
            </a:extLst>
          </p:cNvPr>
          <p:cNvSpPr/>
          <p:nvPr/>
        </p:nvSpPr>
        <p:spPr>
          <a:xfrm>
            <a:off x="7774902" y="134902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754377-AA33-A3F8-B662-12A7D0C1E04F}"/>
              </a:ext>
            </a:extLst>
          </p:cNvPr>
          <p:cNvSpPr/>
          <p:nvPr/>
        </p:nvSpPr>
        <p:spPr>
          <a:xfrm>
            <a:off x="8534404" y="134900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E7B7801-E9D6-22B3-67FF-6561CD428C8A}"/>
              </a:ext>
            </a:extLst>
          </p:cNvPr>
          <p:cNvSpPr/>
          <p:nvPr/>
        </p:nvSpPr>
        <p:spPr>
          <a:xfrm>
            <a:off x="9293906" y="134900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4F97461-E7E3-E397-768D-36DD01F38F4C}"/>
              </a:ext>
            </a:extLst>
          </p:cNvPr>
          <p:cNvSpPr/>
          <p:nvPr/>
        </p:nvSpPr>
        <p:spPr>
          <a:xfrm>
            <a:off x="10053408" y="134901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ABE473-831B-B11B-0D1D-4A9D7A4B8F71}"/>
              </a:ext>
            </a:extLst>
          </p:cNvPr>
          <p:cNvSpPr/>
          <p:nvPr/>
        </p:nvSpPr>
        <p:spPr>
          <a:xfrm>
            <a:off x="10812910" y="134900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8FB8D92-F987-4DD1-2623-2E79B31BEE4B}"/>
              </a:ext>
            </a:extLst>
          </p:cNvPr>
          <p:cNvSpPr/>
          <p:nvPr/>
        </p:nvSpPr>
        <p:spPr>
          <a:xfrm>
            <a:off x="10814336" y="869410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Graphic 51" descr="Palette with solid fill">
            <a:extLst>
              <a:ext uri="{FF2B5EF4-FFF2-40B4-BE49-F238E27FC236}">
                <a16:creationId xmlns:a16="http://schemas.microsoft.com/office/drawing/2014/main" id="{0C0293EE-19E6-C6B6-820D-59D872A0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37" y="194854"/>
            <a:ext cx="554648" cy="554648"/>
          </a:xfrm>
          <a:prstGeom prst="rect">
            <a:avLst/>
          </a:prstGeom>
        </p:spPr>
      </p:pic>
      <p:pic>
        <p:nvPicPr>
          <p:cNvPr id="54" name="Graphic 53" descr="Handshake with solid fill">
            <a:extLst>
              <a:ext uri="{FF2B5EF4-FFF2-40B4-BE49-F238E27FC236}">
                <a16:creationId xmlns:a16="http://schemas.microsoft.com/office/drawing/2014/main" id="{297BFC4B-E443-646B-D9EB-17B00027B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62" y="195102"/>
            <a:ext cx="554400" cy="55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F287C36C-22E9-C56F-BDA1-5E678E990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8964" y="194853"/>
            <a:ext cx="554400" cy="554400"/>
          </a:xfrm>
          <a:prstGeom prst="rect">
            <a:avLst/>
          </a:prstGeom>
        </p:spPr>
      </p:pic>
      <p:pic>
        <p:nvPicPr>
          <p:cNvPr id="58" name="Graphic 57" descr="Tools with solid fill">
            <a:extLst>
              <a:ext uri="{FF2B5EF4-FFF2-40B4-BE49-F238E27FC236}">
                <a16:creationId xmlns:a16="http://schemas.microsoft.com/office/drawing/2014/main" id="{AEFE149D-D5C0-FC72-04CB-1DC48023D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8466" y="195102"/>
            <a:ext cx="554400" cy="554400"/>
          </a:xfrm>
          <a:prstGeom prst="rect">
            <a:avLst/>
          </a:prstGeom>
        </p:spPr>
      </p:pic>
      <p:pic>
        <p:nvPicPr>
          <p:cNvPr id="60" name="Graphic 59" descr="Drama with solid fill">
            <a:extLst>
              <a:ext uri="{FF2B5EF4-FFF2-40B4-BE49-F238E27FC236}">
                <a16:creationId xmlns:a16="http://schemas.microsoft.com/office/drawing/2014/main" id="{BDCE744D-74B8-69C3-AA54-A50C6B91A8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77968" y="194853"/>
            <a:ext cx="554400" cy="554400"/>
          </a:xfrm>
          <a:prstGeom prst="rect">
            <a:avLst/>
          </a:prstGeom>
        </p:spPr>
      </p:pic>
      <p:pic>
        <p:nvPicPr>
          <p:cNvPr id="62" name="Graphic 61" descr="Pencil with solid fill">
            <a:extLst>
              <a:ext uri="{FF2B5EF4-FFF2-40B4-BE49-F238E27FC236}">
                <a16:creationId xmlns:a16="http://schemas.microsoft.com/office/drawing/2014/main" id="{AE80A47F-A636-DEB7-A6ED-A0B67D0D66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2473" y="194852"/>
            <a:ext cx="554400" cy="554400"/>
          </a:xfrm>
          <a:prstGeom prst="rect">
            <a:avLst/>
          </a:prstGeom>
        </p:spPr>
      </p:pic>
      <p:pic>
        <p:nvPicPr>
          <p:cNvPr id="1024" name="Graphic 1023" descr="Fork and knife with solid fill">
            <a:extLst>
              <a:ext uri="{FF2B5EF4-FFF2-40B4-BE49-F238E27FC236}">
                <a16:creationId xmlns:a16="http://schemas.microsoft.com/office/drawing/2014/main" id="{91EF9ED6-D89C-7B7F-D877-E89FBCF6DC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6972" y="194854"/>
            <a:ext cx="554400" cy="554400"/>
          </a:xfrm>
          <a:prstGeom prst="rect">
            <a:avLst/>
          </a:prstGeom>
        </p:spPr>
      </p:pic>
      <p:pic>
        <p:nvPicPr>
          <p:cNvPr id="1027" name="Graphic 1026" descr="Earth globe: Africa and Europe with solid fill">
            <a:extLst>
              <a:ext uri="{FF2B5EF4-FFF2-40B4-BE49-F238E27FC236}">
                <a16:creationId xmlns:a16="http://schemas.microsoft.com/office/drawing/2014/main" id="{A4AB35F6-3E39-574E-0ECE-40723FC1D2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56474" y="194854"/>
            <a:ext cx="554400" cy="554400"/>
          </a:xfrm>
          <a:prstGeom prst="rect">
            <a:avLst/>
          </a:prstGeom>
        </p:spPr>
      </p:pic>
      <p:pic>
        <p:nvPicPr>
          <p:cNvPr id="1033" name="Graphic 1032" descr="Close with solid fill">
            <a:extLst>
              <a:ext uri="{FF2B5EF4-FFF2-40B4-BE49-F238E27FC236}">
                <a16:creationId xmlns:a16="http://schemas.microsoft.com/office/drawing/2014/main" id="{F947257D-9A4A-C9C4-3386-51D2AA3BF0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4980" y="194854"/>
            <a:ext cx="554400" cy="554400"/>
          </a:xfrm>
          <a:prstGeom prst="rect">
            <a:avLst/>
          </a:prstGeom>
        </p:spPr>
      </p:pic>
      <p:pic>
        <p:nvPicPr>
          <p:cNvPr id="1035" name="Graphic 1034" descr="Aeroplane with solid fill">
            <a:extLst>
              <a:ext uri="{FF2B5EF4-FFF2-40B4-BE49-F238E27FC236}">
                <a16:creationId xmlns:a16="http://schemas.microsoft.com/office/drawing/2014/main" id="{17F1286E-7F3F-01DE-1D13-4A214BAC72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94482" y="194852"/>
            <a:ext cx="554400" cy="554400"/>
          </a:xfrm>
          <a:prstGeom prst="rect">
            <a:avLst/>
          </a:prstGeom>
        </p:spPr>
      </p:pic>
      <p:pic>
        <p:nvPicPr>
          <p:cNvPr id="1037" name="Graphic 1036" descr="Music notes with solid fill">
            <a:extLst>
              <a:ext uri="{FF2B5EF4-FFF2-40B4-BE49-F238E27FC236}">
                <a16:creationId xmlns:a16="http://schemas.microsoft.com/office/drawing/2014/main" id="{DD251445-E66D-FC7B-B618-C3938387EB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53984" y="194854"/>
            <a:ext cx="554400" cy="554400"/>
          </a:xfrm>
          <a:prstGeom prst="rect">
            <a:avLst/>
          </a:prstGeom>
        </p:spPr>
      </p:pic>
      <p:pic>
        <p:nvPicPr>
          <p:cNvPr id="1039" name="Graphic 1038" descr="Football ball with solid fill">
            <a:extLst>
              <a:ext uri="{FF2B5EF4-FFF2-40B4-BE49-F238E27FC236}">
                <a16:creationId xmlns:a16="http://schemas.microsoft.com/office/drawing/2014/main" id="{63DFC99E-F643-3B7D-B212-C33924A34F3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13486" y="194854"/>
            <a:ext cx="554400" cy="554400"/>
          </a:xfrm>
          <a:prstGeom prst="rect">
            <a:avLst/>
          </a:prstGeom>
        </p:spPr>
      </p:pic>
      <p:pic>
        <p:nvPicPr>
          <p:cNvPr id="1041" name="Graphic 1040" descr="Social network with solid fill">
            <a:extLst>
              <a:ext uri="{FF2B5EF4-FFF2-40B4-BE49-F238E27FC236}">
                <a16:creationId xmlns:a16="http://schemas.microsoft.com/office/drawing/2014/main" id="{1283F541-7A47-1D94-D087-32E58D837D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872988" y="194853"/>
            <a:ext cx="554400" cy="554400"/>
          </a:xfrm>
          <a:prstGeom prst="rect">
            <a:avLst/>
          </a:prstGeom>
        </p:spPr>
      </p:pic>
      <p:pic>
        <p:nvPicPr>
          <p:cNvPr id="1043" name="Graphic 1042" descr="Heart with pulse with solid fill">
            <a:extLst>
              <a:ext uri="{FF2B5EF4-FFF2-40B4-BE49-F238E27FC236}">
                <a16:creationId xmlns:a16="http://schemas.microsoft.com/office/drawing/2014/main" id="{9F80E6BB-E97C-ED00-4C83-61B9F82645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314550" y="194852"/>
            <a:ext cx="557252" cy="557252"/>
          </a:xfrm>
          <a:prstGeom prst="rect">
            <a:avLst/>
          </a:prstGeom>
        </p:spPr>
      </p:pic>
      <p:pic>
        <p:nvPicPr>
          <p:cNvPr id="1046" name="Graphic 1045" descr="Atom with solid fill">
            <a:extLst>
              <a:ext uri="{FF2B5EF4-FFF2-40B4-BE49-F238E27FC236}">
                <a16:creationId xmlns:a16="http://schemas.microsoft.com/office/drawing/2014/main" id="{8BFFCEE3-9157-ED8E-195B-84E21E87D75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72988" y="923739"/>
            <a:ext cx="565898" cy="565898"/>
          </a:xfrm>
          <a:prstGeom prst="rect">
            <a:avLst/>
          </a:prstGeom>
        </p:spPr>
      </p:pic>
      <p:pic>
        <p:nvPicPr>
          <p:cNvPr id="1048" name="Graphic 1047">
            <a:extLst>
              <a:ext uri="{FF2B5EF4-FFF2-40B4-BE49-F238E27FC236}">
                <a16:creationId xmlns:a16="http://schemas.microsoft.com/office/drawing/2014/main" id="{D6440651-6CDD-FE6C-8042-27B20B194E9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075478" y="194850"/>
            <a:ext cx="554400" cy="5544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12D55E-3EB5-E059-19A5-B8D2756FD3B6}"/>
              </a:ext>
            </a:extLst>
          </p:cNvPr>
          <p:cNvSpPr/>
          <p:nvPr/>
        </p:nvSpPr>
        <p:spPr>
          <a:xfrm>
            <a:off x="179882" y="991839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244FE-40F3-0316-E1FA-EA9FD5D9F8A1}"/>
              </a:ext>
            </a:extLst>
          </p:cNvPr>
          <p:cNvSpPr txBox="1"/>
          <p:nvPr/>
        </p:nvSpPr>
        <p:spPr>
          <a:xfrm>
            <a:off x="239836" y="1089992"/>
            <a:ext cx="5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644FFF"/>
                </a:solidFill>
                <a:latin typeface="Poppins SemiBold" pitchFamily="2" charset="77"/>
                <a:cs typeface="Poppins SemiBold" pitchFamily="2" charset="77"/>
              </a:rPr>
              <a:t>7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B78D61-A11D-2DD4-F97C-2402C1ACC22E}"/>
              </a:ext>
            </a:extLst>
          </p:cNvPr>
          <p:cNvSpPr/>
          <p:nvPr/>
        </p:nvSpPr>
        <p:spPr>
          <a:xfrm>
            <a:off x="939384" y="991839"/>
            <a:ext cx="674557" cy="674557"/>
          </a:xfrm>
          <a:prstGeom prst="roundRect">
            <a:avLst>
              <a:gd name="adj" fmla="val 7778"/>
            </a:avLst>
          </a:prstGeom>
          <a:solidFill>
            <a:srgbClr val="FFD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6A6B9-BB10-0723-5CF8-B899378768F5}"/>
              </a:ext>
            </a:extLst>
          </p:cNvPr>
          <p:cNvSpPr txBox="1"/>
          <p:nvPr/>
        </p:nvSpPr>
        <p:spPr>
          <a:xfrm>
            <a:off x="999338" y="1089992"/>
            <a:ext cx="5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644FFF"/>
                </a:solidFill>
                <a:latin typeface="Poppins SemiBold" pitchFamily="2" charset="77"/>
                <a:cs typeface="Poppins SemiBold" pitchFamily="2" charset="77"/>
              </a:rPr>
              <a:t>8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F84350-E850-C3A6-C419-3B74E4735365}"/>
              </a:ext>
            </a:extLst>
          </p:cNvPr>
          <p:cNvSpPr/>
          <p:nvPr/>
        </p:nvSpPr>
        <p:spPr>
          <a:xfrm>
            <a:off x="1699010" y="1009317"/>
            <a:ext cx="674557" cy="674557"/>
          </a:xfrm>
          <a:prstGeom prst="roundRect">
            <a:avLst>
              <a:gd name="adj" fmla="val 7778"/>
            </a:avLst>
          </a:prstGeom>
          <a:solidFill>
            <a:srgbClr val="17B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50211-C01C-C354-AE34-9AAE4013EFCD}"/>
              </a:ext>
            </a:extLst>
          </p:cNvPr>
          <p:cNvSpPr txBox="1"/>
          <p:nvPr/>
        </p:nvSpPr>
        <p:spPr>
          <a:xfrm>
            <a:off x="1758964" y="1107470"/>
            <a:ext cx="5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644FFF"/>
                </a:solidFill>
                <a:latin typeface="Poppins SemiBold" pitchFamily="2" charset="77"/>
                <a:cs typeface="Poppins SemiBold" pitchFamily="2" charset="77"/>
              </a:rPr>
              <a:t>9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08C9B9-7B45-772F-93AC-AB20C7865A22}"/>
              </a:ext>
            </a:extLst>
          </p:cNvPr>
          <p:cNvSpPr/>
          <p:nvPr/>
        </p:nvSpPr>
        <p:spPr>
          <a:xfrm>
            <a:off x="2524658" y="1009317"/>
            <a:ext cx="674557" cy="674557"/>
          </a:xfrm>
          <a:prstGeom prst="roundRect">
            <a:avLst>
              <a:gd name="adj" fmla="val 7778"/>
            </a:avLst>
          </a:prstGeom>
          <a:solidFill>
            <a:srgbClr val="542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EDC3C-D5C2-B587-C896-48A500C15783}"/>
              </a:ext>
            </a:extLst>
          </p:cNvPr>
          <p:cNvSpPr txBox="1"/>
          <p:nvPr/>
        </p:nvSpPr>
        <p:spPr>
          <a:xfrm>
            <a:off x="2584612" y="1107470"/>
            <a:ext cx="5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644FFF"/>
                </a:solidFill>
                <a:latin typeface="Poppins SemiBold" pitchFamily="2" charset="77"/>
                <a:cs typeface="Poppins SemiBold" pitchFamily="2" charset="77"/>
              </a:rPr>
              <a:t>10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CE7C214-324C-1F56-3621-B546533FCEEA}"/>
              </a:ext>
            </a:extLst>
          </p:cNvPr>
          <p:cNvSpPr/>
          <p:nvPr/>
        </p:nvSpPr>
        <p:spPr>
          <a:xfrm>
            <a:off x="3344120" y="996815"/>
            <a:ext cx="674557" cy="674557"/>
          </a:xfrm>
          <a:prstGeom prst="roundRect">
            <a:avLst>
              <a:gd name="adj" fmla="val 7778"/>
            </a:avLst>
          </a:prstGeom>
          <a:solidFill>
            <a:srgbClr val="EF4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CEBBE-C2C4-CF17-5085-3CEAACCE156A}"/>
              </a:ext>
            </a:extLst>
          </p:cNvPr>
          <p:cNvSpPr txBox="1"/>
          <p:nvPr/>
        </p:nvSpPr>
        <p:spPr>
          <a:xfrm>
            <a:off x="3404074" y="1094968"/>
            <a:ext cx="55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644FFF"/>
                </a:solidFill>
                <a:latin typeface="Poppins SemiBold" pitchFamily="2" charset="77"/>
                <a:cs typeface="Poppins SemiBold" pitchFamily="2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4877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Gregory-Tooke</dc:creator>
  <cp:lastModifiedBy>Oliver Gregory-Tooke</cp:lastModifiedBy>
  <cp:revision>3</cp:revision>
  <dcterms:created xsi:type="dcterms:W3CDTF">2023-04-30T15:24:06Z</dcterms:created>
  <dcterms:modified xsi:type="dcterms:W3CDTF">2023-05-01T10:14:13Z</dcterms:modified>
</cp:coreProperties>
</file>