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7202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56C"/>
    <a:srgbClr val="17BBB1"/>
    <a:srgbClr val="FFD43F"/>
    <a:srgbClr val="EF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/>
    <p:restoredTop sz="96327"/>
  </p:normalViewPr>
  <p:slideViewPr>
    <p:cSldViewPr snapToGrid="0">
      <p:cViewPr>
        <p:scale>
          <a:sx n="160" d="100"/>
          <a:sy n="160" d="100"/>
        </p:scale>
        <p:origin x="1848" y="3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44"/>
            <a:ext cx="7290197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756262"/>
            <a:ext cx="7290197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76660"/>
            <a:ext cx="2095932" cy="12202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76660"/>
            <a:ext cx="6166292" cy="12202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3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358966"/>
            <a:ext cx="838372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963575"/>
            <a:ext cx="838372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83297"/>
            <a:ext cx="4131112" cy="9135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83297"/>
            <a:ext cx="4131112" cy="9135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6659"/>
            <a:ext cx="8383727" cy="27830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52967"/>
            <a:ext cx="411212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25950"/>
            <a:ext cx="4112126" cy="7735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52967"/>
            <a:ext cx="413237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25950"/>
            <a:ext cx="4132378" cy="7735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2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991"/>
            <a:ext cx="313503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07314"/>
            <a:ext cx="4920883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31959"/>
            <a:ext cx="313503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991"/>
            <a:ext cx="313503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07314"/>
            <a:ext cx="4920883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31959"/>
            <a:ext cx="313503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76659"/>
            <a:ext cx="838372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83297"/>
            <a:ext cx="838372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334540"/>
            <a:ext cx="218705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6E08-AC98-C340-BCB6-E57E3DD91469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334540"/>
            <a:ext cx="328058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334540"/>
            <a:ext cx="218705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64E1-2818-324F-A7F5-F53045435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3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18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0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9.png"/><Relationship Id="rId16" Type="http://schemas.openxmlformats.org/officeDocument/2006/relationships/image" Target="../media/image15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4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6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2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0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29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4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6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8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10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14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16.svg"/><Relationship Id="rId21" Type="http://schemas.openxmlformats.org/officeDocument/2006/relationships/image" Target="../media/image2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5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8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27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79DCA43A-65DB-0855-0FB1-04605B371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80" y="-1164571"/>
            <a:ext cx="554400" cy="554400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  <p:pic>
        <p:nvPicPr>
          <p:cNvPr id="36" name="Graphic 35" descr="Palette with solid fill">
            <a:extLst>
              <a:ext uri="{FF2B5EF4-FFF2-40B4-BE49-F238E27FC236}">
                <a16:creationId xmlns:a16="http://schemas.microsoft.com/office/drawing/2014/main" id="{71719ABE-5D1E-12FB-510F-B53ACD16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50" y="231178"/>
            <a:ext cx="977506" cy="9775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359732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19F1896-7880-4577-52D9-8B192C9E6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5" y="230322"/>
            <a:ext cx="979198" cy="9791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HISTORY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8C2541E4-5464-1709-9D80-81BC9458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4" y="230321"/>
            <a:ext cx="979197" cy="9791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MATHMATICS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2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eroplane with solid fill">
            <a:extLst>
              <a:ext uri="{FF2B5EF4-FFF2-40B4-BE49-F238E27FC236}">
                <a16:creationId xmlns:a16="http://schemas.microsoft.com/office/drawing/2014/main" id="{6E76CA35-78A7-BD9A-699C-B05A7145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3" y="230319"/>
            <a:ext cx="979197" cy="9791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MODERN FOREIGN LANGUAGES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usic notes with solid fill">
            <a:extLst>
              <a:ext uri="{FF2B5EF4-FFF2-40B4-BE49-F238E27FC236}">
                <a16:creationId xmlns:a16="http://schemas.microsoft.com/office/drawing/2014/main" id="{97161223-7D9E-A92A-C7EB-55D39024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2" y="230317"/>
            <a:ext cx="979197" cy="9791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MUSIC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Football ball with solid fill">
            <a:extLst>
              <a:ext uri="{FF2B5EF4-FFF2-40B4-BE49-F238E27FC236}">
                <a16:creationId xmlns:a16="http://schemas.microsoft.com/office/drawing/2014/main" id="{60DEE827-4355-A663-B2AC-085F58036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1" y="230315"/>
            <a:ext cx="979197" cy="9791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PHYSICAL EDUCATION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FF443-875A-F133-BF9B-B624CE3A8F30}"/>
              </a:ext>
            </a:extLst>
          </p:cNvPr>
          <p:cNvSpPr txBox="1"/>
          <p:nvPr/>
        </p:nvSpPr>
        <p:spPr>
          <a:xfrm>
            <a:off x="-2759103" y="121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2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ocial network with solid fill">
            <a:extLst>
              <a:ext uri="{FF2B5EF4-FFF2-40B4-BE49-F238E27FC236}">
                <a16:creationId xmlns:a16="http://schemas.microsoft.com/office/drawing/2014/main" id="{9E474216-EE80-039F-1BAD-06096185B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1" y="230314"/>
            <a:ext cx="979196" cy="9791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RELIGIOUS EDUCATION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FF443-875A-F133-BF9B-B624CE3A8F30}"/>
              </a:ext>
            </a:extLst>
          </p:cNvPr>
          <p:cNvSpPr txBox="1"/>
          <p:nvPr/>
        </p:nvSpPr>
        <p:spPr>
          <a:xfrm>
            <a:off x="-2759103" y="121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08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tom with solid fill">
            <a:extLst>
              <a:ext uri="{FF2B5EF4-FFF2-40B4-BE49-F238E27FC236}">
                <a16:creationId xmlns:a16="http://schemas.microsoft.com/office/drawing/2014/main" id="{7C0D7EF1-ED9F-28E1-93A6-5B634A97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1" y="230313"/>
            <a:ext cx="979196" cy="9791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7678" y="36596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SCIENCE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FF443-875A-F133-BF9B-B624CE3A8F30}"/>
              </a:ext>
            </a:extLst>
          </p:cNvPr>
          <p:cNvSpPr txBox="1"/>
          <p:nvPr/>
        </p:nvSpPr>
        <p:spPr>
          <a:xfrm>
            <a:off x="-2759103" y="121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1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79DCA43A-65DB-0855-0FB1-04605B371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50" y="231177"/>
            <a:ext cx="979200" cy="9792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3283041C-AF85-1541-E7E5-DC87E005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7" y="230331"/>
            <a:ext cx="979200" cy="979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COMPUTER SCIENCE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92679FF-1955-CA0D-788E-AAEA70B2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7" y="230330"/>
            <a:ext cx="979200" cy="979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DESIGN TECHNOLOGY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rama with solid fill">
            <a:extLst>
              <a:ext uri="{FF2B5EF4-FFF2-40B4-BE49-F238E27FC236}">
                <a16:creationId xmlns:a16="http://schemas.microsoft.com/office/drawing/2014/main" id="{D0E00F9E-4932-7706-C9A8-1F5EA567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7" y="230329"/>
            <a:ext cx="979200" cy="979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DRAMA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encil with solid fill">
            <a:extLst>
              <a:ext uri="{FF2B5EF4-FFF2-40B4-BE49-F238E27FC236}">
                <a16:creationId xmlns:a16="http://schemas.microsoft.com/office/drawing/2014/main" id="{98A7118E-196B-6583-272D-01DD8310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6" y="230327"/>
            <a:ext cx="979199" cy="9791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ENGLISH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Fork and knife with solid fill">
            <a:extLst>
              <a:ext uri="{FF2B5EF4-FFF2-40B4-BE49-F238E27FC236}">
                <a16:creationId xmlns:a16="http://schemas.microsoft.com/office/drawing/2014/main" id="{B93A1574-E861-1C80-1CA0-E90DEDDA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5" y="230325"/>
            <a:ext cx="979199" cy="9791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FOOD TECHNOLOGY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5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arth globe: Africa and Europe with solid fill">
            <a:extLst>
              <a:ext uri="{FF2B5EF4-FFF2-40B4-BE49-F238E27FC236}">
                <a16:creationId xmlns:a16="http://schemas.microsoft.com/office/drawing/2014/main" id="{EA036D30-1E36-1BD5-59F9-FE2CF3CA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5" y="230324"/>
            <a:ext cx="979198" cy="9791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GEOGRAPHY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Heart with pulse with solid fill">
            <a:extLst>
              <a:ext uri="{FF2B5EF4-FFF2-40B4-BE49-F238E27FC236}">
                <a16:creationId xmlns:a16="http://schemas.microsoft.com/office/drawing/2014/main" id="{BD502942-6355-30FF-C442-5A4C5B03C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55" y="230323"/>
            <a:ext cx="979198" cy="9791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E052BA-A9B6-42F3-7E65-2A1941D9EC20}"/>
              </a:ext>
            </a:extLst>
          </p:cNvPr>
          <p:cNvSpPr txBox="1"/>
          <p:nvPr/>
        </p:nvSpPr>
        <p:spPr>
          <a:xfrm>
            <a:off x="674557" y="365988"/>
            <a:ext cx="879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PHSE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C325CD-9619-A208-2518-029F561AD28C}"/>
              </a:ext>
            </a:extLst>
          </p:cNvPr>
          <p:cNvSpPr/>
          <p:nvPr/>
        </p:nvSpPr>
        <p:spPr>
          <a:xfrm>
            <a:off x="0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09D3DA-8CF3-C56C-13D6-674D40EED565}"/>
              </a:ext>
            </a:extLst>
          </p:cNvPr>
          <p:cNvSpPr/>
          <p:nvPr/>
        </p:nvSpPr>
        <p:spPr>
          <a:xfrm>
            <a:off x="75950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5FD96A-F593-2228-72F8-D6EA0A323FBA}"/>
              </a:ext>
            </a:extLst>
          </p:cNvPr>
          <p:cNvSpPr/>
          <p:nvPr/>
        </p:nvSpPr>
        <p:spPr>
          <a:xfrm>
            <a:off x="151900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154359-9F26-CB2F-64FE-9C22C2463257}"/>
              </a:ext>
            </a:extLst>
          </p:cNvPr>
          <p:cNvSpPr/>
          <p:nvPr/>
        </p:nvSpPr>
        <p:spPr>
          <a:xfrm>
            <a:off x="2278506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1EB415-1D85-9E42-7A9B-E68AE1D18A89}"/>
              </a:ext>
            </a:extLst>
          </p:cNvPr>
          <p:cNvSpPr/>
          <p:nvPr/>
        </p:nvSpPr>
        <p:spPr>
          <a:xfrm>
            <a:off x="3038008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A675E-041C-F8B3-EC0C-F499F6197B2B}"/>
              </a:ext>
            </a:extLst>
          </p:cNvPr>
          <p:cNvSpPr/>
          <p:nvPr/>
        </p:nvSpPr>
        <p:spPr>
          <a:xfrm>
            <a:off x="3797510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2D0B31-AD19-C1B5-DF5F-9F780B49DA7F}"/>
              </a:ext>
            </a:extLst>
          </p:cNvPr>
          <p:cNvSpPr/>
          <p:nvPr/>
        </p:nvSpPr>
        <p:spPr>
          <a:xfrm>
            <a:off x="4557012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C89833-166C-6D01-9DD4-625D5D37A233}"/>
              </a:ext>
            </a:extLst>
          </p:cNvPr>
          <p:cNvSpPr/>
          <p:nvPr/>
        </p:nvSpPr>
        <p:spPr>
          <a:xfrm>
            <a:off x="5316514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E8BB54-1859-28BC-1643-C9DA8023C14D}"/>
              </a:ext>
            </a:extLst>
          </p:cNvPr>
          <p:cNvSpPr/>
          <p:nvPr/>
        </p:nvSpPr>
        <p:spPr>
          <a:xfrm>
            <a:off x="607601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22F0CF-A848-DC46-EDB2-3FF867AFE2D7}"/>
              </a:ext>
            </a:extLst>
          </p:cNvPr>
          <p:cNvSpPr/>
          <p:nvPr/>
        </p:nvSpPr>
        <p:spPr>
          <a:xfrm>
            <a:off x="683551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E23E57-5C72-72E0-753E-A23CC315BCDD}"/>
              </a:ext>
            </a:extLst>
          </p:cNvPr>
          <p:cNvSpPr/>
          <p:nvPr/>
        </p:nvSpPr>
        <p:spPr>
          <a:xfrm>
            <a:off x="7595020" y="-122477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C96549-667A-6C98-FB78-48425BC0C0CA}"/>
              </a:ext>
            </a:extLst>
          </p:cNvPr>
          <p:cNvSpPr/>
          <p:nvPr/>
        </p:nvSpPr>
        <p:spPr>
          <a:xfrm>
            <a:off x="8354522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D9236C-5420-F46C-A257-8D3E1AB8EF9C}"/>
              </a:ext>
            </a:extLst>
          </p:cNvPr>
          <p:cNvSpPr/>
          <p:nvPr/>
        </p:nvSpPr>
        <p:spPr>
          <a:xfrm>
            <a:off x="9114024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7A2005-0791-22D2-FDFF-C6E3643AC274}"/>
              </a:ext>
            </a:extLst>
          </p:cNvPr>
          <p:cNvSpPr/>
          <p:nvPr/>
        </p:nvSpPr>
        <p:spPr>
          <a:xfrm>
            <a:off x="9873526" y="-122477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EECC17-853D-6BA1-2B63-E7E3BFBBC33F}"/>
              </a:ext>
            </a:extLst>
          </p:cNvPr>
          <p:cNvSpPr/>
          <p:nvPr/>
        </p:nvSpPr>
        <p:spPr>
          <a:xfrm>
            <a:off x="10633028" y="-122477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2E83FD-8FC9-890F-E69E-9C8FA665491E}"/>
              </a:ext>
            </a:extLst>
          </p:cNvPr>
          <p:cNvSpPr/>
          <p:nvPr/>
        </p:nvSpPr>
        <p:spPr>
          <a:xfrm>
            <a:off x="10634454" y="-490263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Palette with solid fill">
            <a:extLst>
              <a:ext uri="{FF2B5EF4-FFF2-40B4-BE49-F238E27FC236}">
                <a16:creationId xmlns:a16="http://schemas.microsoft.com/office/drawing/2014/main" id="{D983C848-06CD-8BF8-4400-2BDCB8B2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55" y="-1164819"/>
            <a:ext cx="554648" cy="554648"/>
          </a:xfrm>
          <a:prstGeom prst="rect">
            <a:avLst/>
          </a:prstGeom>
        </p:spPr>
      </p:pic>
      <p:pic>
        <p:nvPicPr>
          <p:cNvPr id="22" name="Graphic 21" descr="Computer with solid fill">
            <a:extLst>
              <a:ext uri="{FF2B5EF4-FFF2-40B4-BE49-F238E27FC236}">
                <a16:creationId xmlns:a16="http://schemas.microsoft.com/office/drawing/2014/main" id="{B61BE3D3-8BD8-68E5-5692-F086118BF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9082" y="-1164820"/>
            <a:ext cx="554400" cy="554400"/>
          </a:xfrm>
          <a:prstGeom prst="rect">
            <a:avLst/>
          </a:prstGeom>
        </p:spPr>
      </p:pic>
      <p:pic>
        <p:nvPicPr>
          <p:cNvPr id="23" name="Graphic 22" descr="Tools with solid fill">
            <a:extLst>
              <a:ext uri="{FF2B5EF4-FFF2-40B4-BE49-F238E27FC236}">
                <a16:creationId xmlns:a16="http://schemas.microsoft.com/office/drawing/2014/main" id="{7561DEBA-5180-983B-52D1-810AFA210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8584" y="-1164571"/>
            <a:ext cx="554400" cy="554400"/>
          </a:xfrm>
          <a:prstGeom prst="rect">
            <a:avLst/>
          </a:prstGeom>
        </p:spPr>
      </p:pic>
      <p:pic>
        <p:nvPicPr>
          <p:cNvPr id="24" name="Graphic 23" descr="Drama with solid fill">
            <a:extLst>
              <a:ext uri="{FF2B5EF4-FFF2-40B4-BE49-F238E27FC236}">
                <a16:creationId xmlns:a16="http://schemas.microsoft.com/office/drawing/2014/main" id="{F4C53464-F5A7-EA1F-83FA-DF11AF8F5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8086" y="-1164820"/>
            <a:ext cx="554400" cy="554400"/>
          </a:xfrm>
          <a:prstGeom prst="rect">
            <a:avLst/>
          </a:prstGeom>
        </p:spPr>
      </p:pic>
      <p:pic>
        <p:nvPicPr>
          <p:cNvPr id="25" name="Graphic 24" descr="Pencil with solid fill">
            <a:extLst>
              <a:ext uri="{FF2B5EF4-FFF2-40B4-BE49-F238E27FC236}">
                <a16:creationId xmlns:a16="http://schemas.microsoft.com/office/drawing/2014/main" id="{51BA67FA-5118-8212-42AE-2AE9DEC12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591" y="-1164821"/>
            <a:ext cx="554400" cy="554400"/>
          </a:xfrm>
          <a:prstGeom prst="rect">
            <a:avLst/>
          </a:prstGeom>
        </p:spPr>
      </p:pic>
      <p:pic>
        <p:nvPicPr>
          <p:cNvPr id="26" name="Graphic 25" descr="Fork and knife with solid fill">
            <a:extLst>
              <a:ext uri="{FF2B5EF4-FFF2-40B4-BE49-F238E27FC236}">
                <a16:creationId xmlns:a16="http://schemas.microsoft.com/office/drawing/2014/main" id="{E967A9F3-4837-D74F-A338-25D2C3456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7090" y="-1164819"/>
            <a:ext cx="554400" cy="554400"/>
          </a:xfrm>
          <a:prstGeom prst="rect">
            <a:avLst/>
          </a:prstGeom>
        </p:spPr>
      </p:pic>
      <p:pic>
        <p:nvPicPr>
          <p:cNvPr id="27" name="Graphic 26" descr="Earth globe: Africa and Europe with solid fill">
            <a:extLst>
              <a:ext uri="{FF2B5EF4-FFF2-40B4-BE49-F238E27FC236}">
                <a16:creationId xmlns:a16="http://schemas.microsoft.com/office/drawing/2014/main" id="{601F89B5-DAD5-426A-813D-2D2EB6D990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6592" y="-1164819"/>
            <a:ext cx="554400" cy="55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2B197C2D-A98B-4B37-A8B4-AD606CD63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55098" y="-1164819"/>
            <a:ext cx="554400" cy="554400"/>
          </a:xfrm>
          <a:prstGeom prst="rect">
            <a:avLst/>
          </a:prstGeom>
        </p:spPr>
      </p:pic>
      <p:pic>
        <p:nvPicPr>
          <p:cNvPr id="29" name="Graphic 28" descr="Aeroplane with solid fill">
            <a:extLst>
              <a:ext uri="{FF2B5EF4-FFF2-40B4-BE49-F238E27FC236}">
                <a16:creationId xmlns:a16="http://schemas.microsoft.com/office/drawing/2014/main" id="{EB870BB4-F06B-8488-F3BD-68033DC429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14600" y="-1164821"/>
            <a:ext cx="554400" cy="554400"/>
          </a:xfrm>
          <a:prstGeom prst="rect">
            <a:avLst/>
          </a:prstGeom>
        </p:spPr>
      </p:pic>
      <p:pic>
        <p:nvPicPr>
          <p:cNvPr id="30" name="Graphic 29" descr="Music notes with solid fill">
            <a:extLst>
              <a:ext uri="{FF2B5EF4-FFF2-40B4-BE49-F238E27FC236}">
                <a16:creationId xmlns:a16="http://schemas.microsoft.com/office/drawing/2014/main" id="{46E1343D-29C9-6903-4F11-C40A19881C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74102" y="-1164819"/>
            <a:ext cx="554400" cy="554400"/>
          </a:xfrm>
          <a:prstGeom prst="rect">
            <a:avLst/>
          </a:prstGeom>
        </p:spPr>
      </p:pic>
      <p:pic>
        <p:nvPicPr>
          <p:cNvPr id="31" name="Graphic 30" descr="Football ball with solid fill">
            <a:extLst>
              <a:ext uri="{FF2B5EF4-FFF2-40B4-BE49-F238E27FC236}">
                <a16:creationId xmlns:a16="http://schemas.microsoft.com/office/drawing/2014/main" id="{74C6E7A7-C95F-526D-10F9-099E5544FE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3604" y="-1164819"/>
            <a:ext cx="554400" cy="554400"/>
          </a:xfrm>
          <a:prstGeom prst="rect">
            <a:avLst/>
          </a:prstGeom>
        </p:spPr>
      </p:pic>
      <p:pic>
        <p:nvPicPr>
          <p:cNvPr id="32" name="Graphic 31" descr="Social network with solid fill">
            <a:extLst>
              <a:ext uri="{FF2B5EF4-FFF2-40B4-BE49-F238E27FC236}">
                <a16:creationId xmlns:a16="http://schemas.microsoft.com/office/drawing/2014/main" id="{B9644DAD-B27D-0191-ACDD-014446217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3106" y="-1164820"/>
            <a:ext cx="554400" cy="554400"/>
          </a:xfrm>
          <a:prstGeom prst="rect">
            <a:avLst/>
          </a:prstGeom>
        </p:spPr>
      </p:pic>
      <p:pic>
        <p:nvPicPr>
          <p:cNvPr id="33" name="Graphic 32" descr="Heart with pulse with solid fill">
            <a:extLst>
              <a:ext uri="{FF2B5EF4-FFF2-40B4-BE49-F238E27FC236}">
                <a16:creationId xmlns:a16="http://schemas.microsoft.com/office/drawing/2014/main" id="{ABB9C7B6-B016-306F-9736-1223F49C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668" y="-1164821"/>
            <a:ext cx="557252" cy="557252"/>
          </a:xfrm>
          <a:prstGeom prst="rect">
            <a:avLst/>
          </a:prstGeom>
        </p:spPr>
      </p:pic>
      <p:pic>
        <p:nvPicPr>
          <p:cNvPr id="34" name="Graphic 33" descr="Atom with solid fill">
            <a:extLst>
              <a:ext uri="{FF2B5EF4-FFF2-40B4-BE49-F238E27FC236}">
                <a16:creationId xmlns:a16="http://schemas.microsoft.com/office/drawing/2014/main" id="{50FAEF2D-4FA7-63D6-836E-1533A44926E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93106" y="-435934"/>
            <a:ext cx="565898" cy="56589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1B0DD02-52A1-66FD-1954-9DED0F129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95596" y="-1164823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23</Words>
  <Application>Microsoft Macintosh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Gregory-Tooke</dc:creator>
  <cp:lastModifiedBy>Oliver Gregory-Tooke</cp:lastModifiedBy>
  <cp:revision>1</cp:revision>
  <dcterms:created xsi:type="dcterms:W3CDTF">2023-04-30T15:50:42Z</dcterms:created>
  <dcterms:modified xsi:type="dcterms:W3CDTF">2023-04-30T16:09:17Z</dcterms:modified>
</cp:coreProperties>
</file>