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8" r:id="rId2"/>
    <p:sldId id="287" r:id="rId3"/>
    <p:sldId id="291" r:id="rId4"/>
    <p:sldId id="292" r:id="rId5"/>
    <p:sldId id="301" r:id="rId6"/>
    <p:sldId id="302" r:id="rId7"/>
    <p:sldId id="303" r:id="rId8"/>
    <p:sldId id="304" r:id="rId9"/>
    <p:sldId id="295" r:id="rId10"/>
    <p:sldId id="282" r:id="rId11"/>
    <p:sldId id="305" r:id="rId12"/>
    <p:sldId id="284" r:id="rId13"/>
    <p:sldId id="318" r:id="rId14"/>
    <p:sldId id="328" r:id="rId15"/>
    <p:sldId id="310" r:id="rId16"/>
    <p:sldId id="285" r:id="rId17"/>
    <p:sldId id="307" r:id="rId18"/>
    <p:sldId id="308" r:id="rId19"/>
    <p:sldId id="309" r:id="rId20"/>
    <p:sldId id="277" r:id="rId21"/>
    <p:sldId id="327" r:id="rId22"/>
    <p:sldId id="323" r:id="rId23"/>
    <p:sldId id="306" r:id="rId24"/>
    <p:sldId id="326" r:id="rId25"/>
    <p:sldId id="330" r:id="rId26"/>
    <p:sldId id="329" r:id="rId27"/>
    <p:sldId id="312" r:id="rId28"/>
    <p:sldId id="313" r:id="rId29"/>
    <p:sldId id="331" r:id="rId30"/>
    <p:sldId id="319" r:id="rId31"/>
    <p:sldId id="324" r:id="rId32"/>
    <p:sldId id="325" r:id="rId33"/>
    <p:sldId id="322" r:id="rId34"/>
    <p:sldId id="311" r:id="rId35"/>
    <p:sldId id="276" r:id="rId36"/>
    <p:sldId id="315" r:id="rId37"/>
    <p:sldId id="263" r:id="rId38"/>
    <p:sldId id="265" r:id="rId39"/>
    <p:sldId id="261" r:id="rId40"/>
    <p:sldId id="266" r:id="rId41"/>
    <p:sldId id="262" r:id="rId42"/>
    <p:sldId id="264" r:id="rId43"/>
    <p:sldId id="267" r:id="rId44"/>
    <p:sldId id="273" r:id="rId45"/>
    <p:sldId id="316" r:id="rId46"/>
    <p:sldId id="32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EEBB51-8018-461A-83BE-46246239A2BD}" v="10" dt="2021-02-11T15:21:18.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73" autoAdjust="0"/>
  </p:normalViewPr>
  <p:slideViewPr>
    <p:cSldViewPr snapToGrid="0">
      <p:cViewPr varScale="1">
        <p:scale>
          <a:sx n="153" d="100"/>
          <a:sy n="153" d="100"/>
        </p:scale>
        <p:origin x="55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Kamperis (PhD School of Computer Sci FT)" userId="ce2c14f7-6c68-44e4-8157-6895c9cdbce8" providerId="ADAL" clId="{BDEEBB51-8018-461A-83BE-46246239A2BD}"/>
    <pc:docChg chg="modSld">
      <pc:chgData name="Oliver Kamperis (PhD School of Computer Sci FT)" userId="ce2c14f7-6c68-44e4-8157-6895c9cdbce8" providerId="ADAL" clId="{BDEEBB51-8018-461A-83BE-46246239A2BD}" dt="2021-02-11T15:21:18.001" v="9" actId="20577"/>
      <pc:docMkLst>
        <pc:docMk/>
      </pc:docMkLst>
      <pc:sldChg chg="modSp">
        <pc:chgData name="Oliver Kamperis (PhD School of Computer Sci FT)" userId="ce2c14f7-6c68-44e4-8157-6895c9cdbce8" providerId="ADAL" clId="{BDEEBB51-8018-461A-83BE-46246239A2BD}" dt="2021-02-11T15:21:18.001" v="9" actId="20577"/>
        <pc:sldMkLst>
          <pc:docMk/>
          <pc:sldMk cId="4257232678" sldId="309"/>
        </pc:sldMkLst>
        <pc:spChg chg="mod">
          <ac:chgData name="Oliver Kamperis (PhD School of Computer Sci FT)" userId="ce2c14f7-6c68-44e4-8157-6895c9cdbce8" providerId="ADAL" clId="{BDEEBB51-8018-461A-83BE-46246239A2BD}" dt="2021-02-11T15:21:18.001" v="9" actId="20577"/>
          <ac:spMkLst>
            <pc:docMk/>
            <pc:sldMk cId="4257232678" sldId="309"/>
            <ac:spMk id="3" creationId="{BFF7FE53-5FD3-4F30-9EB7-7D6A861F37DE}"/>
          </ac:spMkLst>
        </pc:spChg>
      </pc:sldChg>
    </pc:docChg>
  </pc:docChgLst>
  <pc:docChgLst>
    <pc:chgData name="Oliver Kamperis (PhD School of Computer Sci FT)" userId="ce2c14f7-6c68-44e4-8157-6895c9cdbce8" providerId="ADAL" clId="{2EDCF4FF-458E-4D3E-BD75-F68360A15CB5}"/>
    <pc:docChg chg="modSld">
      <pc:chgData name="Oliver Kamperis (PhD School of Computer Sci FT)" userId="ce2c14f7-6c68-44e4-8157-6895c9cdbce8" providerId="ADAL" clId="{2EDCF4FF-458E-4D3E-BD75-F68360A15CB5}" dt="2021-01-13T16:15:11.094" v="19" actId="729"/>
      <pc:docMkLst>
        <pc:docMk/>
      </pc:docMkLst>
      <pc:sldChg chg="mod modShow">
        <pc:chgData name="Oliver Kamperis (PhD School of Computer Sci FT)" userId="ce2c14f7-6c68-44e4-8157-6895c9cdbce8" providerId="ADAL" clId="{2EDCF4FF-458E-4D3E-BD75-F68360A15CB5}" dt="2021-01-13T16:15:11.094" v="19" actId="729"/>
        <pc:sldMkLst>
          <pc:docMk/>
          <pc:sldMk cId="4030494137" sldId="282"/>
        </pc:sldMkLst>
      </pc:sldChg>
      <pc:sldChg chg="modSp mod">
        <pc:chgData name="Oliver Kamperis (PhD School of Computer Sci FT)" userId="ce2c14f7-6c68-44e4-8157-6895c9cdbce8" providerId="ADAL" clId="{2EDCF4FF-458E-4D3E-BD75-F68360A15CB5}" dt="2021-01-13T15:01:52.242" v="18" actId="20577"/>
        <pc:sldMkLst>
          <pc:docMk/>
          <pc:sldMk cId="4017103734" sldId="295"/>
        </pc:sldMkLst>
        <pc:graphicFrameChg chg="modGraphic">
          <ac:chgData name="Oliver Kamperis (PhD School of Computer Sci FT)" userId="ce2c14f7-6c68-44e4-8157-6895c9cdbce8" providerId="ADAL" clId="{2EDCF4FF-458E-4D3E-BD75-F68360A15CB5}" dt="2021-01-13T15:01:52.242" v="18" actId="20577"/>
          <ac:graphicFrameMkLst>
            <pc:docMk/>
            <pc:sldMk cId="4017103734" sldId="295"/>
            <ac:graphicFrameMk id="4" creationId="{61C9CF51-1D77-4D38-9A14-D79E3BD20681}"/>
          </ac:graphicFrameMkLst>
        </pc:graphicFrameChg>
      </pc:sldChg>
    </pc:docChg>
  </pc:docChgLst>
  <pc:docChgLst>
    <pc:chgData name="Oliver Kamperis (PhD School of Computer Sci FT)" userId="ce2c14f7-6c68-44e4-8157-6895c9cdbce8" providerId="ADAL" clId="{1066AF48-F959-4C47-92F7-C8B0052CC39B}"/>
    <pc:docChg chg="undo redo custSel addSld delSld modSld sldOrd">
      <pc:chgData name="Oliver Kamperis (PhD School of Computer Sci FT)" userId="ce2c14f7-6c68-44e4-8157-6895c9cdbce8" providerId="ADAL" clId="{1066AF48-F959-4C47-92F7-C8B0052CC39B}" dt="2020-12-16T20:45:17.506" v="24015" actId="20577"/>
      <pc:docMkLst>
        <pc:docMk/>
      </pc:docMkLst>
      <pc:sldChg chg="new del">
        <pc:chgData name="Oliver Kamperis (PhD School of Computer Sci FT)" userId="ce2c14f7-6c68-44e4-8157-6895c9cdbce8" providerId="ADAL" clId="{1066AF48-F959-4C47-92F7-C8B0052CC39B}" dt="2020-12-10T23:29:41.581" v="2803" actId="47"/>
        <pc:sldMkLst>
          <pc:docMk/>
          <pc:sldMk cId="1906620964" sldId="256"/>
        </pc:sldMkLst>
      </pc:sldChg>
      <pc:sldChg chg="modSp new del mod">
        <pc:chgData name="Oliver Kamperis (PhD School of Computer Sci FT)" userId="ce2c14f7-6c68-44e4-8157-6895c9cdbce8" providerId="ADAL" clId="{1066AF48-F959-4C47-92F7-C8B0052CC39B}" dt="2020-12-12T17:04:12.537" v="9697" actId="47"/>
        <pc:sldMkLst>
          <pc:docMk/>
          <pc:sldMk cId="1724288245" sldId="257"/>
        </pc:sldMkLst>
        <pc:spChg chg="mod">
          <ac:chgData name="Oliver Kamperis (PhD School of Computer Sci FT)" userId="ce2c14f7-6c68-44e4-8157-6895c9cdbce8" providerId="ADAL" clId="{1066AF48-F959-4C47-92F7-C8B0052CC39B}" dt="2020-12-11T17:54:27.515" v="5177" actId="20577"/>
          <ac:spMkLst>
            <pc:docMk/>
            <pc:sldMk cId="1724288245" sldId="257"/>
            <ac:spMk id="2" creationId="{96340372-6466-473A-BFA3-614BD258CF06}"/>
          </ac:spMkLst>
        </pc:spChg>
        <pc:spChg chg="mod">
          <ac:chgData name="Oliver Kamperis (PhD School of Computer Sci FT)" userId="ce2c14f7-6c68-44e4-8157-6895c9cdbce8" providerId="ADAL" clId="{1066AF48-F959-4C47-92F7-C8B0052CC39B}" dt="2020-12-12T17:03:04.883" v="9664" actId="20577"/>
          <ac:spMkLst>
            <pc:docMk/>
            <pc:sldMk cId="1724288245" sldId="257"/>
            <ac:spMk id="3" creationId="{D4CEE27C-E3E3-4109-86EA-ECF4AD07E411}"/>
          </ac:spMkLst>
        </pc:spChg>
      </pc:sldChg>
      <pc:sldChg chg="new del ord">
        <pc:chgData name="Oliver Kamperis (PhD School of Computer Sci FT)" userId="ce2c14f7-6c68-44e4-8157-6895c9cdbce8" providerId="ADAL" clId="{1066AF48-F959-4C47-92F7-C8B0052CC39B}" dt="2020-12-10T22:56:42.736" v="198" actId="47"/>
        <pc:sldMkLst>
          <pc:docMk/>
          <pc:sldMk cId="1339501416" sldId="258"/>
        </pc:sldMkLst>
      </pc:sldChg>
      <pc:sldChg chg="modSp add del mod ord">
        <pc:chgData name="Oliver Kamperis (PhD School of Computer Sci FT)" userId="ce2c14f7-6c68-44e4-8157-6895c9cdbce8" providerId="ADAL" clId="{1066AF48-F959-4C47-92F7-C8B0052CC39B}" dt="2020-12-11T17:52:06.379" v="5024" actId="2696"/>
        <pc:sldMkLst>
          <pc:docMk/>
          <pc:sldMk cId="3298999712" sldId="259"/>
        </pc:sldMkLst>
        <pc:spChg chg="mod">
          <ac:chgData name="Oliver Kamperis (PhD School of Computer Sci FT)" userId="ce2c14f7-6c68-44e4-8157-6895c9cdbce8" providerId="ADAL" clId="{1066AF48-F959-4C47-92F7-C8B0052CC39B}" dt="2020-12-10T22:56:48.576" v="210" actId="20577"/>
          <ac:spMkLst>
            <pc:docMk/>
            <pc:sldMk cId="3298999712" sldId="259"/>
            <ac:spMk id="2" creationId="{96340372-6466-473A-BFA3-614BD258CF06}"/>
          </ac:spMkLst>
        </pc:spChg>
        <pc:spChg chg="mod">
          <ac:chgData name="Oliver Kamperis (PhD School of Computer Sci FT)" userId="ce2c14f7-6c68-44e4-8157-6895c9cdbce8" providerId="ADAL" clId="{1066AF48-F959-4C47-92F7-C8B0052CC39B}" dt="2020-12-11T17:52:01.851" v="5023" actId="21"/>
          <ac:spMkLst>
            <pc:docMk/>
            <pc:sldMk cId="3298999712" sldId="259"/>
            <ac:spMk id="3" creationId="{D4CEE27C-E3E3-4109-86EA-ECF4AD07E411}"/>
          </ac:spMkLst>
        </pc:spChg>
      </pc:sldChg>
      <pc:sldChg chg="modSp add del mod ord">
        <pc:chgData name="Oliver Kamperis (PhD School of Computer Sci FT)" userId="ce2c14f7-6c68-44e4-8157-6895c9cdbce8" providerId="ADAL" clId="{1066AF48-F959-4C47-92F7-C8B0052CC39B}" dt="2020-12-12T16:47:18.589" v="8854" actId="47"/>
        <pc:sldMkLst>
          <pc:docMk/>
          <pc:sldMk cId="2561906729" sldId="260"/>
        </pc:sldMkLst>
        <pc:spChg chg="mod">
          <ac:chgData name="Oliver Kamperis (PhD School of Computer Sci FT)" userId="ce2c14f7-6c68-44e4-8157-6895c9cdbce8" providerId="ADAL" clId="{1066AF48-F959-4C47-92F7-C8B0052CC39B}" dt="2020-12-10T23:06:55.199" v="689" actId="20577"/>
          <ac:spMkLst>
            <pc:docMk/>
            <pc:sldMk cId="2561906729" sldId="260"/>
            <ac:spMk id="2" creationId="{96340372-6466-473A-BFA3-614BD258CF06}"/>
          </ac:spMkLst>
        </pc:spChg>
        <pc:spChg chg="mod">
          <ac:chgData name="Oliver Kamperis (PhD School of Computer Sci FT)" userId="ce2c14f7-6c68-44e4-8157-6895c9cdbce8" providerId="ADAL" clId="{1066AF48-F959-4C47-92F7-C8B0052CC39B}" dt="2020-12-12T16:47:14.411" v="8852" actId="27636"/>
          <ac:spMkLst>
            <pc:docMk/>
            <pc:sldMk cId="2561906729" sldId="260"/>
            <ac:spMk id="3" creationId="{D4CEE27C-E3E3-4109-86EA-ECF4AD07E411}"/>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322163179" sldId="261"/>
        </pc:sldMkLst>
        <pc:spChg chg="mod">
          <ac:chgData name="Oliver Kamperis (PhD School of Computer Sci FT)" userId="ce2c14f7-6c68-44e4-8157-6895c9cdbce8" providerId="ADAL" clId="{1066AF48-F959-4C47-92F7-C8B0052CC39B}" dt="2020-12-10T23:15:14.316" v="1313" actId="20577"/>
          <ac:spMkLst>
            <pc:docMk/>
            <pc:sldMk cId="322163179" sldId="261"/>
            <ac:spMk id="2" creationId="{96340372-6466-473A-BFA3-614BD258CF06}"/>
          </ac:spMkLst>
        </pc:spChg>
        <pc:spChg chg="mod">
          <ac:chgData name="Oliver Kamperis (PhD School of Computer Sci FT)" userId="ce2c14f7-6c68-44e4-8157-6895c9cdbce8" providerId="ADAL" clId="{1066AF48-F959-4C47-92F7-C8B0052CC39B}" dt="2020-12-10T23:15:16.847" v="1314" actId="20577"/>
          <ac:spMkLst>
            <pc:docMk/>
            <pc:sldMk cId="322163179" sldId="261"/>
            <ac:spMk id="3" creationId="{D4CEE27C-E3E3-4109-86EA-ECF4AD07E411}"/>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3793542226" sldId="262"/>
        </pc:sldMkLst>
        <pc:spChg chg="mod">
          <ac:chgData name="Oliver Kamperis (PhD School of Computer Sci FT)" userId="ce2c14f7-6c68-44e4-8157-6895c9cdbce8" providerId="ADAL" clId="{1066AF48-F959-4C47-92F7-C8B0052CC39B}" dt="2020-12-10T23:15:28.769" v="1335" actId="20577"/>
          <ac:spMkLst>
            <pc:docMk/>
            <pc:sldMk cId="3793542226" sldId="262"/>
            <ac:spMk id="2" creationId="{96340372-6466-473A-BFA3-614BD258CF06}"/>
          </ac:spMkLst>
        </pc:spChg>
      </pc:sldChg>
      <pc:sldChg chg="modSp add mod ord modShow">
        <pc:chgData name="Oliver Kamperis (PhD School of Computer Sci FT)" userId="ce2c14f7-6c68-44e4-8157-6895c9cdbce8" providerId="ADAL" clId="{1066AF48-F959-4C47-92F7-C8B0052CC39B}" dt="2020-12-14T13:27:39.110" v="19790" actId="729"/>
        <pc:sldMkLst>
          <pc:docMk/>
          <pc:sldMk cId="3418863462" sldId="263"/>
        </pc:sldMkLst>
        <pc:spChg chg="mod">
          <ac:chgData name="Oliver Kamperis (PhD School of Computer Sci FT)" userId="ce2c14f7-6c68-44e4-8157-6895c9cdbce8" providerId="ADAL" clId="{1066AF48-F959-4C47-92F7-C8B0052CC39B}" dt="2020-12-10T23:15:39.222" v="1348" actId="20577"/>
          <ac:spMkLst>
            <pc:docMk/>
            <pc:sldMk cId="3418863462" sldId="263"/>
            <ac:spMk id="2" creationId="{96340372-6466-473A-BFA3-614BD258CF06}"/>
          </ac:spMkLst>
        </pc:spChg>
        <pc:spChg chg="mod">
          <ac:chgData name="Oliver Kamperis (PhD School of Computer Sci FT)" userId="ce2c14f7-6c68-44e4-8157-6895c9cdbce8" providerId="ADAL" clId="{1066AF48-F959-4C47-92F7-C8B0052CC39B}" dt="2020-12-10T23:18:43.941" v="1880" actId="20577"/>
          <ac:spMkLst>
            <pc:docMk/>
            <pc:sldMk cId="3418863462" sldId="263"/>
            <ac:spMk id="3" creationId="{D4CEE27C-E3E3-4109-86EA-ECF4AD07E411}"/>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3403074323" sldId="264"/>
        </pc:sldMkLst>
        <pc:spChg chg="mod">
          <ac:chgData name="Oliver Kamperis (PhD School of Computer Sci FT)" userId="ce2c14f7-6c68-44e4-8157-6895c9cdbce8" providerId="ADAL" clId="{1066AF48-F959-4C47-92F7-C8B0052CC39B}" dt="2020-12-10T23:21:06.728" v="2169" actId="20577"/>
          <ac:spMkLst>
            <pc:docMk/>
            <pc:sldMk cId="3403074323" sldId="264"/>
            <ac:spMk id="3" creationId="{D4CEE27C-E3E3-4109-86EA-ECF4AD07E411}"/>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2957154576" sldId="265"/>
        </pc:sldMkLst>
        <pc:spChg chg="mod">
          <ac:chgData name="Oliver Kamperis (PhD School of Computer Sci FT)" userId="ce2c14f7-6c68-44e4-8157-6895c9cdbce8" providerId="ADAL" clId="{1066AF48-F959-4C47-92F7-C8B0052CC39B}" dt="2020-12-10T23:20:47.215" v="2153" actId="20577"/>
          <ac:spMkLst>
            <pc:docMk/>
            <pc:sldMk cId="2957154576" sldId="265"/>
            <ac:spMk id="3" creationId="{D4CEE27C-E3E3-4109-86EA-ECF4AD07E411}"/>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3867456678" sldId="266"/>
        </pc:sldMkLst>
        <pc:spChg chg="mod">
          <ac:chgData name="Oliver Kamperis (PhD School of Computer Sci FT)" userId="ce2c14f7-6c68-44e4-8157-6895c9cdbce8" providerId="ADAL" clId="{1066AF48-F959-4C47-92F7-C8B0052CC39B}" dt="2020-12-10T23:20:53.233" v="2161" actId="20577"/>
          <ac:spMkLst>
            <pc:docMk/>
            <pc:sldMk cId="3867456678" sldId="266"/>
            <ac:spMk id="3" creationId="{D4CEE27C-E3E3-4109-86EA-ECF4AD07E411}"/>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3733206318" sldId="267"/>
        </pc:sldMkLst>
        <pc:spChg chg="mod">
          <ac:chgData name="Oliver Kamperis (PhD School of Computer Sci FT)" userId="ce2c14f7-6c68-44e4-8157-6895c9cdbce8" providerId="ADAL" clId="{1066AF48-F959-4C47-92F7-C8B0052CC39B}" dt="2020-12-10T23:21:51.667" v="2221" actId="20577"/>
          <ac:spMkLst>
            <pc:docMk/>
            <pc:sldMk cId="3733206318" sldId="267"/>
            <ac:spMk id="2" creationId="{96340372-6466-473A-BFA3-614BD258CF06}"/>
          </ac:spMkLst>
        </pc:spChg>
        <pc:spChg chg="mod">
          <ac:chgData name="Oliver Kamperis (PhD School of Computer Sci FT)" userId="ce2c14f7-6c68-44e4-8157-6895c9cdbce8" providerId="ADAL" clId="{1066AF48-F959-4C47-92F7-C8B0052CC39B}" dt="2020-12-10T23:22:52.842" v="2397" actId="20577"/>
          <ac:spMkLst>
            <pc:docMk/>
            <pc:sldMk cId="3733206318" sldId="267"/>
            <ac:spMk id="3" creationId="{D4CEE27C-E3E3-4109-86EA-ECF4AD07E411}"/>
          </ac:spMkLst>
        </pc:spChg>
      </pc:sldChg>
      <pc:sldChg chg="modSp add del mod">
        <pc:chgData name="Oliver Kamperis (PhD School of Computer Sci FT)" userId="ce2c14f7-6c68-44e4-8157-6895c9cdbce8" providerId="ADAL" clId="{1066AF48-F959-4C47-92F7-C8B0052CC39B}" dt="2020-12-12T13:53:30.833" v="6466" actId="47"/>
        <pc:sldMkLst>
          <pc:docMk/>
          <pc:sldMk cId="2388128640" sldId="268"/>
        </pc:sldMkLst>
        <pc:spChg chg="mod">
          <ac:chgData name="Oliver Kamperis (PhD School of Computer Sci FT)" userId="ce2c14f7-6c68-44e4-8157-6895c9cdbce8" providerId="ADAL" clId="{1066AF48-F959-4C47-92F7-C8B0052CC39B}" dt="2020-12-10T23:23:22.846" v="2412" actId="20577"/>
          <ac:spMkLst>
            <pc:docMk/>
            <pc:sldMk cId="2388128640" sldId="268"/>
            <ac:spMk id="2" creationId="{96340372-6466-473A-BFA3-614BD258CF06}"/>
          </ac:spMkLst>
        </pc:spChg>
        <pc:spChg chg="mod">
          <ac:chgData name="Oliver Kamperis (PhD School of Computer Sci FT)" userId="ce2c14f7-6c68-44e4-8157-6895c9cdbce8" providerId="ADAL" clId="{1066AF48-F959-4C47-92F7-C8B0052CC39B}" dt="2020-12-10T23:23:25.072" v="2413" actId="20577"/>
          <ac:spMkLst>
            <pc:docMk/>
            <pc:sldMk cId="2388128640" sldId="268"/>
            <ac:spMk id="3" creationId="{D4CEE27C-E3E3-4109-86EA-ECF4AD07E411}"/>
          </ac:spMkLst>
        </pc:spChg>
      </pc:sldChg>
      <pc:sldChg chg="modSp add del mod">
        <pc:chgData name="Oliver Kamperis (PhD School of Computer Sci FT)" userId="ce2c14f7-6c68-44e4-8157-6895c9cdbce8" providerId="ADAL" clId="{1066AF48-F959-4C47-92F7-C8B0052CC39B}" dt="2020-12-12T16:44:51.740" v="8780" actId="47"/>
        <pc:sldMkLst>
          <pc:docMk/>
          <pc:sldMk cId="2948205568" sldId="269"/>
        </pc:sldMkLst>
        <pc:spChg chg="mod">
          <ac:chgData name="Oliver Kamperis (PhD School of Computer Sci FT)" userId="ce2c14f7-6c68-44e4-8157-6895c9cdbce8" providerId="ADAL" clId="{1066AF48-F959-4C47-92F7-C8B0052CC39B}" dt="2020-12-10T23:23:38.328" v="2438" actId="20577"/>
          <ac:spMkLst>
            <pc:docMk/>
            <pc:sldMk cId="2948205568" sldId="269"/>
            <ac:spMk id="2" creationId="{96340372-6466-473A-BFA3-614BD258CF06}"/>
          </ac:spMkLst>
        </pc:spChg>
        <pc:spChg chg="mod">
          <ac:chgData name="Oliver Kamperis (PhD School of Computer Sci FT)" userId="ce2c14f7-6c68-44e4-8157-6895c9cdbce8" providerId="ADAL" clId="{1066AF48-F959-4C47-92F7-C8B0052CC39B}" dt="2020-12-12T16:44:31.287" v="8776" actId="27636"/>
          <ac:spMkLst>
            <pc:docMk/>
            <pc:sldMk cId="2948205568" sldId="269"/>
            <ac:spMk id="3" creationId="{D4CEE27C-E3E3-4109-86EA-ECF4AD07E411}"/>
          </ac:spMkLst>
        </pc:spChg>
      </pc:sldChg>
      <pc:sldChg chg="modSp add del mod ord">
        <pc:chgData name="Oliver Kamperis (PhD School of Computer Sci FT)" userId="ce2c14f7-6c68-44e4-8157-6895c9cdbce8" providerId="ADAL" clId="{1066AF48-F959-4C47-92F7-C8B0052CC39B}" dt="2020-12-12T13:59:15" v="6482" actId="2696"/>
        <pc:sldMkLst>
          <pc:docMk/>
          <pc:sldMk cId="4097967226" sldId="270"/>
        </pc:sldMkLst>
        <pc:spChg chg="mod">
          <ac:chgData name="Oliver Kamperis (PhD School of Computer Sci FT)" userId="ce2c14f7-6c68-44e4-8157-6895c9cdbce8" providerId="ADAL" clId="{1066AF48-F959-4C47-92F7-C8B0052CC39B}" dt="2020-12-10T23:30:17.734" v="2849" actId="20577"/>
          <ac:spMkLst>
            <pc:docMk/>
            <pc:sldMk cId="4097967226" sldId="270"/>
            <ac:spMk id="2" creationId="{96340372-6466-473A-BFA3-614BD258CF06}"/>
          </ac:spMkLst>
        </pc:spChg>
        <pc:spChg chg="mod">
          <ac:chgData name="Oliver Kamperis (PhD School of Computer Sci FT)" userId="ce2c14f7-6c68-44e4-8157-6895c9cdbce8" providerId="ADAL" clId="{1066AF48-F959-4C47-92F7-C8B0052CC39B}" dt="2020-12-10T23:30:50.808" v="2850" actId="20577"/>
          <ac:spMkLst>
            <pc:docMk/>
            <pc:sldMk cId="4097967226" sldId="270"/>
            <ac:spMk id="3" creationId="{D4CEE27C-E3E3-4109-86EA-ECF4AD07E411}"/>
          </ac:spMkLst>
        </pc:spChg>
      </pc:sldChg>
      <pc:sldChg chg="new del">
        <pc:chgData name="Oliver Kamperis (PhD School of Computer Sci FT)" userId="ce2c14f7-6c68-44e4-8157-6895c9cdbce8" providerId="ADAL" clId="{1066AF48-F959-4C47-92F7-C8B0052CC39B}" dt="2020-12-10T23:25:58.360" v="2789" actId="47"/>
        <pc:sldMkLst>
          <pc:docMk/>
          <pc:sldMk cId="1234994502" sldId="271"/>
        </pc:sldMkLst>
      </pc:sldChg>
      <pc:sldChg chg="delSp modSp add del mod ord">
        <pc:chgData name="Oliver Kamperis (PhD School of Computer Sci FT)" userId="ce2c14f7-6c68-44e4-8157-6895c9cdbce8" providerId="ADAL" clId="{1066AF48-F959-4C47-92F7-C8B0052CC39B}" dt="2020-12-14T00:27:16.593" v="15056" actId="47"/>
        <pc:sldMkLst>
          <pc:docMk/>
          <pc:sldMk cId="2553924306" sldId="271"/>
        </pc:sldMkLst>
        <pc:spChg chg="mod">
          <ac:chgData name="Oliver Kamperis (PhD School of Computer Sci FT)" userId="ce2c14f7-6c68-44e4-8157-6895c9cdbce8" providerId="ADAL" clId="{1066AF48-F959-4C47-92F7-C8B0052CC39B}" dt="2020-12-14T00:27:12.532" v="15054" actId="21"/>
          <ac:spMkLst>
            <pc:docMk/>
            <pc:sldMk cId="2553924306" sldId="271"/>
            <ac:spMk id="3" creationId="{BFF7FE53-5FD3-4F30-9EB7-7D6A861F37DE}"/>
          </ac:spMkLst>
        </pc:spChg>
        <pc:spChg chg="mod">
          <ac:chgData name="Oliver Kamperis (PhD School of Computer Sci FT)" userId="ce2c14f7-6c68-44e4-8157-6895c9cdbce8" providerId="ADAL" clId="{1066AF48-F959-4C47-92F7-C8B0052CC39B}" dt="2020-12-14T00:25:37.941" v="15009" actId="21"/>
          <ac:spMkLst>
            <pc:docMk/>
            <pc:sldMk cId="2553924306" sldId="271"/>
            <ac:spMk id="5" creationId="{0C060935-AB9C-43A4-9577-959E312456D1}"/>
          </ac:spMkLst>
        </pc:spChg>
        <pc:picChg chg="del">
          <ac:chgData name="Oliver Kamperis (PhD School of Computer Sci FT)" userId="ce2c14f7-6c68-44e4-8157-6895c9cdbce8" providerId="ADAL" clId="{1066AF48-F959-4C47-92F7-C8B0052CC39B}" dt="2020-12-14T00:25:19.370" v="15004" actId="478"/>
          <ac:picMkLst>
            <pc:docMk/>
            <pc:sldMk cId="2553924306" sldId="271"/>
            <ac:picMk id="4" creationId="{CE88E9FE-395C-4C42-BC55-32A844E2FF06}"/>
          </ac:picMkLst>
        </pc:picChg>
      </pc:sldChg>
      <pc:sldChg chg="modSp add mod ord modShow modNotesTx">
        <pc:chgData name="Oliver Kamperis (PhD School of Computer Sci FT)" userId="ce2c14f7-6c68-44e4-8157-6895c9cdbce8" providerId="ADAL" clId="{1066AF48-F959-4C47-92F7-C8B0052CC39B}" dt="2020-12-14T13:27:39.110" v="19790" actId="729"/>
        <pc:sldMkLst>
          <pc:docMk/>
          <pc:sldMk cId="1065951103" sldId="273"/>
        </pc:sldMkLst>
        <pc:spChg chg="mod">
          <ac:chgData name="Oliver Kamperis (PhD School of Computer Sci FT)" userId="ce2c14f7-6c68-44e4-8157-6895c9cdbce8" providerId="ADAL" clId="{1066AF48-F959-4C47-92F7-C8B0052CC39B}" dt="2020-12-12T13:53:27.418" v="6463" actId="20577"/>
          <ac:spMkLst>
            <pc:docMk/>
            <pc:sldMk cId="1065951103" sldId="273"/>
            <ac:spMk id="2" creationId="{8ECED65F-3E36-40AB-B6EE-3D1F75BED48A}"/>
          </ac:spMkLst>
        </pc:spChg>
        <pc:spChg chg="mod">
          <ac:chgData name="Oliver Kamperis (PhD School of Computer Sci FT)" userId="ce2c14f7-6c68-44e4-8157-6895c9cdbce8" providerId="ADAL" clId="{1066AF48-F959-4C47-92F7-C8B0052CC39B}" dt="2020-12-12T17:15:45.995" v="10349" actId="255"/>
          <ac:spMkLst>
            <pc:docMk/>
            <pc:sldMk cId="1065951103" sldId="273"/>
            <ac:spMk id="3" creationId="{BFF7FE53-5FD3-4F30-9EB7-7D6A861F37DE}"/>
          </ac:spMkLst>
        </pc:spChg>
      </pc:sldChg>
      <pc:sldChg chg="add del">
        <pc:chgData name="Oliver Kamperis (PhD School of Computer Sci FT)" userId="ce2c14f7-6c68-44e4-8157-6895c9cdbce8" providerId="ADAL" clId="{1066AF48-F959-4C47-92F7-C8B0052CC39B}" dt="2020-12-12T13:54:03.428" v="6472" actId="2696"/>
        <pc:sldMkLst>
          <pc:docMk/>
          <pc:sldMk cId="903764812" sldId="274"/>
        </pc:sldMkLst>
      </pc:sldChg>
      <pc:sldChg chg="modSp add mod ord modShow">
        <pc:chgData name="Oliver Kamperis (PhD School of Computer Sci FT)" userId="ce2c14f7-6c68-44e4-8157-6895c9cdbce8" providerId="ADAL" clId="{1066AF48-F959-4C47-92F7-C8B0052CC39B}" dt="2020-12-14T15:42:32.179" v="22575" actId="729"/>
        <pc:sldMkLst>
          <pc:docMk/>
          <pc:sldMk cId="641789276" sldId="276"/>
        </pc:sldMkLst>
        <pc:spChg chg="mod">
          <ac:chgData name="Oliver Kamperis (PhD School of Computer Sci FT)" userId="ce2c14f7-6c68-44e4-8157-6895c9cdbce8" providerId="ADAL" clId="{1066AF48-F959-4C47-92F7-C8B0052CC39B}" dt="2020-12-13T23:48:37.986" v="14644" actId="6549"/>
          <ac:spMkLst>
            <pc:docMk/>
            <pc:sldMk cId="641789276" sldId="276"/>
            <ac:spMk id="3" creationId="{BFF7FE53-5FD3-4F30-9EB7-7D6A861F37DE}"/>
          </ac:spMkLst>
        </pc:spChg>
      </pc:sldChg>
      <pc:sldChg chg="modSp add mod ord">
        <pc:chgData name="Oliver Kamperis (PhD School of Computer Sci FT)" userId="ce2c14f7-6c68-44e4-8157-6895c9cdbce8" providerId="ADAL" clId="{1066AF48-F959-4C47-92F7-C8B0052CC39B}" dt="2020-12-14T16:23:42.389" v="23767" actId="20577"/>
        <pc:sldMkLst>
          <pc:docMk/>
          <pc:sldMk cId="606035529" sldId="277"/>
        </pc:sldMkLst>
        <pc:spChg chg="mod">
          <ac:chgData name="Oliver Kamperis (PhD School of Computer Sci FT)" userId="ce2c14f7-6c68-44e4-8157-6895c9cdbce8" providerId="ADAL" clId="{1066AF48-F959-4C47-92F7-C8B0052CC39B}" dt="2020-12-14T16:23:42.389" v="23767" actId="20577"/>
          <ac:spMkLst>
            <pc:docMk/>
            <pc:sldMk cId="606035529" sldId="277"/>
            <ac:spMk id="3" creationId="{BFF7FE53-5FD3-4F30-9EB7-7D6A861F37DE}"/>
          </ac:spMkLst>
        </pc:spChg>
      </pc:sldChg>
      <pc:sldChg chg="modSp add mod ord modNotesTx">
        <pc:chgData name="Oliver Kamperis (PhD School of Computer Sci FT)" userId="ce2c14f7-6c68-44e4-8157-6895c9cdbce8" providerId="ADAL" clId="{1066AF48-F959-4C47-92F7-C8B0052CC39B}" dt="2020-12-14T12:06:30.779" v="17605" actId="1076"/>
        <pc:sldMkLst>
          <pc:docMk/>
          <pc:sldMk cId="4030494137" sldId="282"/>
        </pc:sldMkLst>
        <pc:spChg chg="mod">
          <ac:chgData name="Oliver Kamperis (PhD School of Computer Sci FT)" userId="ce2c14f7-6c68-44e4-8157-6895c9cdbce8" providerId="ADAL" clId="{1066AF48-F959-4C47-92F7-C8B0052CC39B}" dt="2020-12-12T16:52:06.935" v="8940" actId="20577"/>
          <ac:spMkLst>
            <pc:docMk/>
            <pc:sldMk cId="4030494137" sldId="282"/>
            <ac:spMk id="2" creationId="{8ECED65F-3E36-40AB-B6EE-3D1F75BED48A}"/>
          </ac:spMkLst>
        </pc:spChg>
        <pc:spChg chg="mod">
          <ac:chgData name="Oliver Kamperis (PhD School of Computer Sci FT)" userId="ce2c14f7-6c68-44e4-8157-6895c9cdbce8" providerId="ADAL" clId="{1066AF48-F959-4C47-92F7-C8B0052CC39B}" dt="2020-12-14T12:05:45.387" v="17601" actId="27636"/>
          <ac:spMkLst>
            <pc:docMk/>
            <pc:sldMk cId="4030494137" sldId="282"/>
            <ac:spMk id="3" creationId="{BFF7FE53-5FD3-4F30-9EB7-7D6A861F37DE}"/>
          </ac:spMkLst>
        </pc:spChg>
        <pc:picChg chg="mod">
          <ac:chgData name="Oliver Kamperis (PhD School of Computer Sci FT)" userId="ce2c14f7-6c68-44e4-8157-6895c9cdbce8" providerId="ADAL" clId="{1066AF48-F959-4C47-92F7-C8B0052CC39B}" dt="2020-12-14T12:06:30.779" v="17605" actId="1076"/>
          <ac:picMkLst>
            <pc:docMk/>
            <pc:sldMk cId="4030494137" sldId="282"/>
            <ac:picMk id="4" creationId="{EF80133A-2395-4CD6-9114-8B52A745D54B}"/>
          </ac:picMkLst>
        </pc:picChg>
      </pc:sldChg>
      <pc:sldChg chg="delSp modSp add del mod ord">
        <pc:chgData name="Oliver Kamperis (PhD School of Computer Sci FT)" userId="ce2c14f7-6c68-44e4-8157-6895c9cdbce8" providerId="ADAL" clId="{1066AF48-F959-4C47-92F7-C8B0052CC39B}" dt="2020-12-12T17:06:03.600" v="9729" actId="47"/>
        <pc:sldMkLst>
          <pc:docMk/>
          <pc:sldMk cId="3850069192" sldId="283"/>
        </pc:sldMkLst>
        <pc:spChg chg="mod">
          <ac:chgData name="Oliver Kamperis (PhD School of Computer Sci FT)" userId="ce2c14f7-6c68-44e4-8157-6895c9cdbce8" providerId="ADAL" clId="{1066AF48-F959-4C47-92F7-C8B0052CC39B}" dt="2020-12-12T17:05:59.378" v="9726" actId="27636"/>
          <ac:spMkLst>
            <pc:docMk/>
            <pc:sldMk cId="3850069192" sldId="283"/>
            <ac:spMk id="3" creationId="{BFF7FE53-5FD3-4F30-9EB7-7D6A861F37DE}"/>
          </ac:spMkLst>
        </pc:spChg>
        <pc:picChg chg="del">
          <ac:chgData name="Oliver Kamperis (PhD School of Computer Sci FT)" userId="ce2c14f7-6c68-44e4-8157-6895c9cdbce8" providerId="ADAL" clId="{1066AF48-F959-4C47-92F7-C8B0052CC39B}" dt="2020-12-12T16:44:00.649" v="8774" actId="478"/>
          <ac:picMkLst>
            <pc:docMk/>
            <pc:sldMk cId="3850069192" sldId="283"/>
            <ac:picMk id="4" creationId="{0C56BBC7-0B70-419C-9C3B-5AAD2A0E62C7}"/>
          </ac:picMkLst>
        </pc:picChg>
      </pc:sldChg>
      <pc:sldChg chg="modSp add mod ord">
        <pc:chgData name="Oliver Kamperis (PhD School of Computer Sci FT)" userId="ce2c14f7-6c68-44e4-8157-6895c9cdbce8" providerId="ADAL" clId="{1066AF48-F959-4C47-92F7-C8B0052CC39B}" dt="2020-12-13T16:03:09.311" v="12378" actId="20577"/>
        <pc:sldMkLst>
          <pc:docMk/>
          <pc:sldMk cId="1723462393" sldId="284"/>
        </pc:sldMkLst>
        <pc:spChg chg="mod">
          <ac:chgData name="Oliver Kamperis (PhD School of Computer Sci FT)" userId="ce2c14f7-6c68-44e4-8157-6895c9cdbce8" providerId="ADAL" clId="{1066AF48-F959-4C47-92F7-C8B0052CC39B}" dt="2020-12-12T16:39:55.031" v="8500" actId="20577"/>
          <ac:spMkLst>
            <pc:docMk/>
            <pc:sldMk cId="1723462393" sldId="284"/>
            <ac:spMk id="2" creationId="{8ECED65F-3E36-40AB-B6EE-3D1F75BED48A}"/>
          </ac:spMkLst>
        </pc:spChg>
        <pc:spChg chg="mod">
          <ac:chgData name="Oliver Kamperis (PhD School of Computer Sci FT)" userId="ce2c14f7-6c68-44e4-8157-6895c9cdbce8" providerId="ADAL" clId="{1066AF48-F959-4C47-92F7-C8B0052CC39B}" dt="2020-12-13T16:03:09.311" v="12378" actId="20577"/>
          <ac:spMkLst>
            <pc:docMk/>
            <pc:sldMk cId="1723462393" sldId="284"/>
            <ac:spMk id="3" creationId="{BFF7FE53-5FD3-4F30-9EB7-7D6A861F37DE}"/>
          </ac:spMkLst>
        </pc:spChg>
        <pc:picChg chg="mod">
          <ac:chgData name="Oliver Kamperis (PhD School of Computer Sci FT)" userId="ce2c14f7-6c68-44e4-8157-6895c9cdbce8" providerId="ADAL" clId="{1066AF48-F959-4C47-92F7-C8B0052CC39B}" dt="2020-12-12T16:53:05.725" v="8953" actId="1076"/>
          <ac:picMkLst>
            <pc:docMk/>
            <pc:sldMk cId="1723462393" sldId="284"/>
            <ac:picMk id="5" creationId="{10F43C66-D654-4512-A836-6BCD8D6B78FB}"/>
          </ac:picMkLst>
        </pc:picChg>
      </pc:sldChg>
      <pc:sldChg chg="addSp delSp modSp add mod ord">
        <pc:chgData name="Oliver Kamperis (PhD School of Computer Sci FT)" userId="ce2c14f7-6c68-44e4-8157-6895c9cdbce8" providerId="ADAL" clId="{1066AF48-F959-4C47-92F7-C8B0052CC39B}" dt="2020-12-14T13:08:38.779" v="18794"/>
        <pc:sldMkLst>
          <pc:docMk/>
          <pc:sldMk cId="2568951373" sldId="285"/>
        </pc:sldMkLst>
        <pc:spChg chg="mod">
          <ac:chgData name="Oliver Kamperis (PhD School of Computer Sci FT)" userId="ce2c14f7-6c68-44e4-8157-6895c9cdbce8" providerId="ADAL" clId="{1066AF48-F959-4C47-92F7-C8B0052CC39B}" dt="2020-12-14T00:23:05.781" v="14914" actId="20577"/>
          <ac:spMkLst>
            <pc:docMk/>
            <pc:sldMk cId="2568951373" sldId="285"/>
            <ac:spMk id="2" creationId="{8ECED65F-3E36-40AB-B6EE-3D1F75BED48A}"/>
          </ac:spMkLst>
        </pc:spChg>
        <pc:spChg chg="add del mod">
          <ac:chgData name="Oliver Kamperis (PhD School of Computer Sci FT)" userId="ce2c14f7-6c68-44e4-8157-6895c9cdbce8" providerId="ADAL" clId="{1066AF48-F959-4C47-92F7-C8B0052CC39B}" dt="2020-12-14T12:54:35.812" v="18458" actId="20577"/>
          <ac:spMkLst>
            <pc:docMk/>
            <pc:sldMk cId="2568951373" sldId="285"/>
            <ac:spMk id="3" creationId="{BFF7FE53-5FD3-4F30-9EB7-7D6A861F37DE}"/>
          </ac:spMkLst>
        </pc:spChg>
        <pc:picChg chg="add mod">
          <ac:chgData name="Oliver Kamperis (PhD School of Computer Sci FT)" userId="ce2c14f7-6c68-44e4-8157-6895c9cdbce8" providerId="ADAL" clId="{1066AF48-F959-4C47-92F7-C8B0052CC39B}" dt="2020-12-14T12:55:48.320" v="18460" actId="1076"/>
          <ac:picMkLst>
            <pc:docMk/>
            <pc:sldMk cId="2568951373" sldId="285"/>
            <ac:picMk id="5" creationId="{63261425-85C9-48C2-A56B-940E36980145}"/>
          </ac:picMkLst>
        </pc:picChg>
      </pc:sldChg>
      <pc:sldChg chg="modSp add del mod ord modNotesTx">
        <pc:chgData name="Oliver Kamperis (PhD School of Computer Sci FT)" userId="ce2c14f7-6c68-44e4-8157-6895c9cdbce8" providerId="ADAL" clId="{1066AF48-F959-4C47-92F7-C8B0052CC39B}" dt="2020-12-14T12:06:40.435" v="17606" actId="2696"/>
        <pc:sldMkLst>
          <pc:docMk/>
          <pc:sldMk cId="3388021815" sldId="286"/>
        </pc:sldMkLst>
        <pc:spChg chg="mod">
          <ac:chgData name="Oliver Kamperis (PhD School of Computer Sci FT)" userId="ce2c14f7-6c68-44e4-8157-6895c9cdbce8" providerId="ADAL" clId="{1066AF48-F959-4C47-92F7-C8B0052CC39B}" dt="2020-12-11T17:55:14.271" v="5220" actId="20577"/>
          <ac:spMkLst>
            <pc:docMk/>
            <pc:sldMk cId="3388021815" sldId="286"/>
            <ac:spMk id="2" creationId="{8ECED65F-3E36-40AB-B6EE-3D1F75BED48A}"/>
          </ac:spMkLst>
        </pc:spChg>
        <pc:spChg chg="mod">
          <ac:chgData name="Oliver Kamperis (PhD School of Computer Sci FT)" userId="ce2c14f7-6c68-44e4-8157-6895c9cdbce8" providerId="ADAL" clId="{1066AF48-F959-4C47-92F7-C8B0052CC39B}" dt="2020-12-14T12:03:11.746" v="17508" actId="21"/>
          <ac:spMkLst>
            <pc:docMk/>
            <pc:sldMk cId="3388021815" sldId="286"/>
            <ac:spMk id="3" creationId="{BFF7FE53-5FD3-4F30-9EB7-7D6A861F37DE}"/>
          </ac:spMkLst>
        </pc:spChg>
      </pc:sldChg>
      <pc:sldChg chg="modSp add mod modNotesTx">
        <pc:chgData name="Oliver Kamperis (PhD School of Computer Sci FT)" userId="ce2c14f7-6c68-44e4-8157-6895c9cdbce8" providerId="ADAL" clId="{1066AF48-F959-4C47-92F7-C8B0052CC39B}" dt="2020-12-12T16:34:15.567" v="8203" actId="255"/>
        <pc:sldMkLst>
          <pc:docMk/>
          <pc:sldMk cId="2691396079" sldId="287"/>
        </pc:sldMkLst>
        <pc:spChg chg="mod">
          <ac:chgData name="Oliver Kamperis (PhD School of Computer Sci FT)" userId="ce2c14f7-6c68-44e4-8157-6895c9cdbce8" providerId="ADAL" clId="{1066AF48-F959-4C47-92F7-C8B0052CC39B}" dt="2020-12-11T15:23:10.269" v="2906" actId="20577"/>
          <ac:spMkLst>
            <pc:docMk/>
            <pc:sldMk cId="2691396079" sldId="287"/>
            <ac:spMk id="2" creationId="{8ECED65F-3E36-40AB-B6EE-3D1F75BED48A}"/>
          </ac:spMkLst>
        </pc:spChg>
        <pc:spChg chg="mod">
          <ac:chgData name="Oliver Kamperis (PhD School of Computer Sci FT)" userId="ce2c14f7-6c68-44e4-8157-6895c9cdbce8" providerId="ADAL" clId="{1066AF48-F959-4C47-92F7-C8B0052CC39B}" dt="2020-12-12T16:34:15.567" v="8203" actId="255"/>
          <ac:spMkLst>
            <pc:docMk/>
            <pc:sldMk cId="2691396079" sldId="287"/>
            <ac:spMk id="3" creationId="{BFF7FE53-5FD3-4F30-9EB7-7D6A861F37DE}"/>
          </ac:spMkLst>
        </pc:spChg>
      </pc:sldChg>
      <pc:sldChg chg="modSp add mod">
        <pc:chgData name="Oliver Kamperis (PhD School of Computer Sci FT)" userId="ce2c14f7-6c68-44e4-8157-6895c9cdbce8" providerId="ADAL" clId="{1066AF48-F959-4C47-92F7-C8B0052CC39B}" dt="2020-12-10T23:29:37.401" v="2802" actId="20577"/>
        <pc:sldMkLst>
          <pc:docMk/>
          <pc:sldMk cId="3577447397" sldId="288"/>
        </pc:sldMkLst>
        <pc:spChg chg="mod">
          <ac:chgData name="Oliver Kamperis (PhD School of Computer Sci FT)" userId="ce2c14f7-6c68-44e4-8157-6895c9cdbce8" providerId="ADAL" clId="{1066AF48-F959-4C47-92F7-C8B0052CC39B}" dt="2020-12-10T23:29:37.401" v="2802" actId="20577"/>
          <ac:spMkLst>
            <pc:docMk/>
            <pc:sldMk cId="3577447397" sldId="288"/>
            <ac:spMk id="3" creationId="{6B22363F-86C2-43BF-AE6F-2332D857B724}"/>
          </ac:spMkLst>
        </pc:spChg>
      </pc:sldChg>
      <pc:sldChg chg="modSp add del mod ord">
        <pc:chgData name="Oliver Kamperis (PhD School of Computer Sci FT)" userId="ce2c14f7-6c68-44e4-8157-6895c9cdbce8" providerId="ADAL" clId="{1066AF48-F959-4C47-92F7-C8B0052CC39B}" dt="2020-12-12T13:57:50.527" v="6481" actId="47"/>
        <pc:sldMkLst>
          <pc:docMk/>
          <pc:sldMk cId="1119092258" sldId="289"/>
        </pc:sldMkLst>
        <pc:spChg chg="mod">
          <ac:chgData name="Oliver Kamperis (PhD School of Computer Sci FT)" userId="ce2c14f7-6c68-44e4-8157-6895c9cdbce8" providerId="ADAL" clId="{1066AF48-F959-4C47-92F7-C8B0052CC39B}" dt="2020-12-12T13:57:44.667" v="6477" actId="21"/>
          <ac:spMkLst>
            <pc:docMk/>
            <pc:sldMk cId="1119092258" sldId="289"/>
            <ac:spMk id="3" creationId="{D4CEE27C-E3E3-4109-86EA-ECF4AD07E411}"/>
          </ac:spMkLst>
        </pc:spChg>
      </pc:sldChg>
      <pc:sldChg chg="modSp add del mod">
        <pc:chgData name="Oliver Kamperis (PhD School of Computer Sci FT)" userId="ce2c14f7-6c68-44e4-8157-6895c9cdbce8" providerId="ADAL" clId="{1066AF48-F959-4C47-92F7-C8B0052CC39B}" dt="2020-12-11T17:52:44.435" v="5039" actId="47"/>
        <pc:sldMkLst>
          <pc:docMk/>
          <pc:sldMk cId="923461439" sldId="290"/>
        </pc:sldMkLst>
        <pc:spChg chg="mod">
          <ac:chgData name="Oliver Kamperis (PhD School of Computer Sci FT)" userId="ce2c14f7-6c68-44e4-8157-6895c9cdbce8" providerId="ADAL" clId="{1066AF48-F959-4C47-92F7-C8B0052CC39B}" dt="2020-12-11T17:52:33.708" v="5030" actId="21"/>
          <ac:spMkLst>
            <pc:docMk/>
            <pc:sldMk cId="923461439" sldId="290"/>
            <ac:spMk id="3" creationId="{D4CEE27C-E3E3-4109-86EA-ECF4AD07E411}"/>
          </ac:spMkLst>
        </pc:spChg>
      </pc:sldChg>
      <pc:sldChg chg="modSp add mod modNotesTx">
        <pc:chgData name="Oliver Kamperis (PhD School of Computer Sci FT)" userId="ce2c14f7-6c68-44e4-8157-6895c9cdbce8" providerId="ADAL" clId="{1066AF48-F959-4C47-92F7-C8B0052CC39B}" dt="2020-12-12T16:36:51.029" v="8291" actId="20577"/>
        <pc:sldMkLst>
          <pc:docMk/>
          <pc:sldMk cId="2100713178" sldId="291"/>
        </pc:sldMkLst>
        <pc:spChg chg="mod">
          <ac:chgData name="Oliver Kamperis (PhD School of Computer Sci FT)" userId="ce2c14f7-6c68-44e4-8157-6895c9cdbce8" providerId="ADAL" clId="{1066AF48-F959-4C47-92F7-C8B0052CC39B}" dt="2020-12-12T16:36:51.029" v="8291" actId="20577"/>
          <ac:spMkLst>
            <pc:docMk/>
            <pc:sldMk cId="2100713178" sldId="291"/>
            <ac:spMk id="3" creationId="{BFF7FE53-5FD3-4F30-9EB7-7D6A861F37DE}"/>
          </ac:spMkLst>
        </pc:spChg>
      </pc:sldChg>
      <pc:sldChg chg="modSp add mod">
        <pc:chgData name="Oliver Kamperis (PhD School of Computer Sci FT)" userId="ce2c14f7-6c68-44e4-8157-6895c9cdbce8" providerId="ADAL" clId="{1066AF48-F959-4C47-92F7-C8B0052CC39B}" dt="2020-12-13T15:52:09.690" v="11735" actId="20577"/>
        <pc:sldMkLst>
          <pc:docMk/>
          <pc:sldMk cId="74107604" sldId="292"/>
        </pc:sldMkLst>
        <pc:spChg chg="mod">
          <ac:chgData name="Oliver Kamperis (PhD School of Computer Sci FT)" userId="ce2c14f7-6c68-44e4-8157-6895c9cdbce8" providerId="ADAL" clId="{1066AF48-F959-4C47-92F7-C8B0052CC39B}" dt="2020-12-11T17:33:29.444" v="4204" actId="20577"/>
          <ac:spMkLst>
            <pc:docMk/>
            <pc:sldMk cId="74107604" sldId="292"/>
            <ac:spMk id="2" creationId="{8ECED65F-3E36-40AB-B6EE-3D1F75BED48A}"/>
          </ac:spMkLst>
        </pc:spChg>
        <pc:spChg chg="mod">
          <ac:chgData name="Oliver Kamperis (PhD School of Computer Sci FT)" userId="ce2c14f7-6c68-44e4-8157-6895c9cdbce8" providerId="ADAL" clId="{1066AF48-F959-4C47-92F7-C8B0052CC39B}" dt="2020-12-13T15:52:09.690" v="11735" actId="20577"/>
          <ac:spMkLst>
            <pc:docMk/>
            <pc:sldMk cId="74107604" sldId="292"/>
            <ac:spMk id="3" creationId="{BFF7FE53-5FD3-4F30-9EB7-7D6A861F37DE}"/>
          </ac:spMkLst>
        </pc:spChg>
      </pc:sldChg>
      <pc:sldChg chg="modSp add del mod">
        <pc:chgData name="Oliver Kamperis (PhD School of Computer Sci FT)" userId="ce2c14f7-6c68-44e4-8157-6895c9cdbce8" providerId="ADAL" clId="{1066AF48-F959-4C47-92F7-C8B0052CC39B}" dt="2020-12-12T16:47:49.646" v="8864" actId="47"/>
        <pc:sldMkLst>
          <pc:docMk/>
          <pc:sldMk cId="1896351930" sldId="293"/>
        </pc:sldMkLst>
        <pc:spChg chg="mod">
          <ac:chgData name="Oliver Kamperis (PhD School of Computer Sci FT)" userId="ce2c14f7-6c68-44e4-8157-6895c9cdbce8" providerId="ADAL" clId="{1066AF48-F959-4C47-92F7-C8B0052CC39B}" dt="2020-12-11T17:51:45.357" v="5021" actId="20577"/>
          <ac:spMkLst>
            <pc:docMk/>
            <pc:sldMk cId="1896351930" sldId="293"/>
            <ac:spMk id="2" creationId="{96340372-6466-473A-BFA3-614BD258CF06}"/>
          </ac:spMkLst>
        </pc:spChg>
        <pc:spChg chg="mod">
          <ac:chgData name="Oliver Kamperis (PhD School of Computer Sci FT)" userId="ce2c14f7-6c68-44e4-8157-6895c9cdbce8" providerId="ADAL" clId="{1066AF48-F959-4C47-92F7-C8B0052CC39B}" dt="2020-12-12T16:47:40.513" v="8861" actId="27636"/>
          <ac:spMkLst>
            <pc:docMk/>
            <pc:sldMk cId="1896351930" sldId="293"/>
            <ac:spMk id="3" creationId="{D4CEE27C-E3E3-4109-86EA-ECF4AD07E411}"/>
          </ac:spMkLst>
        </pc:spChg>
      </pc:sldChg>
      <pc:sldChg chg="modSp add del mod ord">
        <pc:chgData name="Oliver Kamperis (PhD School of Computer Sci FT)" userId="ce2c14f7-6c68-44e4-8157-6895c9cdbce8" providerId="ADAL" clId="{1066AF48-F959-4C47-92F7-C8B0052CC39B}" dt="2020-12-12T16:48:07.401" v="8870" actId="47"/>
        <pc:sldMkLst>
          <pc:docMk/>
          <pc:sldMk cId="2337863066" sldId="294"/>
        </pc:sldMkLst>
        <pc:spChg chg="mod">
          <ac:chgData name="Oliver Kamperis (PhD School of Computer Sci FT)" userId="ce2c14f7-6c68-44e4-8157-6895c9cdbce8" providerId="ADAL" clId="{1066AF48-F959-4C47-92F7-C8B0052CC39B}" dt="2020-12-11T17:53:22.232" v="5097" actId="20577"/>
          <ac:spMkLst>
            <pc:docMk/>
            <pc:sldMk cId="2337863066" sldId="294"/>
            <ac:spMk id="2" creationId="{96340372-6466-473A-BFA3-614BD258CF06}"/>
          </ac:spMkLst>
        </pc:spChg>
        <pc:spChg chg="mod">
          <ac:chgData name="Oliver Kamperis (PhD School of Computer Sci FT)" userId="ce2c14f7-6c68-44e4-8157-6895c9cdbce8" providerId="ADAL" clId="{1066AF48-F959-4C47-92F7-C8B0052CC39B}" dt="2020-12-12T16:47:59.178" v="8867" actId="27636"/>
          <ac:spMkLst>
            <pc:docMk/>
            <pc:sldMk cId="2337863066" sldId="294"/>
            <ac:spMk id="3" creationId="{D4CEE27C-E3E3-4109-86EA-ECF4AD07E411}"/>
          </ac:spMkLst>
        </pc:spChg>
      </pc:sldChg>
      <pc:sldChg chg="addSp modSp add mod">
        <pc:chgData name="Oliver Kamperis (PhD School of Computer Sci FT)" userId="ce2c14f7-6c68-44e4-8157-6895c9cdbce8" providerId="ADAL" clId="{1066AF48-F959-4C47-92F7-C8B0052CC39B}" dt="2020-12-14T12:02:37.949" v="17483" actId="1076"/>
        <pc:sldMkLst>
          <pc:docMk/>
          <pc:sldMk cId="4017103734" sldId="295"/>
        </pc:sldMkLst>
        <pc:spChg chg="mod">
          <ac:chgData name="Oliver Kamperis (PhD School of Computer Sci FT)" userId="ce2c14f7-6c68-44e4-8157-6895c9cdbce8" providerId="ADAL" clId="{1066AF48-F959-4C47-92F7-C8B0052CC39B}" dt="2020-12-11T17:53:56.691" v="5167" actId="20577"/>
          <ac:spMkLst>
            <pc:docMk/>
            <pc:sldMk cId="4017103734" sldId="295"/>
            <ac:spMk id="2" creationId="{96340372-6466-473A-BFA3-614BD258CF06}"/>
          </ac:spMkLst>
        </pc:spChg>
        <pc:spChg chg="mod">
          <ac:chgData name="Oliver Kamperis (PhD School of Computer Sci FT)" userId="ce2c14f7-6c68-44e4-8157-6895c9cdbce8" providerId="ADAL" clId="{1066AF48-F959-4C47-92F7-C8B0052CC39B}" dt="2020-12-14T12:02:33.050" v="17482" actId="20577"/>
          <ac:spMkLst>
            <pc:docMk/>
            <pc:sldMk cId="4017103734" sldId="295"/>
            <ac:spMk id="3" creationId="{D4CEE27C-E3E3-4109-86EA-ECF4AD07E411}"/>
          </ac:spMkLst>
        </pc:spChg>
        <pc:graphicFrameChg chg="add mod modGraphic">
          <ac:chgData name="Oliver Kamperis (PhD School of Computer Sci FT)" userId="ce2c14f7-6c68-44e4-8157-6895c9cdbce8" providerId="ADAL" clId="{1066AF48-F959-4C47-92F7-C8B0052CC39B}" dt="2020-12-14T12:02:37.949" v="17483" actId="1076"/>
          <ac:graphicFrameMkLst>
            <pc:docMk/>
            <pc:sldMk cId="4017103734" sldId="295"/>
            <ac:graphicFrameMk id="4" creationId="{61C9CF51-1D77-4D38-9A14-D79E3BD20681}"/>
          </ac:graphicFrameMkLst>
        </pc:graphicFrameChg>
      </pc:sldChg>
      <pc:sldChg chg="modSp add del mod ord">
        <pc:chgData name="Oliver Kamperis (PhD School of Computer Sci FT)" userId="ce2c14f7-6c68-44e4-8157-6895c9cdbce8" providerId="ADAL" clId="{1066AF48-F959-4C47-92F7-C8B0052CC39B}" dt="2020-12-12T17:03:39.943" v="9673" actId="2696"/>
        <pc:sldMkLst>
          <pc:docMk/>
          <pc:sldMk cId="3855880191" sldId="296"/>
        </pc:sldMkLst>
        <pc:spChg chg="mod">
          <ac:chgData name="Oliver Kamperis (PhD School of Computer Sci FT)" userId="ce2c14f7-6c68-44e4-8157-6895c9cdbce8" providerId="ADAL" clId="{1066AF48-F959-4C47-92F7-C8B0052CC39B}" dt="2020-12-12T13:47:27.571" v="6351" actId="20577"/>
          <ac:spMkLst>
            <pc:docMk/>
            <pc:sldMk cId="3855880191" sldId="296"/>
            <ac:spMk id="2" creationId="{96340372-6466-473A-BFA3-614BD258CF06}"/>
          </ac:spMkLst>
        </pc:spChg>
        <pc:spChg chg="mod">
          <ac:chgData name="Oliver Kamperis (PhD School of Computer Sci FT)" userId="ce2c14f7-6c68-44e4-8157-6895c9cdbce8" providerId="ADAL" clId="{1066AF48-F959-4C47-92F7-C8B0052CC39B}" dt="2020-12-12T15:59:56.318" v="7485" actId="20577"/>
          <ac:spMkLst>
            <pc:docMk/>
            <pc:sldMk cId="3855880191" sldId="296"/>
            <ac:spMk id="3" creationId="{D4CEE27C-E3E3-4109-86EA-ECF4AD07E411}"/>
          </ac:spMkLst>
        </pc:spChg>
      </pc:sldChg>
      <pc:sldChg chg="modSp add del mod ord">
        <pc:chgData name="Oliver Kamperis (PhD School of Computer Sci FT)" userId="ce2c14f7-6c68-44e4-8157-6895c9cdbce8" providerId="ADAL" clId="{1066AF48-F959-4C47-92F7-C8B0052CC39B}" dt="2020-12-12T17:03:42.363" v="9674" actId="2696"/>
        <pc:sldMkLst>
          <pc:docMk/>
          <pc:sldMk cId="1142383636" sldId="297"/>
        </pc:sldMkLst>
        <pc:spChg chg="mod">
          <ac:chgData name="Oliver Kamperis (PhD School of Computer Sci FT)" userId="ce2c14f7-6c68-44e4-8157-6895c9cdbce8" providerId="ADAL" clId="{1066AF48-F959-4C47-92F7-C8B0052CC39B}" dt="2020-12-12T16:00:01.889" v="7501" actId="20577"/>
          <ac:spMkLst>
            <pc:docMk/>
            <pc:sldMk cId="1142383636" sldId="297"/>
            <ac:spMk id="3" creationId="{D4CEE27C-E3E3-4109-86EA-ECF4AD07E411}"/>
          </ac:spMkLst>
        </pc:spChg>
      </pc:sldChg>
      <pc:sldChg chg="add del">
        <pc:chgData name="Oliver Kamperis (PhD School of Computer Sci FT)" userId="ce2c14f7-6c68-44e4-8157-6895c9cdbce8" providerId="ADAL" clId="{1066AF48-F959-4C47-92F7-C8B0052CC39B}" dt="2020-12-12T17:03:44.852" v="9675" actId="2696"/>
        <pc:sldMkLst>
          <pc:docMk/>
          <pc:sldMk cId="1680254850" sldId="298"/>
        </pc:sldMkLst>
      </pc:sldChg>
      <pc:sldChg chg="modSp add del mod">
        <pc:chgData name="Oliver Kamperis (PhD School of Computer Sci FT)" userId="ce2c14f7-6c68-44e4-8157-6895c9cdbce8" providerId="ADAL" clId="{1066AF48-F959-4C47-92F7-C8B0052CC39B}" dt="2020-12-12T16:47:32.279" v="8858" actId="2696"/>
        <pc:sldMkLst>
          <pc:docMk/>
          <pc:sldMk cId="2201142441" sldId="299"/>
        </pc:sldMkLst>
        <pc:spChg chg="mod">
          <ac:chgData name="Oliver Kamperis (PhD School of Computer Sci FT)" userId="ce2c14f7-6c68-44e4-8157-6895c9cdbce8" providerId="ADAL" clId="{1066AF48-F959-4C47-92F7-C8B0052CC39B}" dt="2020-12-12T16:47:24.829" v="8856" actId="21"/>
          <ac:spMkLst>
            <pc:docMk/>
            <pc:sldMk cId="2201142441" sldId="299"/>
            <ac:spMk id="3" creationId="{D4CEE27C-E3E3-4109-86EA-ECF4AD07E411}"/>
          </ac:spMkLst>
        </pc:spChg>
      </pc:sldChg>
      <pc:sldChg chg="modSp add del mod">
        <pc:chgData name="Oliver Kamperis (PhD School of Computer Sci FT)" userId="ce2c14f7-6c68-44e4-8157-6895c9cdbce8" providerId="ADAL" clId="{1066AF48-F959-4C47-92F7-C8B0052CC39B}" dt="2020-12-12T17:15:59.783" v="10355" actId="47"/>
        <pc:sldMkLst>
          <pc:docMk/>
          <pc:sldMk cId="3518269406" sldId="300"/>
        </pc:sldMkLst>
        <pc:spChg chg="mod">
          <ac:chgData name="Oliver Kamperis (PhD School of Computer Sci FT)" userId="ce2c14f7-6c68-44e4-8157-6895c9cdbce8" providerId="ADAL" clId="{1066AF48-F959-4C47-92F7-C8B0052CC39B}" dt="2020-12-12T16:44:59.822" v="8797" actId="20577"/>
          <ac:spMkLst>
            <pc:docMk/>
            <pc:sldMk cId="3518269406" sldId="300"/>
            <ac:spMk id="2" creationId="{8ECED65F-3E36-40AB-B6EE-3D1F75BED48A}"/>
          </ac:spMkLst>
        </pc:spChg>
        <pc:spChg chg="mod">
          <ac:chgData name="Oliver Kamperis (PhD School of Computer Sci FT)" userId="ce2c14f7-6c68-44e4-8157-6895c9cdbce8" providerId="ADAL" clId="{1066AF48-F959-4C47-92F7-C8B0052CC39B}" dt="2020-12-12T17:15:07.002" v="10337" actId="14100"/>
          <ac:spMkLst>
            <pc:docMk/>
            <pc:sldMk cId="3518269406" sldId="300"/>
            <ac:spMk id="3" creationId="{BFF7FE53-5FD3-4F30-9EB7-7D6A861F37DE}"/>
          </ac:spMkLst>
        </pc:spChg>
      </pc:sldChg>
      <pc:sldChg chg="modSp add mod">
        <pc:chgData name="Oliver Kamperis (PhD School of Computer Sci FT)" userId="ce2c14f7-6c68-44e4-8157-6895c9cdbce8" providerId="ADAL" clId="{1066AF48-F959-4C47-92F7-C8B0052CC39B}" dt="2020-12-13T15:53:30.706" v="11835" actId="12"/>
        <pc:sldMkLst>
          <pc:docMk/>
          <pc:sldMk cId="838958773" sldId="301"/>
        </pc:sldMkLst>
        <pc:spChg chg="mod">
          <ac:chgData name="Oliver Kamperis (PhD School of Computer Sci FT)" userId="ce2c14f7-6c68-44e4-8157-6895c9cdbce8" providerId="ADAL" clId="{1066AF48-F959-4C47-92F7-C8B0052CC39B}" dt="2020-12-12T16:47:11.503" v="8850"/>
          <ac:spMkLst>
            <pc:docMk/>
            <pc:sldMk cId="838958773" sldId="301"/>
            <ac:spMk id="2" creationId="{8ECED65F-3E36-40AB-B6EE-3D1F75BED48A}"/>
          </ac:spMkLst>
        </pc:spChg>
        <pc:spChg chg="mod">
          <ac:chgData name="Oliver Kamperis (PhD School of Computer Sci FT)" userId="ce2c14f7-6c68-44e4-8157-6895c9cdbce8" providerId="ADAL" clId="{1066AF48-F959-4C47-92F7-C8B0052CC39B}" dt="2020-12-13T15:53:30.706" v="11835" actId="12"/>
          <ac:spMkLst>
            <pc:docMk/>
            <pc:sldMk cId="838958773" sldId="301"/>
            <ac:spMk id="3" creationId="{BFF7FE53-5FD3-4F30-9EB7-7D6A861F37DE}"/>
          </ac:spMkLst>
        </pc:spChg>
      </pc:sldChg>
      <pc:sldChg chg="addSp modSp add mod">
        <pc:chgData name="Oliver Kamperis (PhD School of Computer Sci FT)" userId="ce2c14f7-6c68-44e4-8157-6895c9cdbce8" providerId="ADAL" clId="{1066AF48-F959-4C47-92F7-C8B0052CC39B}" dt="2020-12-13T15:33:25.329" v="10905" actId="1076"/>
        <pc:sldMkLst>
          <pc:docMk/>
          <pc:sldMk cId="1019885327" sldId="302"/>
        </pc:sldMkLst>
        <pc:spChg chg="mod">
          <ac:chgData name="Oliver Kamperis (PhD School of Computer Sci FT)" userId="ce2c14f7-6c68-44e4-8157-6895c9cdbce8" providerId="ADAL" clId="{1066AF48-F959-4C47-92F7-C8B0052CC39B}" dt="2020-12-13T15:33:18.706" v="10903" actId="21"/>
          <ac:spMkLst>
            <pc:docMk/>
            <pc:sldMk cId="1019885327" sldId="302"/>
            <ac:spMk id="3" creationId="{BFF7FE53-5FD3-4F30-9EB7-7D6A861F37DE}"/>
          </ac:spMkLst>
        </pc:spChg>
        <pc:picChg chg="add mod">
          <ac:chgData name="Oliver Kamperis (PhD School of Computer Sci FT)" userId="ce2c14f7-6c68-44e4-8157-6895c9cdbce8" providerId="ADAL" clId="{1066AF48-F959-4C47-92F7-C8B0052CC39B}" dt="2020-12-13T15:33:25.329" v="10905" actId="1076"/>
          <ac:picMkLst>
            <pc:docMk/>
            <pc:sldMk cId="1019885327" sldId="302"/>
            <ac:picMk id="5" creationId="{ADCE3AF4-0C0D-4236-AEED-E66981F698FC}"/>
          </ac:picMkLst>
        </pc:picChg>
      </pc:sldChg>
      <pc:sldChg chg="modSp add mod">
        <pc:chgData name="Oliver Kamperis (PhD School of Computer Sci FT)" userId="ce2c14f7-6c68-44e4-8157-6895c9cdbce8" providerId="ADAL" clId="{1066AF48-F959-4C47-92F7-C8B0052CC39B}" dt="2020-12-14T11:58:29.484" v="17438" actId="20577"/>
        <pc:sldMkLst>
          <pc:docMk/>
          <pc:sldMk cId="2477601385" sldId="303"/>
        </pc:sldMkLst>
        <pc:spChg chg="mod">
          <ac:chgData name="Oliver Kamperis (PhD School of Computer Sci FT)" userId="ce2c14f7-6c68-44e4-8157-6895c9cdbce8" providerId="ADAL" clId="{1066AF48-F959-4C47-92F7-C8B0052CC39B}" dt="2020-12-12T16:47:48.256" v="8863"/>
          <ac:spMkLst>
            <pc:docMk/>
            <pc:sldMk cId="2477601385" sldId="303"/>
            <ac:spMk id="2" creationId="{8ECED65F-3E36-40AB-B6EE-3D1F75BED48A}"/>
          </ac:spMkLst>
        </pc:spChg>
        <pc:spChg chg="mod">
          <ac:chgData name="Oliver Kamperis (PhD School of Computer Sci FT)" userId="ce2c14f7-6c68-44e4-8157-6895c9cdbce8" providerId="ADAL" clId="{1066AF48-F959-4C47-92F7-C8B0052CC39B}" dt="2020-12-14T11:58:29.484" v="17438" actId="20577"/>
          <ac:spMkLst>
            <pc:docMk/>
            <pc:sldMk cId="2477601385" sldId="303"/>
            <ac:spMk id="3" creationId="{BFF7FE53-5FD3-4F30-9EB7-7D6A861F37DE}"/>
          </ac:spMkLst>
        </pc:spChg>
      </pc:sldChg>
      <pc:sldChg chg="modSp add mod">
        <pc:chgData name="Oliver Kamperis (PhD School of Computer Sci FT)" userId="ce2c14f7-6c68-44e4-8157-6895c9cdbce8" providerId="ADAL" clId="{1066AF48-F959-4C47-92F7-C8B0052CC39B}" dt="2020-12-14T11:59:24.378" v="17439" actId="20577"/>
        <pc:sldMkLst>
          <pc:docMk/>
          <pc:sldMk cId="3174593052" sldId="304"/>
        </pc:sldMkLst>
        <pc:spChg chg="mod">
          <ac:chgData name="Oliver Kamperis (PhD School of Computer Sci FT)" userId="ce2c14f7-6c68-44e4-8157-6895c9cdbce8" providerId="ADAL" clId="{1066AF48-F959-4C47-92F7-C8B0052CC39B}" dt="2020-12-12T16:48:06.334" v="8869"/>
          <ac:spMkLst>
            <pc:docMk/>
            <pc:sldMk cId="3174593052" sldId="304"/>
            <ac:spMk id="2" creationId="{8ECED65F-3E36-40AB-B6EE-3D1F75BED48A}"/>
          </ac:spMkLst>
        </pc:spChg>
        <pc:spChg chg="mod">
          <ac:chgData name="Oliver Kamperis (PhD School of Computer Sci FT)" userId="ce2c14f7-6c68-44e4-8157-6895c9cdbce8" providerId="ADAL" clId="{1066AF48-F959-4C47-92F7-C8B0052CC39B}" dt="2020-12-14T11:59:24.378" v="17439" actId="20577"/>
          <ac:spMkLst>
            <pc:docMk/>
            <pc:sldMk cId="3174593052" sldId="304"/>
            <ac:spMk id="3" creationId="{BFF7FE53-5FD3-4F30-9EB7-7D6A861F37DE}"/>
          </ac:spMkLst>
        </pc:spChg>
      </pc:sldChg>
      <pc:sldChg chg="modSp add mod ord">
        <pc:chgData name="Oliver Kamperis (PhD School of Computer Sci FT)" userId="ce2c14f7-6c68-44e4-8157-6895c9cdbce8" providerId="ADAL" clId="{1066AF48-F959-4C47-92F7-C8B0052CC39B}" dt="2020-12-16T20:45:17.506" v="24015" actId="20577"/>
        <pc:sldMkLst>
          <pc:docMk/>
          <pc:sldMk cId="2820414414" sldId="305"/>
        </pc:sldMkLst>
        <pc:spChg chg="mod">
          <ac:chgData name="Oliver Kamperis (PhD School of Computer Sci FT)" userId="ce2c14f7-6c68-44e4-8157-6895c9cdbce8" providerId="ADAL" clId="{1066AF48-F959-4C47-92F7-C8B0052CC39B}" dt="2020-12-14T12:19:54.487" v="18028" actId="20577"/>
          <ac:spMkLst>
            <pc:docMk/>
            <pc:sldMk cId="2820414414" sldId="305"/>
            <ac:spMk id="2" creationId="{8ECED65F-3E36-40AB-B6EE-3D1F75BED48A}"/>
          </ac:spMkLst>
        </pc:spChg>
        <pc:spChg chg="mod">
          <ac:chgData name="Oliver Kamperis (PhD School of Computer Sci FT)" userId="ce2c14f7-6c68-44e4-8157-6895c9cdbce8" providerId="ADAL" clId="{1066AF48-F959-4C47-92F7-C8B0052CC39B}" dt="2020-12-16T20:45:17.506" v="24015" actId="20577"/>
          <ac:spMkLst>
            <pc:docMk/>
            <pc:sldMk cId="2820414414" sldId="305"/>
            <ac:spMk id="3" creationId="{BFF7FE53-5FD3-4F30-9EB7-7D6A861F37DE}"/>
          </ac:spMkLst>
        </pc:spChg>
      </pc:sldChg>
      <pc:sldChg chg="modSp add mod ord">
        <pc:chgData name="Oliver Kamperis (PhD School of Computer Sci FT)" userId="ce2c14f7-6c68-44e4-8157-6895c9cdbce8" providerId="ADAL" clId="{1066AF48-F959-4C47-92F7-C8B0052CC39B}" dt="2020-12-14T15:04:38.313" v="21771" actId="14"/>
        <pc:sldMkLst>
          <pc:docMk/>
          <pc:sldMk cId="999574566" sldId="306"/>
        </pc:sldMkLst>
        <pc:spChg chg="mod">
          <ac:chgData name="Oliver Kamperis (PhD School of Computer Sci FT)" userId="ce2c14f7-6c68-44e4-8157-6895c9cdbce8" providerId="ADAL" clId="{1066AF48-F959-4C47-92F7-C8B0052CC39B}" dt="2020-12-14T15:04:38.313" v="21771" actId="14"/>
          <ac:spMkLst>
            <pc:docMk/>
            <pc:sldMk cId="999574566" sldId="306"/>
            <ac:spMk id="3" creationId="{BFF7FE53-5FD3-4F30-9EB7-7D6A861F37DE}"/>
          </ac:spMkLst>
        </pc:spChg>
      </pc:sldChg>
      <pc:sldChg chg="addSp delSp modSp add mod">
        <pc:chgData name="Oliver Kamperis (PhD School of Computer Sci FT)" userId="ce2c14f7-6c68-44e4-8157-6895c9cdbce8" providerId="ADAL" clId="{1066AF48-F959-4C47-92F7-C8B0052CC39B}" dt="2020-12-14T14:49:23.528" v="21372" actId="20577"/>
        <pc:sldMkLst>
          <pc:docMk/>
          <pc:sldMk cId="2378409741" sldId="307"/>
        </pc:sldMkLst>
        <pc:spChg chg="mod">
          <ac:chgData name="Oliver Kamperis (PhD School of Computer Sci FT)" userId="ce2c14f7-6c68-44e4-8157-6895c9cdbce8" providerId="ADAL" clId="{1066AF48-F959-4C47-92F7-C8B0052CC39B}" dt="2020-12-14T14:49:23.528" v="21372" actId="20577"/>
          <ac:spMkLst>
            <pc:docMk/>
            <pc:sldMk cId="2378409741" sldId="307"/>
            <ac:spMk id="2" creationId="{8ECED65F-3E36-40AB-B6EE-3D1F75BED48A}"/>
          </ac:spMkLst>
        </pc:spChg>
        <pc:spChg chg="del mod">
          <ac:chgData name="Oliver Kamperis (PhD School of Computer Sci FT)" userId="ce2c14f7-6c68-44e4-8157-6895c9cdbce8" providerId="ADAL" clId="{1066AF48-F959-4C47-92F7-C8B0052CC39B}" dt="2020-12-14T00:11:05.235" v="14733" actId="478"/>
          <ac:spMkLst>
            <pc:docMk/>
            <pc:sldMk cId="2378409741" sldId="307"/>
            <ac:spMk id="3" creationId="{BFF7FE53-5FD3-4F30-9EB7-7D6A861F37DE}"/>
          </ac:spMkLst>
        </pc:spChg>
        <pc:spChg chg="add del mod">
          <ac:chgData name="Oliver Kamperis (PhD School of Computer Sci FT)" userId="ce2c14f7-6c68-44e4-8157-6895c9cdbce8" providerId="ADAL" clId="{1066AF48-F959-4C47-92F7-C8B0052CC39B}" dt="2020-12-14T00:11:07.506" v="14734" actId="478"/>
          <ac:spMkLst>
            <pc:docMk/>
            <pc:sldMk cId="2378409741" sldId="307"/>
            <ac:spMk id="7" creationId="{B23F002C-7EE9-401E-9C05-0CC882B847EC}"/>
          </ac:spMkLst>
        </pc:spChg>
        <pc:spChg chg="add del mod">
          <ac:chgData name="Oliver Kamperis (PhD School of Computer Sci FT)" userId="ce2c14f7-6c68-44e4-8157-6895c9cdbce8" providerId="ADAL" clId="{1066AF48-F959-4C47-92F7-C8B0052CC39B}" dt="2020-12-14T00:16:37.196" v="14766" actId="478"/>
          <ac:spMkLst>
            <pc:docMk/>
            <pc:sldMk cId="2378409741" sldId="307"/>
            <ac:spMk id="8" creationId="{F956AE1B-8B52-4462-B29D-BF6E6E613B60}"/>
          </ac:spMkLst>
        </pc:spChg>
        <pc:spChg chg="add del mod">
          <ac:chgData name="Oliver Kamperis (PhD School of Computer Sci FT)" userId="ce2c14f7-6c68-44e4-8157-6895c9cdbce8" providerId="ADAL" clId="{1066AF48-F959-4C47-92F7-C8B0052CC39B}" dt="2020-12-14T00:16:57.865" v="14772" actId="478"/>
          <ac:spMkLst>
            <pc:docMk/>
            <pc:sldMk cId="2378409741" sldId="307"/>
            <ac:spMk id="10" creationId="{BDF083E5-D7A3-44F2-8396-DAB94D3876C5}"/>
          </ac:spMkLst>
        </pc:spChg>
        <pc:spChg chg="add mod">
          <ac:chgData name="Oliver Kamperis (PhD School of Computer Sci FT)" userId="ce2c14f7-6c68-44e4-8157-6895c9cdbce8" providerId="ADAL" clId="{1066AF48-F959-4C47-92F7-C8B0052CC39B}" dt="2020-12-14T00:33:03.881" v="15447" actId="255"/>
          <ac:spMkLst>
            <pc:docMk/>
            <pc:sldMk cId="2378409741" sldId="307"/>
            <ac:spMk id="11" creationId="{3E3F0FDA-E1B3-401D-8D56-DE64987B5CB1}"/>
          </ac:spMkLst>
        </pc:spChg>
        <pc:picChg chg="add mod">
          <ac:chgData name="Oliver Kamperis (PhD School of Computer Sci FT)" userId="ce2c14f7-6c68-44e4-8157-6895c9cdbce8" providerId="ADAL" clId="{1066AF48-F959-4C47-92F7-C8B0052CC39B}" dt="2020-12-14T00:33:25.474" v="15451" actId="1076"/>
          <ac:picMkLst>
            <pc:docMk/>
            <pc:sldMk cId="2378409741" sldId="307"/>
            <ac:picMk id="5" creationId="{B253A9E1-E011-450C-9DEE-90266ABA4183}"/>
          </ac:picMkLst>
        </pc:picChg>
      </pc:sldChg>
      <pc:sldChg chg="addSp delSp modSp add mod">
        <pc:chgData name="Oliver Kamperis (PhD School of Computer Sci FT)" userId="ce2c14f7-6c68-44e4-8157-6895c9cdbce8" providerId="ADAL" clId="{1066AF48-F959-4C47-92F7-C8B0052CC39B}" dt="2020-12-14T14:49:42.751" v="21403" actId="20577"/>
        <pc:sldMkLst>
          <pc:docMk/>
          <pc:sldMk cId="2103898923" sldId="308"/>
        </pc:sldMkLst>
        <pc:spChg chg="mod">
          <ac:chgData name="Oliver Kamperis (PhD School of Computer Sci FT)" userId="ce2c14f7-6c68-44e4-8157-6895c9cdbce8" providerId="ADAL" clId="{1066AF48-F959-4C47-92F7-C8B0052CC39B}" dt="2020-12-14T14:49:42.751" v="21403" actId="20577"/>
          <ac:spMkLst>
            <pc:docMk/>
            <pc:sldMk cId="2103898923" sldId="308"/>
            <ac:spMk id="2" creationId="{8ECED65F-3E36-40AB-B6EE-3D1F75BED48A}"/>
          </ac:spMkLst>
        </pc:spChg>
        <pc:spChg chg="add del mod">
          <ac:chgData name="Oliver Kamperis (PhD School of Computer Sci FT)" userId="ce2c14f7-6c68-44e4-8157-6895c9cdbce8" providerId="ADAL" clId="{1066AF48-F959-4C47-92F7-C8B0052CC39B}" dt="2020-12-14T12:49:56.407" v="18342" actId="20577"/>
          <ac:spMkLst>
            <pc:docMk/>
            <pc:sldMk cId="2103898923" sldId="308"/>
            <ac:spMk id="3" creationId="{BFF7FE53-5FD3-4F30-9EB7-7D6A861F37DE}"/>
          </ac:spMkLst>
        </pc:spChg>
        <pc:picChg chg="add del mod">
          <ac:chgData name="Oliver Kamperis (PhD School of Computer Sci FT)" userId="ce2c14f7-6c68-44e4-8157-6895c9cdbce8" providerId="ADAL" clId="{1066AF48-F959-4C47-92F7-C8B0052CC39B}" dt="2020-12-14T12:50:10.064" v="18344" actId="1076"/>
          <ac:picMkLst>
            <pc:docMk/>
            <pc:sldMk cId="2103898923" sldId="308"/>
            <ac:picMk id="5" creationId="{7E15C100-D6C6-4534-A22E-9DC686430D6A}"/>
          </ac:picMkLst>
        </pc:picChg>
        <pc:picChg chg="add del mod">
          <ac:chgData name="Oliver Kamperis (PhD School of Computer Sci FT)" userId="ce2c14f7-6c68-44e4-8157-6895c9cdbce8" providerId="ADAL" clId="{1066AF48-F959-4C47-92F7-C8B0052CC39B}" dt="2020-12-14T12:27:33.401" v="18217"/>
          <ac:picMkLst>
            <pc:docMk/>
            <pc:sldMk cId="2103898923" sldId="308"/>
            <ac:picMk id="7" creationId="{652971DB-969F-48F0-816E-77838DC80C15}"/>
          </ac:picMkLst>
        </pc:picChg>
      </pc:sldChg>
      <pc:sldChg chg="modSp add mod">
        <pc:chgData name="Oliver Kamperis (PhD School of Computer Sci FT)" userId="ce2c14f7-6c68-44e4-8157-6895c9cdbce8" providerId="ADAL" clId="{1066AF48-F959-4C47-92F7-C8B0052CC39B}" dt="2020-12-14T16:35:39.845" v="24007" actId="20577"/>
        <pc:sldMkLst>
          <pc:docMk/>
          <pc:sldMk cId="4257232678" sldId="309"/>
        </pc:sldMkLst>
        <pc:spChg chg="mod">
          <ac:chgData name="Oliver Kamperis (PhD School of Computer Sci FT)" userId="ce2c14f7-6c68-44e4-8157-6895c9cdbce8" providerId="ADAL" clId="{1066AF48-F959-4C47-92F7-C8B0052CC39B}" dt="2020-12-14T14:49:56.656" v="21444" actId="20577"/>
          <ac:spMkLst>
            <pc:docMk/>
            <pc:sldMk cId="4257232678" sldId="309"/>
            <ac:spMk id="2" creationId="{8ECED65F-3E36-40AB-B6EE-3D1F75BED48A}"/>
          </ac:spMkLst>
        </pc:spChg>
        <pc:spChg chg="mod">
          <ac:chgData name="Oliver Kamperis (PhD School of Computer Sci FT)" userId="ce2c14f7-6c68-44e4-8157-6895c9cdbce8" providerId="ADAL" clId="{1066AF48-F959-4C47-92F7-C8B0052CC39B}" dt="2020-12-14T16:35:39.845" v="24007" actId="20577"/>
          <ac:spMkLst>
            <pc:docMk/>
            <pc:sldMk cId="4257232678" sldId="309"/>
            <ac:spMk id="3" creationId="{BFF7FE53-5FD3-4F30-9EB7-7D6A861F37DE}"/>
          </ac:spMkLst>
        </pc:spChg>
      </pc:sldChg>
      <pc:sldChg chg="addSp modSp add mod ord">
        <pc:chgData name="Oliver Kamperis (PhD School of Computer Sci FT)" userId="ce2c14f7-6c68-44e4-8157-6895c9cdbce8" providerId="ADAL" clId="{1066AF48-F959-4C47-92F7-C8B0052CC39B}" dt="2020-12-14T14:48:41.319" v="21332" actId="20577"/>
        <pc:sldMkLst>
          <pc:docMk/>
          <pc:sldMk cId="3216982719" sldId="310"/>
        </pc:sldMkLst>
        <pc:spChg chg="mod">
          <ac:chgData name="Oliver Kamperis (PhD School of Computer Sci FT)" userId="ce2c14f7-6c68-44e4-8157-6895c9cdbce8" providerId="ADAL" clId="{1066AF48-F959-4C47-92F7-C8B0052CC39B}" dt="2020-12-12T17:04:05.566" v="9695"/>
          <ac:spMkLst>
            <pc:docMk/>
            <pc:sldMk cId="3216982719" sldId="310"/>
            <ac:spMk id="2" creationId="{8ECED65F-3E36-40AB-B6EE-3D1F75BED48A}"/>
          </ac:spMkLst>
        </pc:spChg>
        <pc:spChg chg="mod">
          <ac:chgData name="Oliver Kamperis (PhD School of Computer Sci FT)" userId="ce2c14f7-6c68-44e4-8157-6895c9cdbce8" providerId="ADAL" clId="{1066AF48-F959-4C47-92F7-C8B0052CC39B}" dt="2020-12-14T14:48:41.319" v="21332" actId="20577"/>
          <ac:spMkLst>
            <pc:docMk/>
            <pc:sldMk cId="3216982719" sldId="310"/>
            <ac:spMk id="3" creationId="{BFF7FE53-5FD3-4F30-9EB7-7D6A861F37DE}"/>
          </ac:spMkLst>
        </pc:spChg>
        <pc:picChg chg="add mod">
          <ac:chgData name="Oliver Kamperis (PhD School of Computer Sci FT)" userId="ce2c14f7-6c68-44e4-8157-6895c9cdbce8" providerId="ADAL" clId="{1066AF48-F959-4C47-92F7-C8B0052CC39B}" dt="2020-12-14T13:08:16.844" v="18790" actId="1076"/>
          <ac:picMkLst>
            <pc:docMk/>
            <pc:sldMk cId="3216982719" sldId="310"/>
            <ac:picMk id="4" creationId="{A509330A-C2B0-4D4C-A04B-540E1D150240}"/>
          </ac:picMkLst>
        </pc:picChg>
      </pc:sldChg>
      <pc:sldChg chg="modSp add mod ord modShow">
        <pc:chgData name="Oliver Kamperis (PhD School of Computer Sci FT)" userId="ce2c14f7-6c68-44e4-8157-6895c9cdbce8" providerId="ADAL" clId="{1066AF48-F959-4C47-92F7-C8B0052CC39B}" dt="2020-12-14T16:06:50.066" v="23182"/>
        <pc:sldMkLst>
          <pc:docMk/>
          <pc:sldMk cId="1737894106" sldId="311"/>
        </pc:sldMkLst>
        <pc:spChg chg="mod">
          <ac:chgData name="Oliver Kamperis (PhD School of Computer Sci FT)" userId="ce2c14f7-6c68-44e4-8157-6895c9cdbce8" providerId="ADAL" clId="{1066AF48-F959-4C47-92F7-C8B0052CC39B}" dt="2020-12-14T16:05:20.867" v="23081" actId="21"/>
          <ac:spMkLst>
            <pc:docMk/>
            <pc:sldMk cId="1737894106" sldId="311"/>
            <ac:spMk id="3" creationId="{BFF7FE53-5FD3-4F30-9EB7-7D6A861F37DE}"/>
          </ac:spMkLst>
        </pc:spChg>
      </pc:sldChg>
      <pc:sldChg chg="modSp add mod ord">
        <pc:chgData name="Oliver Kamperis (PhD School of Computer Sci FT)" userId="ce2c14f7-6c68-44e4-8157-6895c9cdbce8" providerId="ADAL" clId="{1066AF48-F959-4C47-92F7-C8B0052CC39B}" dt="2020-12-14T15:52:28.233" v="22653" actId="20577"/>
        <pc:sldMkLst>
          <pc:docMk/>
          <pc:sldMk cId="4088790303" sldId="312"/>
        </pc:sldMkLst>
        <pc:spChg chg="mod">
          <ac:chgData name="Oliver Kamperis (PhD School of Computer Sci FT)" userId="ce2c14f7-6c68-44e4-8157-6895c9cdbce8" providerId="ADAL" clId="{1066AF48-F959-4C47-92F7-C8B0052CC39B}" dt="2020-12-12T17:06:21.251" v="9761" actId="20577"/>
          <ac:spMkLst>
            <pc:docMk/>
            <pc:sldMk cId="4088790303" sldId="312"/>
            <ac:spMk id="2" creationId="{8ECED65F-3E36-40AB-B6EE-3D1F75BED48A}"/>
          </ac:spMkLst>
        </pc:spChg>
        <pc:spChg chg="mod">
          <ac:chgData name="Oliver Kamperis (PhD School of Computer Sci FT)" userId="ce2c14f7-6c68-44e4-8157-6895c9cdbce8" providerId="ADAL" clId="{1066AF48-F959-4C47-92F7-C8B0052CC39B}" dt="2020-12-14T15:52:28.233" v="22653" actId="20577"/>
          <ac:spMkLst>
            <pc:docMk/>
            <pc:sldMk cId="4088790303" sldId="312"/>
            <ac:spMk id="3" creationId="{BFF7FE53-5FD3-4F30-9EB7-7D6A861F37DE}"/>
          </ac:spMkLst>
        </pc:spChg>
      </pc:sldChg>
      <pc:sldChg chg="modSp add mod ord">
        <pc:chgData name="Oliver Kamperis (PhD School of Computer Sci FT)" userId="ce2c14f7-6c68-44e4-8157-6895c9cdbce8" providerId="ADAL" clId="{1066AF48-F959-4C47-92F7-C8B0052CC39B}" dt="2020-12-14T16:19:21.348" v="23636" actId="20577"/>
        <pc:sldMkLst>
          <pc:docMk/>
          <pc:sldMk cId="421474956" sldId="313"/>
        </pc:sldMkLst>
        <pc:spChg chg="mod">
          <ac:chgData name="Oliver Kamperis (PhD School of Computer Sci FT)" userId="ce2c14f7-6c68-44e4-8157-6895c9cdbce8" providerId="ADAL" clId="{1066AF48-F959-4C47-92F7-C8B0052CC39B}" dt="2020-12-14T16:19:21.348" v="23636" actId="20577"/>
          <ac:spMkLst>
            <pc:docMk/>
            <pc:sldMk cId="421474956" sldId="313"/>
            <ac:spMk id="3" creationId="{BFF7FE53-5FD3-4F30-9EB7-7D6A861F37DE}"/>
          </ac:spMkLst>
        </pc:spChg>
      </pc:sldChg>
      <pc:sldChg chg="add del">
        <pc:chgData name="Oliver Kamperis (PhD School of Computer Sci FT)" userId="ce2c14f7-6c68-44e4-8157-6895c9cdbce8" providerId="ADAL" clId="{1066AF48-F959-4C47-92F7-C8B0052CC39B}" dt="2020-12-12T17:14:36.772" v="10332" actId="47"/>
        <pc:sldMkLst>
          <pc:docMk/>
          <pc:sldMk cId="1170613916" sldId="314"/>
        </pc:sldMkLst>
      </pc:sldChg>
      <pc:sldChg chg="modSp add mod modShow">
        <pc:chgData name="Oliver Kamperis (PhD School of Computer Sci FT)" userId="ce2c14f7-6c68-44e4-8157-6895c9cdbce8" providerId="ADAL" clId="{1066AF48-F959-4C47-92F7-C8B0052CC39B}" dt="2020-12-14T15:42:32.179" v="22575" actId="729"/>
        <pc:sldMkLst>
          <pc:docMk/>
          <pc:sldMk cId="1372907953" sldId="315"/>
        </pc:sldMkLst>
        <pc:spChg chg="mod">
          <ac:chgData name="Oliver Kamperis (PhD School of Computer Sci FT)" userId="ce2c14f7-6c68-44e4-8157-6895c9cdbce8" providerId="ADAL" clId="{1066AF48-F959-4C47-92F7-C8B0052CC39B}" dt="2020-12-14T13:14:15.101" v="19271" actId="20577"/>
          <ac:spMkLst>
            <pc:docMk/>
            <pc:sldMk cId="1372907953" sldId="315"/>
            <ac:spMk id="3" creationId="{BFF7FE53-5FD3-4F30-9EB7-7D6A861F37DE}"/>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1582597180" sldId="316"/>
        </pc:sldMkLst>
        <pc:spChg chg="mod">
          <ac:chgData name="Oliver Kamperis (PhD School of Computer Sci FT)" userId="ce2c14f7-6c68-44e4-8157-6895c9cdbce8" providerId="ADAL" clId="{1066AF48-F959-4C47-92F7-C8B0052CC39B}" dt="2020-12-12T17:16:06.609" v="10372" actId="20577"/>
          <ac:spMkLst>
            <pc:docMk/>
            <pc:sldMk cId="1582597180" sldId="316"/>
            <ac:spMk id="2" creationId="{8ECED65F-3E36-40AB-B6EE-3D1F75BED48A}"/>
          </ac:spMkLst>
        </pc:spChg>
        <pc:spChg chg="mod">
          <ac:chgData name="Oliver Kamperis (PhD School of Computer Sci FT)" userId="ce2c14f7-6c68-44e4-8157-6895c9cdbce8" providerId="ADAL" clId="{1066AF48-F959-4C47-92F7-C8B0052CC39B}" dt="2020-12-12T17:16:15.850" v="10374" actId="27636"/>
          <ac:spMkLst>
            <pc:docMk/>
            <pc:sldMk cId="1582597180" sldId="316"/>
            <ac:spMk id="3" creationId="{BFF7FE53-5FD3-4F30-9EB7-7D6A861F37DE}"/>
          </ac:spMkLst>
        </pc:spChg>
      </pc:sldChg>
      <pc:sldChg chg="add del">
        <pc:chgData name="Oliver Kamperis (PhD School of Computer Sci FT)" userId="ce2c14f7-6c68-44e4-8157-6895c9cdbce8" providerId="ADAL" clId="{1066AF48-F959-4C47-92F7-C8B0052CC39B}" dt="2020-12-13T16:08:11.530" v="12815" actId="47"/>
        <pc:sldMkLst>
          <pc:docMk/>
          <pc:sldMk cId="95903359" sldId="317"/>
        </pc:sldMkLst>
      </pc:sldChg>
      <pc:sldChg chg="modSp add mod ord">
        <pc:chgData name="Oliver Kamperis (PhD School of Computer Sci FT)" userId="ce2c14f7-6c68-44e4-8157-6895c9cdbce8" providerId="ADAL" clId="{1066AF48-F959-4C47-92F7-C8B0052CC39B}" dt="2020-12-14T13:22:49.095" v="19598" actId="20577"/>
        <pc:sldMkLst>
          <pc:docMk/>
          <pc:sldMk cId="4085671944" sldId="318"/>
        </pc:sldMkLst>
        <pc:spChg chg="mod">
          <ac:chgData name="Oliver Kamperis (PhD School of Computer Sci FT)" userId="ce2c14f7-6c68-44e4-8157-6895c9cdbce8" providerId="ADAL" clId="{1066AF48-F959-4C47-92F7-C8B0052CC39B}" dt="2020-12-13T16:08:47.152" v="12894" actId="20577"/>
          <ac:spMkLst>
            <pc:docMk/>
            <pc:sldMk cId="4085671944" sldId="318"/>
            <ac:spMk id="2" creationId="{8ECED65F-3E36-40AB-B6EE-3D1F75BED48A}"/>
          </ac:spMkLst>
        </pc:spChg>
        <pc:spChg chg="mod">
          <ac:chgData name="Oliver Kamperis (PhD School of Computer Sci FT)" userId="ce2c14f7-6c68-44e4-8157-6895c9cdbce8" providerId="ADAL" clId="{1066AF48-F959-4C47-92F7-C8B0052CC39B}" dt="2020-12-14T13:22:49.095" v="19598" actId="20577"/>
          <ac:spMkLst>
            <pc:docMk/>
            <pc:sldMk cId="4085671944" sldId="318"/>
            <ac:spMk id="3" creationId="{BFF7FE53-5FD3-4F30-9EB7-7D6A861F37DE}"/>
          </ac:spMkLst>
        </pc:spChg>
      </pc:sldChg>
      <pc:sldChg chg="modSp add mod ord">
        <pc:chgData name="Oliver Kamperis (PhD School of Computer Sci FT)" userId="ce2c14f7-6c68-44e4-8157-6895c9cdbce8" providerId="ADAL" clId="{1066AF48-F959-4C47-92F7-C8B0052CC39B}" dt="2020-12-14T15:20:15.847" v="22014"/>
        <pc:sldMkLst>
          <pc:docMk/>
          <pc:sldMk cId="1050852816" sldId="319"/>
        </pc:sldMkLst>
        <pc:spChg chg="mod">
          <ac:chgData name="Oliver Kamperis (PhD School of Computer Sci FT)" userId="ce2c14f7-6c68-44e4-8157-6895c9cdbce8" providerId="ADAL" clId="{1066AF48-F959-4C47-92F7-C8B0052CC39B}" dt="2020-12-13T18:53:43.693" v="13123" actId="20577"/>
          <ac:spMkLst>
            <pc:docMk/>
            <pc:sldMk cId="1050852816" sldId="319"/>
            <ac:spMk id="2" creationId="{8ECED65F-3E36-40AB-B6EE-3D1F75BED48A}"/>
          </ac:spMkLst>
        </pc:spChg>
        <pc:spChg chg="mod">
          <ac:chgData name="Oliver Kamperis (PhD School of Computer Sci FT)" userId="ce2c14f7-6c68-44e4-8157-6895c9cdbce8" providerId="ADAL" clId="{1066AF48-F959-4C47-92F7-C8B0052CC39B}" dt="2020-12-14T00:57:30.403" v="17319" actId="20577"/>
          <ac:spMkLst>
            <pc:docMk/>
            <pc:sldMk cId="1050852816" sldId="319"/>
            <ac:spMk id="3" creationId="{BFF7FE53-5FD3-4F30-9EB7-7D6A861F37DE}"/>
          </ac:spMkLst>
        </pc:spChg>
      </pc:sldChg>
      <pc:sldChg chg="modSp add mod modShow">
        <pc:chgData name="Oliver Kamperis (PhD School of Computer Sci FT)" userId="ce2c14f7-6c68-44e4-8157-6895c9cdbce8" providerId="ADAL" clId="{1066AF48-F959-4C47-92F7-C8B0052CC39B}" dt="2020-12-14T13:27:39.110" v="19790" actId="729"/>
        <pc:sldMkLst>
          <pc:docMk/>
          <pc:sldMk cId="3566750110" sldId="320"/>
        </pc:sldMkLst>
        <pc:spChg chg="mod">
          <ac:chgData name="Oliver Kamperis (PhD School of Computer Sci FT)" userId="ce2c14f7-6c68-44e4-8157-6895c9cdbce8" providerId="ADAL" clId="{1066AF48-F959-4C47-92F7-C8B0052CC39B}" dt="2020-12-13T19:12:44.814" v="14197" actId="20577"/>
          <ac:spMkLst>
            <pc:docMk/>
            <pc:sldMk cId="3566750110" sldId="320"/>
            <ac:spMk id="2" creationId="{8ECED65F-3E36-40AB-B6EE-3D1F75BED48A}"/>
          </ac:spMkLst>
        </pc:spChg>
        <pc:spChg chg="mod">
          <ac:chgData name="Oliver Kamperis (PhD School of Computer Sci FT)" userId="ce2c14f7-6c68-44e4-8157-6895c9cdbce8" providerId="ADAL" clId="{1066AF48-F959-4C47-92F7-C8B0052CC39B}" dt="2020-12-13T19:13:15.898" v="14323" actId="20577"/>
          <ac:spMkLst>
            <pc:docMk/>
            <pc:sldMk cId="3566750110" sldId="320"/>
            <ac:spMk id="3" creationId="{BFF7FE53-5FD3-4F30-9EB7-7D6A861F37DE}"/>
          </ac:spMkLst>
        </pc:spChg>
      </pc:sldChg>
      <pc:sldChg chg="modSp add del mod ord">
        <pc:chgData name="Oliver Kamperis (PhD School of Computer Sci FT)" userId="ce2c14f7-6c68-44e4-8157-6895c9cdbce8" providerId="ADAL" clId="{1066AF48-F959-4C47-92F7-C8B0052CC39B}" dt="2020-12-14T00:32:29.033" v="15446" actId="47"/>
        <pc:sldMkLst>
          <pc:docMk/>
          <pc:sldMk cId="3468913473" sldId="321"/>
        </pc:sldMkLst>
        <pc:spChg chg="mod">
          <ac:chgData name="Oliver Kamperis (PhD School of Computer Sci FT)" userId="ce2c14f7-6c68-44e4-8157-6895c9cdbce8" providerId="ADAL" clId="{1066AF48-F959-4C47-92F7-C8B0052CC39B}" dt="2020-12-14T00:31:48.957" v="15401" actId="21"/>
          <ac:spMkLst>
            <pc:docMk/>
            <pc:sldMk cId="3468913473" sldId="321"/>
            <ac:spMk id="3" creationId="{BFF7FE53-5FD3-4F30-9EB7-7D6A861F37DE}"/>
          </ac:spMkLst>
        </pc:spChg>
      </pc:sldChg>
      <pc:sldChg chg="modSp add mod ord modShow">
        <pc:chgData name="Oliver Kamperis (PhD School of Computer Sci FT)" userId="ce2c14f7-6c68-44e4-8157-6895c9cdbce8" providerId="ADAL" clId="{1066AF48-F959-4C47-92F7-C8B0052CC39B}" dt="2020-12-14T16:07:46.866" v="23188"/>
        <pc:sldMkLst>
          <pc:docMk/>
          <pc:sldMk cId="1620948559" sldId="322"/>
        </pc:sldMkLst>
        <pc:spChg chg="mod">
          <ac:chgData name="Oliver Kamperis (PhD School of Computer Sci FT)" userId="ce2c14f7-6c68-44e4-8157-6895c9cdbce8" providerId="ADAL" clId="{1066AF48-F959-4C47-92F7-C8B0052CC39B}" dt="2020-12-14T00:23:22.606" v="14955" actId="20577"/>
          <ac:spMkLst>
            <pc:docMk/>
            <pc:sldMk cId="1620948559" sldId="322"/>
            <ac:spMk id="2" creationId="{8ECED65F-3E36-40AB-B6EE-3D1F75BED48A}"/>
          </ac:spMkLst>
        </pc:spChg>
        <pc:spChg chg="mod">
          <ac:chgData name="Oliver Kamperis (PhD School of Computer Sci FT)" userId="ce2c14f7-6c68-44e4-8157-6895c9cdbce8" providerId="ADAL" clId="{1066AF48-F959-4C47-92F7-C8B0052CC39B}" dt="2020-12-14T14:53:02.903" v="21745" actId="20577"/>
          <ac:spMkLst>
            <pc:docMk/>
            <pc:sldMk cId="1620948559" sldId="322"/>
            <ac:spMk id="3" creationId="{BFF7FE53-5FD3-4F30-9EB7-7D6A861F37DE}"/>
          </ac:spMkLst>
        </pc:spChg>
      </pc:sldChg>
      <pc:sldChg chg="addSp delSp modSp add mod ord modShow">
        <pc:chgData name="Oliver Kamperis (PhD School of Computer Sci FT)" userId="ce2c14f7-6c68-44e4-8157-6895c9cdbce8" providerId="ADAL" clId="{1066AF48-F959-4C47-92F7-C8B0052CC39B}" dt="2020-12-14T13:47:25.977" v="19938" actId="20577"/>
        <pc:sldMkLst>
          <pc:docMk/>
          <pc:sldMk cId="2303988512" sldId="323"/>
        </pc:sldMkLst>
        <pc:spChg chg="mod">
          <ac:chgData name="Oliver Kamperis (PhD School of Computer Sci FT)" userId="ce2c14f7-6c68-44e4-8157-6895c9cdbce8" providerId="ADAL" clId="{1066AF48-F959-4C47-92F7-C8B0052CC39B}" dt="2020-12-14T00:23:36.600" v="14981" actId="20577"/>
          <ac:spMkLst>
            <pc:docMk/>
            <pc:sldMk cId="2303988512" sldId="323"/>
            <ac:spMk id="2" creationId="{8ECED65F-3E36-40AB-B6EE-3D1F75BED48A}"/>
          </ac:spMkLst>
        </pc:spChg>
        <pc:spChg chg="mod">
          <ac:chgData name="Oliver Kamperis (PhD School of Computer Sci FT)" userId="ce2c14f7-6c68-44e4-8157-6895c9cdbce8" providerId="ADAL" clId="{1066AF48-F959-4C47-92F7-C8B0052CC39B}" dt="2020-12-14T13:47:25.977" v="19938" actId="20577"/>
          <ac:spMkLst>
            <pc:docMk/>
            <pc:sldMk cId="2303988512" sldId="323"/>
            <ac:spMk id="3" creationId="{BFF7FE53-5FD3-4F30-9EB7-7D6A861F37DE}"/>
          </ac:spMkLst>
        </pc:spChg>
        <pc:picChg chg="add del mod">
          <ac:chgData name="Oliver Kamperis (PhD School of Computer Sci FT)" userId="ce2c14f7-6c68-44e4-8157-6895c9cdbce8" providerId="ADAL" clId="{1066AF48-F959-4C47-92F7-C8B0052CC39B}" dt="2020-12-14T13:43:47.884" v="19804" actId="478"/>
          <ac:picMkLst>
            <pc:docMk/>
            <pc:sldMk cId="2303988512" sldId="323"/>
            <ac:picMk id="5" creationId="{A3406E2A-EBDE-48FA-A522-7BB8097A386B}"/>
          </ac:picMkLst>
        </pc:picChg>
        <pc:picChg chg="add mod">
          <ac:chgData name="Oliver Kamperis (PhD School of Computer Sci FT)" userId="ce2c14f7-6c68-44e4-8157-6895c9cdbce8" providerId="ADAL" clId="{1066AF48-F959-4C47-92F7-C8B0052CC39B}" dt="2020-12-14T13:46:54.496" v="19900" actId="14100"/>
          <ac:picMkLst>
            <pc:docMk/>
            <pc:sldMk cId="2303988512" sldId="323"/>
            <ac:picMk id="7" creationId="{ADBAF323-EE7C-4DF3-896E-64F6C0F9B460}"/>
          </ac:picMkLst>
        </pc:picChg>
      </pc:sldChg>
      <pc:sldChg chg="modSp add mod ord modShow">
        <pc:chgData name="Oliver Kamperis (PhD School of Computer Sci FT)" userId="ce2c14f7-6c68-44e4-8157-6895c9cdbce8" providerId="ADAL" clId="{1066AF48-F959-4C47-92F7-C8B0052CC39B}" dt="2020-12-14T16:07:35.693" v="23184"/>
        <pc:sldMkLst>
          <pc:docMk/>
          <pc:sldMk cId="2877273146" sldId="324"/>
        </pc:sldMkLst>
        <pc:spChg chg="mod">
          <ac:chgData name="Oliver Kamperis (PhD School of Computer Sci FT)" userId="ce2c14f7-6c68-44e4-8157-6895c9cdbce8" providerId="ADAL" clId="{1066AF48-F959-4C47-92F7-C8B0052CC39B}" dt="2020-12-14T00:23:43.936" v="14990" actId="20577"/>
          <ac:spMkLst>
            <pc:docMk/>
            <pc:sldMk cId="2877273146" sldId="324"/>
            <ac:spMk id="2" creationId="{8ECED65F-3E36-40AB-B6EE-3D1F75BED48A}"/>
          </ac:spMkLst>
        </pc:spChg>
      </pc:sldChg>
      <pc:sldChg chg="modSp add mod ord modShow">
        <pc:chgData name="Oliver Kamperis (PhD School of Computer Sci FT)" userId="ce2c14f7-6c68-44e4-8157-6895c9cdbce8" providerId="ADAL" clId="{1066AF48-F959-4C47-92F7-C8B0052CC39B}" dt="2020-12-14T16:07:38.832" v="23186"/>
        <pc:sldMkLst>
          <pc:docMk/>
          <pc:sldMk cId="1485494981" sldId="325"/>
        </pc:sldMkLst>
        <pc:spChg chg="mod">
          <ac:chgData name="Oliver Kamperis (PhD School of Computer Sci FT)" userId="ce2c14f7-6c68-44e4-8157-6895c9cdbce8" providerId="ADAL" clId="{1066AF48-F959-4C47-92F7-C8B0052CC39B}" dt="2020-12-14T00:23:55.504" v="15002" actId="20577"/>
          <ac:spMkLst>
            <pc:docMk/>
            <pc:sldMk cId="1485494981" sldId="325"/>
            <ac:spMk id="2" creationId="{8ECED65F-3E36-40AB-B6EE-3D1F75BED48A}"/>
          </ac:spMkLst>
        </pc:spChg>
      </pc:sldChg>
      <pc:sldChg chg="modSp add mod ord">
        <pc:chgData name="Oliver Kamperis (PhD School of Computer Sci FT)" userId="ce2c14f7-6c68-44e4-8157-6895c9cdbce8" providerId="ADAL" clId="{1066AF48-F959-4C47-92F7-C8B0052CC39B}" dt="2020-12-14T15:29:49.603" v="22443" actId="20577"/>
        <pc:sldMkLst>
          <pc:docMk/>
          <pc:sldMk cId="3482050953" sldId="326"/>
        </pc:sldMkLst>
        <pc:spChg chg="mod">
          <ac:chgData name="Oliver Kamperis (PhD School of Computer Sci FT)" userId="ce2c14f7-6c68-44e4-8157-6895c9cdbce8" providerId="ADAL" clId="{1066AF48-F959-4C47-92F7-C8B0052CC39B}" dt="2020-12-14T15:29:49.603" v="22443" actId="20577"/>
          <ac:spMkLst>
            <pc:docMk/>
            <pc:sldMk cId="3482050953" sldId="326"/>
            <ac:spMk id="3" creationId="{BFF7FE53-5FD3-4F30-9EB7-7D6A861F37DE}"/>
          </ac:spMkLst>
        </pc:spChg>
      </pc:sldChg>
      <pc:sldChg chg="modSp add mod ord">
        <pc:chgData name="Oliver Kamperis (PhD School of Computer Sci FT)" userId="ce2c14f7-6c68-44e4-8157-6895c9cdbce8" providerId="ADAL" clId="{1066AF48-F959-4C47-92F7-C8B0052CC39B}" dt="2020-12-14T15:02:49.144" v="21768" actId="6549"/>
        <pc:sldMkLst>
          <pc:docMk/>
          <pc:sldMk cId="1264531761" sldId="327"/>
        </pc:sldMkLst>
        <pc:spChg chg="mod">
          <ac:chgData name="Oliver Kamperis (PhD School of Computer Sci FT)" userId="ce2c14f7-6c68-44e4-8157-6895c9cdbce8" providerId="ADAL" clId="{1066AF48-F959-4C47-92F7-C8B0052CC39B}" dt="2020-12-14T13:09:09.890" v="18798" actId="20577"/>
          <ac:spMkLst>
            <pc:docMk/>
            <pc:sldMk cId="1264531761" sldId="327"/>
            <ac:spMk id="2" creationId="{8ECED65F-3E36-40AB-B6EE-3D1F75BED48A}"/>
          </ac:spMkLst>
        </pc:spChg>
        <pc:spChg chg="mod">
          <ac:chgData name="Oliver Kamperis (PhD School of Computer Sci FT)" userId="ce2c14f7-6c68-44e4-8157-6895c9cdbce8" providerId="ADAL" clId="{1066AF48-F959-4C47-92F7-C8B0052CC39B}" dt="2020-12-14T15:02:49.144" v="21768" actId="6549"/>
          <ac:spMkLst>
            <pc:docMk/>
            <pc:sldMk cId="1264531761" sldId="327"/>
            <ac:spMk id="3" creationId="{BFF7FE53-5FD3-4F30-9EB7-7D6A861F37DE}"/>
          </ac:spMkLst>
        </pc:spChg>
      </pc:sldChg>
      <pc:sldChg chg="addSp delSp modSp add mod">
        <pc:chgData name="Oliver Kamperis (PhD School of Computer Sci FT)" userId="ce2c14f7-6c68-44e4-8157-6895c9cdbce8" providerId="ADAL" clId="{1066AF48-F959-4C47-92F7-C8B0052CC39B}" dt="2020-12-14T13:27:20.694" v="19789" actId="20577"/>
        <pc:sldMkLst>
          <pc:docMk/>
          <pc:sldMk cId="3834699163" sldId="328"/>
        </pc:sldMkLst>
        <pc:spChg chg="mod">
          <ac:chgData name="Oliver Kamperis (PhD School of Computer Sci FT)" userId="ce2c14f7-6c68-44e4-8157-6895c9cdbce8" providerId="ADAL" clId="{1066AF48-F959-4C47-92F7-C8B0052CC39B}" dt="2020-12-14T13:25:54.602" v="19702" actId="113"/>
          <ac:spMkLst>
            <pc:docMk/>
            <pc:sldMk cId="3834699163" sldId="328"/>
            <ac:spMk id="3" creationId="{BFF7FE53-5FD3-4F30-9EB7-7D6A861F37DE}"/>
          </ac:spMkLst>
        </pc:spChg>
        <pc:spChg chg="add del mod">
          <ac:chgData name="Oliver Kamperis (PhD School of Computer Sci FT)" userId="ce2c14f7-6c68-44e4-8157-6895c9cdbce8" providerId="ADAL" clId="{1066AF48-F959-4C47-92F7-C8B0052CC39B}" dt="2020-12-14T13:23:50.771" v="19639" actId="478"/>
          <ac:spMkLst>
            <pc:docMk/>
            <pc:sldMk cId="3834699163" sldId="328"/>
            <ac:spMk id="4" creationId="{8576C446-0273-4DFC-AC31-B17CA496DDFD}"/>
          </ac:spMkLst>
        </pc:spChg>
        <pc:spChg chg="add mod">
          <ac:chgData name="Oliver Kamperis (PhD School of Computer Sci FT)" userId="ce2c14f7-6c68-44e4-8157-6895c9cdbce8" providerId="ADAL" clId="{1066AF48-F959-4C47-92F7-C8B0052CC39B}" dt="2020-12-14T13:27:20.694" v="19789" actId="20577"/>
          <ac:spMkLst>
            <pc:docMk/>
            <pc:sldMk cId="3834699163" sldId="328"/>
            <ac:spMk id="5" creationId="{CDCB12D7-9334-498B-9E21-5CDF62FC2A32}"/>
          </ac:spMkLst>
        </pc:spChg>
        <pc:spChg chg="add mod">
          <ac:chgData name="Oliver Kamperis (PhD School of Computer Sci FT)" userId="ce2c14f7-6c68-44e4-8157-6895c9cdbce8" providerId="ADAL" clId="{1066AF48-F959-4C47-92F7-C8B0052CC39B}" dt="2020-12-14T13:25:42.316" v="19699" actId="1076"/>
          <ac:spMkLst>
            <pc:docMk/>
            <pc:sldMk cId="3834699163" sldId="328"/>
            <ac:spMk id="6" creationId="{970FE594-DCC6-47E7-B30E-05108CBC3A5F}"/>
          </ac:spMkLst>
        </pc:spChg>
      </pc:sldChg>
      <pc:sldChg chg="modSp add mod">
        <pc:chgData name="Oliver Kamperis (PhD School of Computer Sci FT)" userId="ce2c14f7-6c68-44e4-8157-6895c9cdbce8" providerId="ADAL" clId="{1066AF48-F959-4C47-92F7-C8B0052CC39B}" dt="2020-12-14T15:29:41.299" v="22440" actId="20577"/>
        <pc:sldMkLst>
          <pc:docMk/>
          <pc:sldMk cId="4173171084" sldId="329"/>
        </pc:sldMkLst>
        <pc:spChg chg="mod">
          <ac:chgData name="Oliver Kamperis (PhD School of Computer Sci FT)" userId="ce2c14f7-6c68-44e4-8157-6895c9cdbce8" providerId="ADAL" clId="{1066AF48-F959-4C47-92F7-C8B0052CC39B}" dt="2020-12-14T15:29:41.299" v="22440" actId="20577"/>
          <ac:spMkLst>
            <pc:docMk/>
            <pc:sldMk cId="4173171084" sldId="329"/>
            <ac:spMk id="3" creationId="{BFF7FE53-5FD3-4F30-9EB7-7D6A861F37DE}"/>
          </ac:spMkLst>
        </pc:spChg>
      </pc:sldChg>
      <pc:sldChg chg="modSp add mod">
        <pc:chgData name="Oliver Kamperis (PhD School of Computer Sci FT)" userId="ce2c14f7-6c68-44e4-8157-6895c9cdbce8" providerId="ADAL" clId="{1066AF48-F959-4C47-92F7-C8B0052CC39B}" dt="2020-12-14T15:29:44.761" v="22442" actId="20577"/>
        <pc:sldMkLst>
          <pc:docMk/>
          <pc:sldMk cId="1772693710" sldId="330"/>
        </pc:sldMkLst>
        <pc:spChg chg="mod">
          <ac:chgData name="Oliver Kamperis (PhD School of Computer Sci FT)" userId="ce2c14f7-6c68-44e4-8157-6895c9cdbce8" providerId="ADAL" clId="{1066AF48-F959-4C47-92F7-C8B0052CC39B}" dt="2020-12-14T15:29:44.761" v="22442" actId="20577"/>
          <ac:spMkLst>
            <pc:docMk/>
            <pc:sldMk cId="1772693710" sldId="330"/>
            <ac:spMk id="3" creationId="{BFF7FE53-5FD3-4F30-9EB7-7D6A861F37DE}"/>
          </ac:spMkLst>
        </pc:spChg>
      </pc:sldChg>
      <pc:sldChg chg="modSp add mod ord">
        <pc:chgData name="Oliver Kamperis (PhD School of Computer Sci FT)" userId="ce2c14f7-6c68-44e4-8157-6895c9cdbce8" providerId="ADAL" clId="{1066AF48-F959-4C47-92F7-C8B0052CC39B}" dt="2020-12-14T16:21:46.536" v="23649" actId="20577"/>
        <pc:sldMkLst>
          <pc:docMk/>
          <pc:sldMk cId="3883273796" sldId="331"/>
        </pc:sldMkLst>
        <pc:spChg chg="mod">
          <ac:chgData name="Oliver Kamperis (PhD School of Computer Sci FT)" userId="ce2c14f7-6c68-44e4-8157-6895c9cdbce8" providerId="ADAL" clId="{1066AF48-F959-4C47-92F7-C8B0052CC39B}" dt="2020-12-14T16:21:46.536" v="23649" actId="20577"/>
          <ac:spMkLst>
            <pc:docMk/>
            <pc:sldMk cId="3883273796" sldId="331"/>
            <ac:spMk id="3" creationId="{BFF7FE53-5FD3-4F30-9EB7-7D6A861F37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1A87D-4FCC-4C1F-93FE-D7DAD108FF51}" type="datetimeFigureOut">
              <a:rPr lang="en-GB" smtClean="0"/>
              <a:t>11/02/2021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5F04D-0B20-4C4E-8815-7B9AFCEF6D3E}" type="slidenum">
              <a:rPr lang="en-GB" smtClean="0"/>
              <a:t>‹#›</a:t>
            </a:fld>
            <a:endParaRPr lang="en-GB"/>
          </a:p>
        </p:txBody>
      </p:sp>
    </p:spTree>
    <p:extLst>
      <p:ext uri="{BB962C8B-B14F-4D97-AF65-F5344CB8AC3E}">
        <p14:creationId xmlns:p14="http://schemas.microsoft.com/office/powerpoint/2010/main" val="227186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a:t>
            </a:fld>
            <a:endParaRPr lang="en-GB"/>
          </a:p>
        </p:txBody>
      </p:sp>
    </p:spTree>
    <p:extLst>
      <p:ext uri="{BB962C8B-B14F-4D97-AF65-F5344CB8AC3E}">
        <p14:creationId xmlns:p14="http://schemas.microsoft.com/office/powerpoint/2010/main" val="1607866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11</a:t>
            </a:fld>
            <a:endParaRPr lang="en-GB"/>
          </a:p>
        </p:txBody>
      </p:sp>
    </p:spTree>
    <p:extLst>
      <p:ext uri="{BB962C8B-B14F-4D97-AF65-F5344CB8AC3E}">
        <p14:creationId xmlns:p14="http://schemas.microsoft.com/office/powerpoint/2010/main" val="139398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solve all the trees or you can solve any sub-set of the trees, starting from the left most unsolved tree.</a:t>
            </a:r>
          </a:p>
        </p:txBody>
      </p:sp>
      <p:sp>
        <p:nvSpPr>
          <p:cNvPr id="4" name="Slide Number Placeholder 3"/>
          <p:cNvSpPr>
            <a:spLocks noGrp="1"/>
          </p:cNvSpPr>
          <p:nvPr>
            <p:ph type="sldNum" sz="quarter" idx="5"/>
          </p:nvPr>
        </p:nvSpPr>
        <p:spPr/>
        <p:txBody>
          <a:bodyPr/>
          <a:lstStyle/>
          <a:p>
            <a:fld id="{76C67E76-2BE2-4538-BE9F-737AF76C7ECB}" type="slidenum">
              <a:rPr lang="en-GB" smtClean="0"/>
              <a:t>12</a:t>
            </a:fld>
            <a:endParaRPr lang="en-GB"/>
          </a:p>
        </p:txBody>
      </p:sp>
    </p:spTree>
    <p:extLst>
      <p:ext uri="{BB962C8B-B14F-4D97-AF65-F5344CB8AC3E}">
        <p14:creationId xmlns:p14="http://schemas.microsoft.com/office/powerpoint/2010/main" val="262396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13</a:t>
            </a:fld>
            <a:endParaRPr lang="en-GB"/>
          </a:p>
        </p:txBody>
      </p:sp>
    </p:spTree>
    <p:extLst>
      <p:ext uri="{BB962C8B-B14F-4D97-AF65-F5344CB8AC3E}">
        <p14:creationId xmlns:p14="http://schemas.microsoft.com/office/powerpoint/2010/main" val="1391857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14</a:t>
            </a:fld>
            <a:endParaRPr lang="en-GB"/>
          </a:p>
        </p:txBody>
      </p:sp>
    </p:spTree>
    <p:extLst>
      <p:ext uri="{BB962C8B-B14F-4D97-AF65-F5344CB8AC3E}">
        <p14:creationId xmlns:p14="http://schemas.microsoft.com/office/powerpoint/2010/main" val="3293012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15</a:t>
            </a:fld>
            <a:endParaRPr lang="en-GB"/>
          </a:p>
        </p:txBody>
      </p:sp>
    </p:spTree>
    <p:extLst>
      <p:ext uri="{BB962C8B-B14F-4D97-AF65-F5344CB8AC3E}">
        <p14:creationId xmlns:p14="http://schemas.microsoft.com/office/powerpoint/2010/main" val="232663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16</a:t>
            </a:fld>
            <a:endParaRPr lang="en-GB"/>
          </a:p>
        </p:txBody>
      </p:sp>
    </p:spTree>
    <p:extLst>
      <p:ext uri="{BB962C8B-B14F-4D97-AF65-F5344CB8AC3E}">
        <p14:creationId xmlns:p14="http://schemas.microsoft.com/office/powerpoint/2010/main" val="2216414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17</a:t>
            </a:fld>
            <a:endParaRPr lang="en-GB"/>
          </a:p>
        </p:txBody>
      </p:sp>
    </p:spTree>
    <p:extLst>
      <p:ext uri="{BB962C8B-B14F-4D97-AF65-F5344CB8AC3E}">
        <p14:creationId xmlns:p14="http://schemas.microsoft.com/office/powerpoint/2010/main" val="957193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18</a:t>
            </a:fld>
            <a:endParaRPr lang="en-GB"/>
          </a:p>
        </p:txBody>
      </p:sp>
    </p:spTree>
    <p:extLst>
      <p:ext uri="{BB962C8B-B14F-4D97-AF65-F5344CB8AC3E}">
        <p14:creationId xmlns:p14="http://schemas.microsoft.com/office/powerpoint/2010/main" val="2056356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19</a:t>
            </a:fld>
            <a:endParaRPr lang="en-GB"/>
          </a:p>
        </p:txBody>
      </p:sp>
    </p:spTree>
    <p:extLst>
      <p:ext uri="{BB962C8B-B14F-4D97-AF65-F5344CB8AC3E}">
        <p14:creationId xmlns:p14="http://schemas.microsoft.com/office/powerpoint/2010/main" val="2100217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45F04D-0B20-4C4E-8815-7B9AFCEF6D3E}" type="slidenum">
              <a:rPr lang="en-GB" smtClean="0"/>
              <a:t>20</a:t>
            </a:fld>
            <a:endParaRPr lang="en-GB"/>
          </a:p>
        </p:txBody>
      </p:sp>
    </p:spTree>
    <p:extLst>
      <p:ext uri="{BB962C8B-B14F-4D97-AF65-F5344CB8AC3E}">
        <p14:creationId xmlns:p14="http://schemas.microsoft.com/office/powerpoint/2010/main" val="149705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3</a:t>
            </a:fld>
            <a:endParaRPr lang="en-GB"/>
          </a:p>
        </p:txBody>
      </p:sp>
    </p:spTree>
    <p:extLst>
      <p:ext uri="{BB962C8B-B14F-4D97-AF65-F5344CB8AC3E}">
        <p14:creationId xmlns:p14="http://schemas.microsoft.com/office/powerpoint/2010/main" val="3842708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21</a:t>
            </a:fld>
            <a:endParaRPr lang="en-GB"/>
          </a:p>
        </p:txBody>
      </p:sp>
    </p:spTree>
    <p:extLst>
      <p:ext uri="{BB962C8B-B14F-4D97-AF65-F5344CB8AC3E}">
        <p14:creationId xmlns:p14="http://schemas.microsoft.com/office/powerpoint/2010/main" val="2010114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22</a:t>
            </a:fld>
            <a:endParaRPr lang="en-GB"/>
          </a:p>
        </p:txBody>
      </p:sp>
    </p:spTree>
    <p:extLst>
      <p:ext uri="{BB962C8B-B14F-4D97-AF65-F5344CB8AC3E}">
        <p14:creationId xmlns:p14="http://schemas.microsoft.com/office/powerpoint/2010/main" val="1849135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23</a:t>
            </a:fld>
            <a:endParaRPr lang="en-GB"/>
          </a:p>
        </p:txBody>
      </p:sp>
    </p:spTree>
    <p:extLst>
      <p:ext uri="{BB962C8B-B14F-4D97-AF65-F5344CB8AC3E}">
        <p14:creationId xmlns:p14="http://schemas.microsoft.com/office/powerpoint/2010/main" val="2252579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24</a:t>
            </a:fld>
            <a:endParaRPr lang="en-GB"/>
          </a:p>
        </p:txBody>
      </p:sp>
    </p:spTree>
    <p:extLst>
      <p:ext uri="{BB962C8B-B14F-4D97-AF65-F5344CB8AC3E}">
        <p14:creationId xmlns:p14="http://schemas.microsoft.com/office/powerpoint/2010/main" val="2668618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25</a:t>
            </a:fld>
            <a:endParaRPr lang="en-GB"/>
          </a:p>
        </p:txBody>
      </p:sp>
    </p:spTree>
    <p:extLst>
      <p:ext uri="{BB962C8B-B14F-4D97-AF65-F5344CB8AC3E}">
        <p14:creationId xmlns:p14="http://schemas.microsoft.com/office/powerpoint/2010/main" val="1098049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26</a:t>
            </a:fld>
            <a:endParaRPr lang="en-GB"/>
          </a:p>
        </p:txBody>
      </p:sp>
    </p:spTree>
    <p:extLst>
      <p:ext uri="{BB962C8B-B14F-4D97-AF65-F5344CB8AC3E}">
        <p14:creationId xmlns:p14="http://schemas.microsoft.com/office/powerpoint/2010/main" val="147878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45F04D-0B20-4C4E-8815-7B9AFCEF6D3E}" type="slidenum">
              <a:rPr lang="en-GB" smtClean="0"/>
              <a:t>28</a:t>
            </a:fld>
            <a:endParaRPr lang="en-GB"/>
          </a:p>
        </p:txBody>
      </p:sp>
    </p:spTree>
    <p:extLst>
      <p:ext uri="{BB962C8B-B14F-4D97-AF65-F5344CB8AC3E}">
        <p14:creationId xmlns:p14="http://schemas.microsoft.com/office/powerpoint/2010/main" val="656475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45F04D-0B20-4C4E-8815-7B9AFCEF6D3E}" type="slidenum">
              <a:rPr lang="en-GB" smtClean="0"/>
              <a:t>30</a:t>
            </a:fld>
            <a:endParaRPr lang="en-GB"/>
          </a:p>
        </p:txBody>
      </p:sp>
    </p:spTree>
    <p:extLst>
      <p:ext uri="{BB962C8B-B14F-4D97-AF65-F5344CB8AC3E}">
        <p14:creationId xmlns:p14="http://schemas.microsoft.com/office/powerpoint/2010/main" val="172215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31</a:t>
            </a:fld>
            <a:endParaRPr lang="en-GB"/>
          </a:p>
        </p:txBody>
      </p:sp>
    </p:spTree>
    <p:extLst>
      <p:ext uri="{BB962C8B-B14F-4D97-AF65-F5344CB8AC3E}">
        <p14:creationId xmlns:p14="http://schemas.microsoft.com/office/powerpoint/2010/main" val="1326099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32</a:t>
            </a:fld>
            <a:endParaRPr lang="en-GB"/>
          </a:p>
        </p:txBody>
      </p:sp>
    </p:spTree>
    <p:extLst>
      <p:ext uri="{BB962C8B-B14F-4D97-AF65-F5344CB8AC3E}">
        <p14:creationId xmlns:p14="http://schemas.microsoft.com/office/powerpoint/2010/main" val="159855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4</a:t>
            </a:fld>
            <a:endParaRPr lang="en-GB"/>
          </a:p>
        </p:txBody>
      </p:sp>
    </p:spTree>
    <p:extLst>
      <p:ext uri="{BB962C8B-B14F-4D97-AF65-F5344CB8AC3E}">
        <p14:creationId xmlns:p14="http://schemas.microsoft.com/office/powerpoint/2010/main" val="4075539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33</a:t>
            </a:fld>
            <a:endParaRPr lang="en-GB"/>
          </a:p>
        </p:txBody>
      </p:sp>
    </p:spTree>
    <p:extLst>
      <p:ext uri="{BB962C8B-B14F-4D97-AF65-F5344CB8AC3E}">
        <p14:creationId xmlns:p14="http://schemas.microsoft.com/office/powerpoint/2010/main" val="4068324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35</a:t>
            </a:fld>
            <a:endParaRPr lang="en-GB"/>
          </a:p>
        </p:txBody>
      </p:sp>
    </p:spTree>
    <p:extLst>
      <p:ext uri="{BB962C8B-B14F-4D97-AF65-F5344CB8AC3E}">
        <p14:creationId xmlns:p14="http://schemas.microsoft.com/office/powerpoint/2010/main" val="2204720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36</a:t>
            </a:fld>
            <a:endParaRPr lang="en-GB"/>
          </a:p>
        </p:txBody>
      </p:sp>
    </p:spTree>
    <p:extLst>
      <p:ext uri="{BB962C8B-B14F-4D97-AF65-F5344CB8AC3E}">
        <p14:creationId xmlns:p14="http://schemas.microsoft.com/office/powerpoint/2010/main" val="3259234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44</a:t>
            </a:fld>
            <a:endParaRPr lang="en-GB"/>
          </a:p>
        </p:txBody>
      </p:sp>
    </p:spTree>
    <p:extLst>
      <p:ext uri="{BB962C8B-B14F-4D97-AF65-F5344CB8AC3E}">
        <p14:creationId xmlns:p14="http://schemas.microsoft.com/office/powerpoint/2010/main" val="4231189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45</a:t>
            </a:fld>
            <a:endParaRPr lang="en-GB"/>
          </a:p>
        </p:txBody>
      </p:sp>
    </p:spTree>
    <p:extLst>
      <p:ext uri="{BB962C8B-B14F-4D97-AF65-F5344CB8AC3E}">
        <p14:creationId xmlns:p14="http://schemas.microsoft.com/office/powerpoint/2010/main" val="3449208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46</a:t>
            </a:fld>
            <a:endParaRPr lang="en-GB"/>
          </a:p>
        </p:txBody>
      </p:sp>
    </p:spTree>
    <p:extLst>
      <p:ext uri="{BB962C8B-B14F-4D97-AF65-F5344CB8AC3E}">
        <p14:creationId xmlns:p14="http://schemas.microsoft.com/office/powerpoint/2010/main" val="66403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5</a:t>
            </a:fld>
            <a:endParaRPr lang="en-GB"/>
          </a:p>
        </p:txBody>
      </p:sp>
    </p:spTree>
    <p:extLst>
      <p:ext uri="{BB962C8B-B14F-4D97-AF65-F5344CB8AC3E}">
        <p14:creationId xmlns:p14="http://schemas.microsoft.com/office/powerpoint/2010/main" val="2796987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6</a:t>
            </a:fld>
            <a:endParaRPr lang="en-GB"/>
          </a:p>
        </p:txBody>
      </p:sp>
    </p:spTree>
    <p:extLst>
      <p:ext uri="{BB962C8B-B14F-4D97-AF65-F5344CB8AC3E}">
        <p14:creationId xmlns:p14="http://schemas.microsoft.com/office/powerpoint/2010/main" val="40086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7</a:t>
            </a:fld>
            <a:endParaRPr lang="en-GB"/>
          </a:p>
        </p:txBody>
      </p:sp>
    </p:spTree>
    <p:extLst>
      <p:ext uri="{BB962C8B-B14F-4D97-AF65-F5344CB8AC3E}">
        <p14:creationId xmlns:p14="http://schemas.microsoft.com/office/powerpoint/2010/main" val="514256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8</a:t>
            </a:fld>
            <a:endParaRPr lang="en-GB"/>
          </a:p>
        </p:txBody>
      </p:sp>
    </p:spTree>
    <p:extLst>
      <p:ext uri="{BB962C8B-B14F-4D97-AF65-F5344CB8AC3E}">
        <p14:creationId xmlns:p14="http://schemas.microsoft.com/office/powerpoint/2010/main" val="2434106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45F04D-0B20-4C4E-8815-7B9AFCEF6D3E}" type="slidenum">
              <a:rPr lang="en-GB" smtClean="0"/>
              <a:t>9</a:t>
            </a:fld>
            <a:endParaRPr lang="en-GB"/>
          </a:p>
        </p:txBody>
      </p:sp>
    </p:spTree>
    <p:extLst>
      <p:ext uri="{BB962C8B-B14F-4D97-AF65-F5344CB8AC3E}">
        <p14:creationId xmlns:p14="http://schemas.microsoft.com/office/powerpoint/2010/main" val="554836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10</a:t>
            </a:fld>
            <a:endParaRPr lang="en-GB"/>
          </a:p>
        </p:txBody>
      </p:sp>
    </p:spTree>
    <p:extLst>
      <p:ext uri="{BB962C8B-B14F-4D97-AF65-F5344CB8AC3E}">
        <p14:creationId xmlns:p14="http://schemas.microsoft.com/office/powerpoint/2010/main" val="89290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7364-8B98-4C87-A70E-4F371D604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1885571-CAAA-4374-ADF9-215CEDEAC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8E259FE-0EE9-4E1F-9EA2-5C2980FF1764}"/>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5" name="Footer Placeholder 4">
            <a:extLst>
              <a:ext uri="{FF2B5EF4-FFF2-40B4-BE49-F238E27FC236}">
                <a16:creationId xmlns:a16="http://schemas.microsoft.com/office/drawing/2014/main" id="{670B14E1-61DC-491C-B4C9-50431F7BB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3D1B34-A38B-4358-A6BB-CA5427819272}"/>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122262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94D2-99F6-4CB1-987E-5432566FFCF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1D20B3-916A-4337-BF74-EFF904B39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B8FB97-A12F-4DA3-AFA1-FAA5123F3D02}"/>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5" name="Footer Placeholder 4">
            <a:extLst>
              <a:ext uri="{FF2B5EF4-FFF2-40B4-BE49-F238E27FC236}">
                <a16:creationId xmlns:a16="http://schemas.microsoft.com/office/drawing/2014/main" id="{4B1F510B-AB57-42FC-AA1A-A2E5074C9A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EFB690-5B3C-429E-B8BC-9096E8BF18B4}"/>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236424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3CF7B-0977-42F6-954E-B91998427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053452-516D-4EA2-BB08-11FAD694A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1B8224-D993-4424-9E8D-499236B12189}"/>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5" name="Footer Placeholder 4">
            <a:extLst>
              <a:ext uri="{FF2B5EF4-FFF2-40B4-BE49-F238E27FC236}">
                <a16:creationId xmlns:a16="http://schemas.microsoft.com/office/drawing/2014/main" id="{A05B6354-11A7-423F-BD06-E40B955AF3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CD2B71-44C0-4286-B617-A1C0D73F2229}"/>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302192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8612-2E5D-4AD2-82B6-88026D7DBF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8BA7A2-7B8F-43AA-B035-AF7D6BA28B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30CC44-1116-49F9-A8B6-E424083341C3}"/>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5" name="Footer Placeholder 4">
            <a:extLst>
              <a:ext uri="{FF2B5EF4-FFF2-40B4-BE49-F238E27FC236}">
                <a16:creationId xmlns:a16="http://schemas.microsoft.com/office/drawing/2014/main" id="{8B25F2AD-75F4-4868-9080-85501893A7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5ED2E2-A5B9-4342-85E4-AB9A72381A17}"/>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206623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1E5D-5829-4519-9582-B0FCF0B58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D97E16D-A8AE-47A5-ABE2-D5DC0626F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BF28D-EEC5-4F29-8EEA-698B5EE2BA4D}"/>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5" name="Footer Placeholder 4">
            <a:extLst>
              <a:ext uri="{FF2B5EF4-FFF2-40B4-BE49-F238E27FC236}">
                <a16:creationId xmlns:a16="http://schemas.microsoft.com/office/drawing/2014/main" id="{6E86E653-0493-497D-A960-EE96D999BE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F0BE04-AA16-45FE-8745-E755EB9FAA2C}"/>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207472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4E5B-C5D6-401F-BF70-1960D7C69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A191CA-FFCD-4DE8-A654-D888628BD7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54C7C9-5CEF-436B-B5F0-4F311F78D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B7F9FF-41B9-4DA9-8502-A80226D4BF76}"/>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6" name="Footer Placeholder 5">
            <a:extLst>
              <a:ext uri="{FF2B5EF4-FFF2-40B4-BE49-F238E27FC236}">
                <a16:creationId xmlns:a16="http://schemas.microsoft.com/office/drawing/2014/main" id="{F3D3124C-9EEB-40CD-BEB1-549AC7EAFF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D3A789-C02A-42EA-BC91-7D758B7F510E}"/>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260581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38AE-542A-4FBA-BF68-B29B81F9B2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658DD7-6826-45F8-BE06-8E31D27B4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1F46C-B9B1-44C4-8DF3-D30101D11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D43C80-BA3B-4E56-86DE-87005ED84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7C0B1-6656-4729-A552-FE30ABE60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ADDCDC-D8EC-4392-BEAC-F36A3C21949E}"/>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8" name="Footer Placeholder 7">
            <a:extLst>
              <a:ext uri="{FF2B5EF4-FFF2-40B4-BE49-F238E27FC236}">
                <a16:creationId xmlns:a16="http://schemas.microsoft.com/office/drawing/2014/main" id="{840A520B-E782-4081-BF84-90C4DEAFA3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9FDD4A-E52F-4879-9A5E-1419C0186864}"/>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70062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F161-610C-42C3-ABBA-C1831FBF1CB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F40A77-36B9-4D05-A52F-5746AB054E2A}"/>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4" name="Footer Placeholder 3">
            <a:extLst>
              <a:ext uri="{FF2B5EF4-FFF2-40B4-BE49-F238E27FC236}">
                <a16:creationId xmlns:a16="http://schemas.microsoft.com/office/drawing/2014/main" id="{BA11583C-21E0-4022-9EE5-85736982A0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1CBDA1-F5D8-4809-A583-91907C3EAF95}"/>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200836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2B957-EDF1-4FAC-A58C-953081948A8F}"/>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3" name="Footer Placeholder 2">
            <a:extLst>
              <a:ext uri="{FF2B5EF4-FFF2-40B4-BE49-F238E27FC236}">
                <a16:creationId xmlns:a16="http://schemas.microsoft.com/office/drawing/2014/main" id="{08D5D2EE-E2C4-4E1E-BA6D-3853ECE313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27C947-A4C6-4FBE-B15D-53B7F50CB4E4}"/>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150138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0DB5-4C1D-4426-B41E-A245B5B5E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F7E379-92DE-4B3F-9DC2-9B328FFB6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141B2F-EFFE-4318-A65C-A3F39377E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83E4B-147F-4CA7-A56C-D9643091F9F3}"/>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6" name="Footer Placeholder 5">
            <a:extLst>
              <a:ext uri="{FF2B5EF4-FFF2-40B4-BE49-F238E27FC236}">
                <a16:creationId xmlns:a16="http://schemas.microsoft.com/office/drawing/2014/main" id="{161F5410-6405-4AC9-BB6F-7E31979D3E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9007FE-A275-46B2-AB99-67215623AD52}"/>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348446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DEA3-F6DE-47EE-A9A4-130F228EB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C06CFC-6FCE-4C1E-9BC3-86A641790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7C4E95-15DC-4476-A039-4CFBED368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29207-BF7C-4376-A323-96A3C4D03887}"/>
              </a:ext>
            </a:extLst>
          </p:cNvPr>
          <p:cNvSpPr>
            <a:spLocks noGrp="1"/>
          </p:cNvSpPr>
          <p:nvPr>
            <p:ph type="dt" sz="half" idx="10"/>
          </p:nvPr>
        </p:nvSpPr>
        <p:spPr/>
        <p:txBody>
          <a:bodyPr/>
          <a:lstStyle/>
          <a:p>
            <a:fld id="{BF6A7A65-4494-44CA-9C08-4293777B4375}" type="datetimeFigureOut">
              <a:rPr lang="en-GB" smtClean="0"/>
              <a:t>11/02/2021</a:t>
            </a:fld>
            <a:endParaRPr lang="en-GB"/>
          </a:p>
        </p:txBody>
      </p:sp>
      <p:sp>
        <p:nvSpPr>
          <p:cNvPr id="6" name="Footer Placeholder 5">
            <a:extLst>
              <a:ext uri="{FF2B5EF4-FFF2-40B4-BE49-F238E27FC236}">
                <a16:creationId xmlns:a16="http://schemas.microsoft.com/office/drawing/2014/main" id="{1EC26420-4C95-48AC-A14B-75572D76AF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BA8BA6-1E8C-4FF1-A5B7-C6F2E1EFE192}"/>
              </a:ext>
            </a:extLst>
          </p:cNvPr>
          <p:cNvSpPr>
            <a:spLocks noGrp="1"/>
          </p:cNvSpPr>
          <p:nvPr>
            <p:ph type="sldNum" sz="quarter" idx="12"/>
          </p:nvPr>
        </p:nvSpPr>
        <p:spPr/>
        <p:txBody>
          <a:bodyPr/>
          <a:lstStyle/>
          <a:p>
            <a:fld id="{0B33FEC3-65C6-4D10-89E2-D6E407F5C739}" type="slidenum">
              <a:rPr lang="en-GB" smtClean="0"/>
              <a:t>‹#›</a:t>
            </a:fld>
            <a:endParaRPr lang="en-GB"/>
          </a:p>
        </p:txBody>
      </p:sp>
    </p:spTree>
    <p:extLst>
      <p:ext uri="{BB962C8B-B14F-4D97-AF65-F5344CB8AC3E}">
        <p14:creationId xmlns:p14="http://schemas.microsoft.com/office/powerpoint/2010/main" val="142193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74664-3940-49E3-8866-CEA3EC2EA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5B750D-645D-4421-A44A-0E75C7DC8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9CECC0-B267-41B9-AAAD-28856CB16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A7A65-4494-44CA-9C08-4293777B4375}" type="datetimeFigureOut">
              <a:rPr lang="en-GB" smtClean="0"/>
              <a:t>11/02/2021</a:t>
            </a:fld>
            <a:endParaRPr lang="en-GB"/>
          </a:p>
        </p:txBody>
      </p:sp>
      <p:sp>
        <p:nvSpPr>
          <p:cNvPr id="5" name="Footer Placeholder 4">
            <a:extLst>
              <a:ext uri="{FF2B5EF4-FFF2-40B4-BE49-F238E27FC236}">
                <a16:creationId xmlns:a16="http://schemas.microsoft.com/office/drawing/2014/main" id="{5C5521EA-A98E-40DB-9F56-5E7837741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E98BD-5FD6-4160-813F-0B53E14E5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3FEC3-65C6-4D10-89E2-D6E407F5C739}" type="slidenum">
              <a:rPr lang="en-GB" smtClean="0"/>
              <a:t>‹#›</a:t>
            </a:fld>
            <a:endParaRPr lang="en-GB"/>
          </a:p>
        </p:txBody>
      </p:sp>
    </p:spTree>
    <p:extLst>
      <p:ext uri="{BB962C8B-B14F-4D97-AF65-F5344CB8AC3E}">
        <p14:creationId xmlns:p14="http://schemas.microsoft.com/office/powerpoint/2010/main" val="254689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BF20-308F-495C-8022-85A908DF5788}"/>
              </a:ext>
            </a:extLst>
          </p:cNvPr>
          <p:cNvSpPr>
            <a:spLocks noGrp="1"/>
          </p:cNvSpPr>
          <p:nvPr>
            <p:ph type="ctrTitle"/>
          </p:nvPr>
        </p:nvSpPr>
        <p:spPr/>
        <p:txBody>
          <a:bodyPr>
            <a:normAutofit fontScale="90000"/>
          </a:bodyPr>
          <a:lstStyle/>
          <a:p>
            <a:r>
              <a:rPr lang="en-GB" b="1" dirty="0"/>
              <a:t>ASH: The Answer Set Programming based Hierarchical Abstraction Planner for Robots</a:t>
            </a:r>
          </a:p>
        </p:txBody>
      </p:sp>
      <p:sp>
        <p:nvSpPr>
          <p:cNvPr id="3" name="Subtitle 2">
            <a:extLst>
              <a:ext uri="{FF2B5EF4-FFF2-40B4-BE49-F238E27FC236}">
                <a16:creationId xmlns:a16="http://schemas.microsoft.com/office/drawing/2014/main" id="{6B22363F-86C2-43BF-AE6F-2332D857B724}"/>
              </a:ext>
            </a:extLst>
          </p:cNvPr>
          <p:cNvSpPr>
            <a:spLocks noGrp="1"/>
          </p:cNvSpPr>
          <p:nvPr>
            <p:ph type="subTitle" idx="1"/>
          </p:nvPr>
        </p:nvSpPr>
        <p:spPr>
          <a:xfrm>
            <a:off x="1524000" y="3602037"/>
            <a:ext cx="9144000" cy="2269041"/>
          </a:xfrm>
        </p:spPr>
        <p:txBody>
          <a:bodyPr>
            <a:normAutofit/>
          </a:bodyPr>
          <a:lstStyle/>
          <a:p>
            <a:endParaRPr lang="en-GB" dirty="0"/>
          </a:p>
          <a:p>
            <a:r>
              <a:rPr lang="en-GB" dirty="0"/>
              <a:t>Oliver Michael Kamperis</a:t>
            </a:r>
          </a:p>
          <a:p>
            <a:r>
              <a:rPr lang="en-GB" dirty="0"/>
              <a:t>Marco Castellani</a:t>
            </a:r>
          </a:p>
          <a:p>
            <a:r>
              <a:rPr lang="en-GB" dirty="0" err="1"/>
              <a:t>Yongjing</a:t>
            </a:r>
            <a:r>
              <a:rPr lang="en-GB" dirty="0"/>
              <a:t> Wang</a:t>
            </a:r>
          </a:p>
        </p:txBody>
      </p:sp>
    </p:spTree>
    <p:extLst>
      <p:ext uri="{BB962C8B-B14F-4D97-AF65-F5344CB8AC3E}">
        <p14:creationId xmlns:p14="http://schemas.microsoft.com/office/powerpoint/2010/main" val="357744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Hierarchical Planning with ASH</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2539334"/>
          </a:xfrm>
        </p:spPr>
        <p:txBody>
          <a:bodyPr>
            <a:normAutofit fontScale="92500" lnSpcReduction="10000"/>
          </a:bodyPr>
          <a:lstStyle/>
          <a:p>
            <a:r>
              <a:rPr lang="en-GB" dirty="0"/>
              <a:t>Planning domain it represented by abstraction hierarchy of domain models;</a:t>
            </a:r>
          </a:p>
          <a:p>
            <a:pPr lvl="1"/>
            <a:r>
              <a:rPr lang="en-GB" dirty="0"/>
              <a:t>Design sufficiently expressive ground model to deal with the application,</a:t>
            </a:r>
          </a:p>
          <a:p>
            <a:pPr lvl="1"/>
            <a:r>
              <a:rPr lang="en-GB" dirty="0"/>
              <a:t>Abstractions are then created through various methods,</a:t>
            </a:r>
          </a:p>
          <a:p>
            <a:pPr lvl="1"/>
            <a:r>
              <a:rPr lang="en-GB" dirty="0"/>
              <a:t>Abstraction mappings define relationship between state over abstractions.</a:t>
            </a:r>
          </a:p>
          <a:p>
            <a:r>
              <a:rPr lang="en-GB" dirty="0"/>
              <a:t>Iteratively solve planning problems in descending order;</a:t>
            </a:r>
          </a:p>
          <a:p>
            <a:pPr lvl="1"/>
            <a:r>
              <a:rPr lang="en-GB" dirty="0"/>
              <a:t>Only at the most abstraction level does a complete plan have to be generated,</a:t>
            </a:r>
          </a:p>
          <a:p>
            <a:pPr lvl="1"/>
            <a:r>
              <a:rPr lang="en-GB" dirty="0"/>
              <a:t>At lower levels, sub-goals guide search and allow problem division.</a:t>
            </a:r>
          </a:p>
        </p:txBody>
      </p:sp>
      <p:pic>
        <p:nvPicPr>
          <p:cNvPr id="4" name="Content Placeholder 6" descr="Diagram&#10;&#10;Description automatically generated">
            <a:extLst>
              <a:ext uri="{FF2B5EF4-FFF2-40B4-BE49-F238E27FC236}">
                <a16:creationId xmlns:a16="http://schemas.microsoft.com/office/drawing/2014/main" id="{EF80133A-2395-4CD6-9114-8B52A745D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049" y="3958047"/>
            <a:ext cx="8029896" cy="2806801"/>
          </a:xfrm>
          <a:prstGeom prst="rect">
            <a:avLst/>
          </a:prstGeom>
        </p:spPr>
      </p:pic>
    </p:spTree>
    <p:extLst>
      <p:ext uri="{BB962C8B-B14F-4D97-AF65-F5344CB8AC3E}">
        <p14:creationId xmlns:p14="http://schemas.microsoft.com/office/powerpoint/2010/main" val="403049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Why is it better to divide on action effects?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73022"/>
          </a:xfrm>
        </p:spPr>
        <p:txBody>
          <a:bodyPr>
            <a:normAutofit fontScale="92500"/>
          </a:bodyPr>
          <a:lstStyle/>
          <a:p>
            <a:r>
              <a:rPr lang="en-GB" dirty="0"/>
              <a:t>Sub-problems are independently solvable,</a:t>
            </a:r>
          </a:p>
          <a:p>
            <a:pPr lvl="1"/>
            <a:r>
              <a:rPr lang="en-GB" dirty="0"/>
              <a:t>And so is any finite sub-sequence of sub-problems!</a:t>
            </a:r>
          </a:p>
          <a:p>
            <a:pPr lvl="1"/>
            <a:r>
              <a:rPr lang="en-GB" dirty="0"/>
              <a:t>It is possible to deal with interacting sub-goals!</a:t>
            </a:r>
            <a:endParaRPr lang="en-GB" sz="900" dirty="0"/>
          </a:p>
          <a:p>
            <a:r>
              <a:rPr lang="en-GB" dirty="0"/>
              <a:t>More flexible, allows interleaving;</a:t>
            </a:r>
          </a:p>
          <a:p>
            <a:pPr lvl="1"/>
            <a:r>
              <a:rPr lang="en-GB" dirty="0"/>
              <a:t>It does not matter which state we start in, if problem has DRP then always solvable,</a:t>
            </a:r>
          </a:p>
          <a:p>
            <a:pPr lvl="1"/>
            <a:r>
              <a:rPr lang="en-GB" dirty="0"/>
              <a:t>Can account for later sub-goals earlier, or delay sub-goal achievement,</a:t>
            </a:r>
          </a:p>
          <a:p>
            <a:pPr lvl="1"/>
            <a:r>
              <a:rPr lang="en-GB" dirty="0"/>
              <a:t>Without changing the plan structure, so each planning level is still monotonic!</a:t>
            </a:r>
            <a:endParaRPr lang="en-GB" sz="900" dirty="0"/>
          </a:p>
          <a:p>
            <a:r>
              <a:rPr lang="en-GB" dirty="0"/>
              <a:t>Works for any type of abstract model, but requires abstraction mappings.</a:t>
            </a:r>
          </a:p>
          <a:p>
            <a:pPr marL="0" indent="0">
              <a:buNone/>
            </a:pPr>
            <a:endParaRPr lang="en-GB" sz="900" dirty="0"/>
          </a:p>
          <a:p>
            <a:r>
              <a:rPr lang="en-GB" dirty="0"/>
              <a:t>Define sub-goal based conformance constraint and problem division;</a:t>
            </a:r>
          </a:p>
          <a:p>
            <a:pPr lvl="1"/>
            <a:r>
              <a:rPr lang="en-GB" dirty="0"/>
              <a:t>Each action of an abstract plan is head of a decomposition tree,</a:t>
            </a:r>
          </a:p>
          <a:p>
            <a:pPr lvl="1"/>
            <a:r>
              <a:rPr lang="en-GB" dirty="0"/>
              <a:t>Completing each decomposition tree is a sub-problem,</a:t>
            </a:r>
          </a:p>
          <a:p>
            <a:pPr lvl="1"/>
            <a:r>
              <a:rPr lang="en-GB" dirty="0"/>
              <a:t>These make refinement of plans much easier to define.</a:t>
            </a:r>
          </a:p>
        </p:txBody>
      </p:sp>
    </p:spTree>
    <p:extLst>
      <p:ext uri="{BB962C8B-B14F-4D97-AF65-F5344CB8AC3E}">
        <p14:creationId xmlns:p14="http://schemas.microsoft.com/office/powerpoint/2010/main" val="282041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Decomposition Trees in ASH</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2238403"/>
          </a:xfrm>
        </p:spPr>
        <p:txBody>
          <a:bodyPr>
            <a:normAutofit/>
          </a:bodyPr>
          <a:lstStyle/>
          <a:p>
            <a:r>
              <a:rPr lang="en-GB" dirty="0"/>
              <a:t>Nodes are of the form </a:t>
            </a:r>
            <a:r>
              <a:rPr lang="en-GB" b="1" dirty="0"/>
              <a:t>[</a:t>
            </a:r>
            <a:r>
              <a:rPr lang="en-GB" dirty="0"/>
              <a:t> abstraction level </a:t>
            </a:r>
            <a:r>
              <a:rPr lang="en-GB" b="1" dirty="0"/>
              <a:t>:</a:t>
            </a:r>
            <a:r>
              <a:rPr lang="en-GB" dirty="0"/>
              <a:t> time step </a:t>
            </a:r>
            <a:r>
              <a:rPr lang="en-GB" b="1" dirty="0"/>
              <a:t>]</a:t>
            </a:r>
            <a:r>
              <a:rPr lang="en-GB" dirty="0"/>
              <a:t>.</a:t>
            </a:r>
          </a:p>
          <a:p>
            <a:r>
              <a:rPr lang="en-GB" dirty="0"/>
              <a:t>Red lines are possible divisions or sub-divisions;</a:t>
            </a:r>
          </a:p>
          <a:p>
            <a:pPr lvl="1"/>
            <a:r>
              <a:rPr lang="en-GB" dirty="0"/>
              <a:t>Each division is a decomposition tree or sub-sequence of trees,</a:t>
            </a:r>
          </a:p>
          <a:p>
            <a:pPr lvl="1"/>
            <a:r>
              <a:rPr lang="en-GB" dirty="0"/>
              <a:t>Levels are solved iteratively top-to-bottom,</a:t>
            </a:r>
          </a:p>
          <a:p>
            <a:pPr lvl="1"/>
            <a:r>
              <a:rPr lang="en-GB" dirty="0"/>
              <a:t>Divisions are solved iteratively left-to-right.</a:t>
            </a:r>
          </a:p>
          <a:p>
            <a:pPr lvl="1"/>
            <a:endParaRPr lang="en-GB" dirty="0"/>
          </a:p>
        </p:txBody>
      </p:sp>
      <p:pic>
        <p:nvPicPr>
          <p:cNvPr id="5" name="Picture 4">
            <a:extLst>
              <a:ext uri="{FF2B5EF4-FFF2-40B4-BE49-F238E27FC236}">
                <a16:creationId xmlns:a16="http://schemas.microsoft.com/office/drawing/2014/main" id="{10F43C66-D654-4512-A836-6BCD8D6B78FB}"/>
              </a:ext>
            </a:extLst>
          </p:cNvPr>
          <p:cNvPicPr>
            <a:picLocks noChangeAspect="1"/>
          </p:cNvPicPr>
          <p:nvPr/>
        </p:nvPicPr>
        <p:blipFill>
          <a:blip r:embed="rId3"/>
          <a:stretch>
            <a:fillRect/>
          </a:stretch>
        </p:blipFill>
        <p:spPr>
          <a:xfrm>
            <a:off x="1425882" y="3740992"/>
            <a:ext cx="9340236" cy="2830373"/>
          </a:xfrm>
          <a:prstGeom prst="rect">
            <a:avLst/>
          </a:prstGeom>
        </p:spPr>
      </p:pic>
    </p:spTree>
    <p:extLst>
      <p:ext uri="{BB962C8B-B14F-4D97-AF65-F5344CB8AC3E}">
        <p14:creationId xmlns:p14="http://schemas.microsoft.com/office/powerpoint/2010/main" val="172346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Sub-problem Interleaving in ASH</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73022"/>
          </a:xfrm>
        </p:spPr>
        <p:txBody>
          <a:bodyPr>
            <a:normAutofit/>
          </a:bodyPr>
          <a:lstStyle/>
          <a:p>
            <a:r>
              <a:rPr lang="en-GB" dirty="0"/>
              <a:t>Consider an robot picking up two objects from a room;</a:t>
            </a:r>
          </a:p>
          <a:p>
            <a:pPr lvl="1"/>
            <a:r>
              <a:rPr lang="en-GB" dirty="0"/>
              <a:t>Objects are both in same room, but in different specific places,</a:t>
            </a:r>
          </a:p>
          <a:p>
            <a:pPr lvl="1"/>
            <a:r>
              <a:rPr lang="en-GB" dirty="0"/>
              <a:t>Robot has to extend arm to grasp object, but can’t move with extended arms.</a:t>
            </a:r>
          </a:p>
          <a:p>
            <a:pPr marL="0" indent="0">
              <a:buNone/>
            </a:pPr>
            <a:endParaRPr lang="en-GB" sz="800" dirty="0"/>
          </a:p>
          <a:p>
            <a:r>
              <a:rPr lang="en-GB" dirty="0"/>
              <a:t>Abstract plan is;</a:t>
            </a:r>
          </a:p>
          <a:p>
            <a:pPr marL="914400" lvl="1" indent="-457200">
              <a:buFont typeface="+mj-lt"/>
              <a:buAutoNum type="arabicPeriod"/>
            </a:pPr>
            <a:r>
              <a:rPr lang="en-GB" dirty="0"/>
              <a:t>move(room)</a:t>
            </a:r>
          </a:p>
          <a:p>
            <a:pPr marL="914400" lvl="1" indent="-457200">
              <a:buFont typeface="+mj-lt"/>
              <a:buAutoNum type="arabicPeriod"/>
            </a:pPr>
            <a:r>
              <a:rPr lang="en-GB" dirty="0"/>
              <a:t>{extend(arm_1), extend(arm_2)}</a:t>
            </a:r>
          </a:p>
          <a:p>
            <a:pPr marL="914400" lvl="1" indent="-457200">
              <a:buFont typeface="+mj-lt"/>
              <a:buAutoNum type="arabicPeriod"/>
            </a:pPr>
            <a:r>
              <a:rPr lang="en-GB" dirty="0"/>
              <a:t>{pick(obj_1), pick(obj_2)}</a:t>
            </a:r>
          </a:p>
          <a:p>
            <a:r>
              <a:rPr lang="en-GB" dirty="0"/>
              <a:t>Sub-goals are;</a:t>
            </a:r>
          </a:p>
          <a:p>
            <a:pPr marL="914400" lvl="1" indent="-457200">
              <a:buFont typeface="+mj-lt"/>
              <a:buAutoNum type="arabicPeriod"/>
            </a:pPr>
            <a:r>
              <a:rPr lang="en-GB" dirty="0"/>
              <a:t>in(robot, room)</a:t>
            </a:r>
          </a:p>
          <a:p>
            <a:pPr marL="914400" lvl="1" indent="-457200">
              <a:buFont typeface="+mj-lt"/>
              <a:buAutoNum type="arabicPeriod"/>
            </a:pPr>
            <a:r>
              <a:rPr lang="en-GB" dirty="0"/>
              <a:t>{extended(arm_1), extended(arm_2)}</a:t>
            </a:r>
          </a:p>
          <a:p>
            <a:pPr marL="914400" lvl="1" indent="-457200">
              <a:buFont typeface="+mj-lt"/>
              <a:buAutoNum type="arabicPeriod"/>
            </a:pPr>
            <a:r>
              <a:rPr lang="en-GB" dirty="0"/>
              <a:t>{grasping(obj_1), grasping(obj_2)}</a:t>
            </a:r>
          </a:p>
        </p:txBody>
      </p:sp>
    </p:spTree>
    <p:extLst>
      <p:ext uri="{BB962C8B-B14F-4D97-AF65-F5344CB8AC3E}">
        <p14:creationId xmlns:p14="http://schemas.microsoft.com/office/powerpoint/2010/main" val="408567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Sub-problem Interleaving in ASH</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2934225"/>
            <a:ext cx="5257800" cy="3747459"/>
          </a:xfrm>
        </p:spPr>
        <p:txBody>
          <a:bodyPr>
            <a:normAutofit/>
          </a:bodyPr>
          <a:lstStyle/>
          <a:p>
            <a:r>
              <a:rPr lang="en-GB" b="1" dirty="0"/>
              <a:t>Best</a:t>
            </a:r>
            <a:r>
              <a:rPr lang="en-GB" dirty="0"/>
              <a:t> ground plan is;</a:t>
            </a:r>
          </a:p>
          <a:p>
            <a:pPr marL="914400" lvl="1" indent="-457200">
              <a:buFont typeface="+mj-lt"/>
              <a:buAutoNum type="arabicPeriod"/>
            </a:pPr>
            <a:r>
              <a:rPr lang="en-GB" dirty="0"/>
              <a:t>move(c_1)</a:t>
            </a:r>
          </a:p>
          <a:p>
            <a:pPr marL="914400" lvl="1" indent="-457200">
              <a:buFont typeface="+mj-lt"/>
              <a:buAutoNum type="arabicPeriod"/>
            </a:pPr>
            <a:r>
              <a:rPr lang="en-GB" dirty="0"/>
              <a:t>extend(arm_1)</a:t>
            </a:r>
          </a:p>
          <a:p>
            <a:pPr marL="914400" lvl="1" indent="-457200">
              <a:buFont typeface="+mj-lt"/>
              <a:buAutoNum type="arabicPeriod"/>
            </a:pPr>
            <a:r>
              <a:rPr lang="en-GB" dirty="0"/>
              <a:t>pick(obj_1)</a:t>
            </a:r>
            <a:endParaRPr lang="en-GB" b="1" dirty="0"/>
          </a:p>
          <a:p>
            <a:pPr marL="914400" lvl="1" indent="-457200">
              <a:buFont typeface="+mj-lt"/>
              <a:buAutoNum type="arabicPeriod"/>
            </a:pPr>
            <a:r>
              <a:rPr lang="en-GB" dirty="0"/>
              <a:t>retract(arm_1)</a:t>
            </a:r>
          </a:p>
          <a:p>
            <a:pPr marL="914400" lvl="1" indent="-457200">
              <a:buFont typeface="+mj-lt"/>
              <a:buAutoNum type="arabicPeriod"/>
            </a:pPr>
            <a:r>
              <a:rPr lang="en-GB" dirty="0"/>
              <a:t> move(c_2)</a:t>
            </a:r>
          </a:p>
          <a:p>
            <a:pPr marL="914400" lvl="1" indent="-457200">
              <a:buFont typeface="+mj-lt"/>
              <a:buAutoNum type="arabicPeriod"/>
            </a:pPr>
            <a:r>
              <a:rPr lang="en-GB" dirty="0"/>
              <a:t>move(c_3)</a:t>
            </a:r>
            <a:endParaRPr lang="en-GB" b="1" dirty="0"/>
          </a:p>
          <a:p>
            <a:pPr marL="914400" lvl="1" indent="-457200">
              <a:buFont typeface="+mj-lt"/>
              <a:buAutoNum type="arabicPeriod"/>
            </a:pPr>
            <a:r>
              <a:rPr lang="en-GB" dirty="0"/>
              <a:t>extend(arm_2)</a:t>
            </a:r>
          </a:p>
          <a:p>
            <a:pPr marL="914400" lvl="1" indent="-457200">
              <a:buFont typeface="+mj-lt"/>
              <a:buAutoNum type="arabicPeriod"/>
            </a:pPr>
            <a:r>
              <a:rPr lang="en-GB" dirty="0"/>
              <a:t>pick(obj_2)</a:t>
            </a:r>
          </a:p>
        </p:txBody>
      </p:sp>
      <p:sp>
        <p:nvSpPr>
          <p:cNvPr id="5" name="Content Placeholder 2">
            <a:extLst>
              <a:ext uri="{FF2B5EF4-FFF2-40B4-BE49-F238E27FC236}">
                <a16:creationId xmlns:a16="http://schemas.microsoft.com/office/drawing/2014/main" id="{CDCB12D7-9334-498B-9E21-5CDF62FC2A32}"/>
              </a:ext>
            </a:extLst>
          </p:cNvPr>
          <p:cNvSpPr txBox="1">
            <a:spLocks/>
          </p:cNvSpPr>
          <p:nvPr/>
        </p:nvSpPr>
        <p:spPr>
          <a:xfrm>
            <a:off x="6096000" y="2934225"/>
            <a:ext cx="5257800" cy="3747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Worst</a:t>
            </a:r>
            <a:r>
              <a:rPr lang="en-GB" dirty="0"/>
              <a:t> ground plan is;</a:t>
            </a:r>
          </a:p>
          <a:p>
            <a:pPr marL="914400" lvl="1" indent="-457200">
              <a:buFont typeface="+mj-lt"/>
              <a:buAutoNum type="arabicPeriod"/>
            </a:pPr>
            <a:r>
              <a:rPr lang="en-GB" dirty="0"/>
              <a:t>move(c_1)</a:t>
            </a:r>
          </a:p>
          <a:p>
            <a:pPr marL="914400" lvl="1" indent="-457200">
              <a:buFont typeface="+mj-lt"/>
              <a:buAutoNum type="arabicPeriod"/>
            </a:pPr>
            <a:r>
              <a:rPr lang="en-GB" dirty="0"/>
              <a:t>{extend(arm_1), extend(arm_2)}</a:t>
            </a:r>
          </a:p>
          <a:p>
            <a:pPr marL="914400" lvl="1" indent="-457200">
              <a:buFont typeface="+mj-lt"/>
              <a:buAutoNum type="arabicPeriod"/>
            </a:pPr>
            <a:r>
              <a:rPr lang="en-GB" dirty="0"/>
              <a:t>pick(obj_1)</a:t>
            </a:r>
            <a:endParaRPr lang="en-GB" b="1" dirty="0"/>
          </a:p>
          <a:p>
            <a:pPr marL="914400" lvl="1" indent="-457200">
              <a:buFont typeface="+mj-lt"/>
              <a:buAutoNum type="arabicPeriod"/>
            </a:pPr>
            <a:r>
              <a:rPr lang="en-GB" dirty="0"/>
              <a:t>{retract(arm_1), retract(arm_2)}</a:t>
            </a:r>
          </a:p>
          <a:p>
            <a:pPr marL="914400" lvl="1" indent="-457200">
              <a:buFont typeface="+mj-lt"/>
              <a:buAutoNum type="arabicPeriod"/>
            </a:pPr>
            <a:r>
              <a:rPr lang="en-GB" dirty="0"/>
              <a:t>move(c_2)</a:t>
            </a:r>
          </a:p>
          <a:p>
            <a:pPr marL="914400" lvl="1" indent="-457200">
              <a:buFont typeface="+mj-lt"/>
              <a:buAutoNum type="arabicPeriod"/>
            </a:pPr>
            <a:r>
              <a:rPr lang="en-GB" dirty="0"/>
              <a:t>move(c_3)</a:t>
            </a:r>
            <a:endParaRPr lang="en-GB" b="1" dirty="0"/>
          </a:p>
          <a:p>
            <a:pPr marL="914400" lvl="1" indent="-457200">
              <a:buFont typeface="+mj-lt"/>
              <a:buAutoNum type="arabicPeriod"/>
            </a:pPr>
            <a:r>
              <a:rPr lang="en-GB" dirty="0"/>
              <a:t>extend(arm_2)</a:t>
            </a:r>
          </a:p>
          <a:p>
            <a:pPr marL="914400" lvl="1" indent="-457200">
              <a:buFont typeface="+mj-lt"/>
              <a:buAutoNum type="arabicPeriod"/>
            </a:pPr>
            <a:r>
              <a:rPr lang="en-GB" dirty="0"/>
              <a:t>pick(obj_2)</a:t>
            </a:r>
          </a:p>
        </p:txBody>
      </p:sp>
      <p:sp>
        <p:nvSpPr>
          <p:cNvPr id="6" name="Content Placeholder 2">
            <a:extLst>
              <a:ext uri="{FF2B5EF4-FFF2-40B4-BE49-F238E27FC236}">
                <a16:creationId xmlns:a16="http://schemas.microsoft.com/office/drawing/2014/main" id="{970FE594-DCC6-47E7-B30E-05108CBC3A5F}"/>
              </a:ext>
            </a:extLst>
          </p:cNvPr>
          <p:cNvSpPr txBox="1">
            <a:spLocks/>
          </p:cNvSpPr>
          <p:nvPr/>
        </p:nvSpPr>
        <p:spPr>
          <a:xfrm>
            <a:off x="838200" y="1131330"/>
            <a:ext cx="10515600" cy="172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Sub-goals are;</a:t>
            </a:r>
          </a:p>
          <a:p>
            <a:pPr marL="914400" lvl="1" indent="-457200">
              <a:buFont typeface="+mj-lt"/>
              <a:buAutoNum type="arabicPeriod"/>
            </a:pPr>
            <a:r>
              <a:rPr lang="en-GB" dirty="0"/>
              <a:t>in(robot, room)</a:t>
            </a:r>
          </a:p>
          <a:p>
            <a:pPr marL="914400" lvl="1" indent="-457200">
              <a:buFont typeface="+mj-lt"/>
              <a:buAutoNum type="arabicPeriod"/>
            </a:pPr>
            <a:r>
              <a:rPr lang="en-GB" dirty="0"/>
              <a:t>{extended(arm_1), extended(arm_2)}</a:t>
            </a:r>
          </a:p>
          <a:p>
            <a:pPr marL="914400" lvl="1" indent="-457200">
              <a:buFont typeface="+mj-lt"/>
              <a:buAutoNum type="arabicPeriod"/>
            </a:pPr>
            <a:r>
              <a:rPr lang="en-GB" dirty="0"/>
              <a:t>{grasping(obj_1), grasping(obj_2)}</a:t>
            </a:r>
          </a:p>
        </p:txBody>
      </p:sp>
    </p:spTree>
    <p:extLst>
      <p:ext uri="{BB962C8B-B14F-4D97-AF65-F5344CB8AC3E}">
        <p14:creationId xmlns:p14="http://schemas.microsoft.com/office/powerpoint/2010/main" val="383469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Hierarchical Planning Domain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73022"/>
              </a:xfrm>
            </p:spPr>
            <p:txBody>
              <a:bodyPr>
                <a:normAutofit/>
              </a:bodyPr>
              <a:lstStyle/>
              <a:p>
                <a:r>
                  <a:rPr lang="en-GB" dirty="0"/>
                  <a:t>The domain-dependent part of ASH.</a:t>
                </a:r>
              </a:p>
              <a:p>
                <a:pPr marL="0" indent="0">
                  <a:buNone/>
                </a:pPr>
                <a:endParaRPr lang="en-GB" sz="800" dirty="0"/>
              </a:p>
              <a:p>
                <a:r>
                  <a:rPr lang="en-GB" dirty="0"/>
                  <a:t>A tuple </a:t>
                </a:r>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𝑫𝑫</m:t>
                        </m:r>
                      </m:e>
                      <m:sup>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𝑵</m:t>
                        </m:r>
                      </m:sup>
                    </m:sSup>
                    <m:r>
                      <a:rPr lang="en-GB" b="1" i="1" smtClean="0">
                        <a:latin typeface="Cambria Math" panose="02040503050406030204" pitchFamily="18" charset="0"/>
                      </a:rPr>
                      <m:t>= &lt;</m:t>
                    </m:r>
                    <m:sSup>
                      <m:sSupPr>
                        <m:ctrlPr>
                          <a:rPr lang="en-GB" b="1" i="1">
                            <a:latin typeface="Cambria Math" panose="02040503050406030204" pitchFamily="18" charset="0"/>
                          </a:rPr>
                        </m:ctrlPr>
                      </m:sSupPr>
                      <m:e>
                        <m:r>
                          <a:rPr lang="en-GB" b="1" i="1" smtClean="0">
                            <a:latin typeface="Cambria Math" panose="02040503050406030204" pitchFamily="18" charset="0"/>
                          </a:rPr>
                          <m:t>𝑹</m:t>
                        </m:r>
                      </m:e>
                      <m:sup>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𝑵</m:t>
                        </m:r>
                      </m:sup>
                    </m:sSup>
                    <m:r>
                      <a:rPr lang="en-GB" b="1" i="1" smtClean="0">
                        <a:latin typeface="Cambria Math" panose="02040503050406030204" pitchFamily="18" charset="0"/>
                      </a:rPr>
                      <m:t>,</m:t>
                    </m:r>
                    <m:sSup>
                      <m:sSupPr>
                        <m:ctrlPr>
                          <a:rPr lang="en-GB" b="1" i="1">
                            <a:latin typeface="Cambria Math" panose="02040503050406030204" pitchFamily="18" charset="0"/>
                          </a:rPr>
                        </m:ctrlPr>
                      </m:sSupPr>
                      <m:e>
                        <m:r>
                          <a:rPr lang="en-GB" b="1" i="1" smtClean="0">
                            <a:latin typeface="Cambria Math" panose="02040503050406030204" pitchFamily="18" charset="0"/>
                          </a:rPr>
                          <m:t>𝑴</m:t>
                        </m:r>
                      </m:e>
                      <m:sup>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𝑵</m:t>
                        </m:r>
                        <m:r>
                          <a:rPr lang="en-GB" b="1" i="1" smtClean="0">
                            <a:latin typeface="Cambria Math" panose="02040503050406030204" pitchFamily="18" charset="0"/>
                          </a:rPr>
                          <m:t>−</m:t>
                        </m:r>
                        <m:r>
                          <a:rPr lang="en-GB" b="1" i="1" smtClean="0">
                            <a:latin typeface="Cambria Math" panose="02040503050406030204" pitchFamily="18" charset="0"/>
                          </a:rPr>
                          <m:t>𝟏</m:t>
                        </m:r>
                      </m:sup>
                    </m:sSup>
                    <m:r>
                      <a:rPr lang="en-GB" b="1" i="1" smtClean="0">
                        <a:latin typeface="Cambria Math" panose="02040503050406030204" pitchFamily="18" charset="0"/>
                      </a:rPr>
                      <m:t>,</m:t>
                    </m:r>
                    <m:sSup>
                      <m:sSupPr>
                        <m:ctrlPr>
                          <a:rPr lang="en-GB" b="1" i="1">
                            <a:latin typeface="Cambria Math" panose="02040503050406030204" pitchFamily="18" charset="0"/>
                          </a:rPr>
                        </m:ctrlPr>
                      </m:sSupPr>
                      <m:e>
                        <m:r>
                          <a:rPr lang="en-GB" b="1" i="1" smtClean="0">
                            <a:latin typeface="Cambria Math" panose="02040503050406030204" pitchFamily="18" charset="0"/>
                          </a:rPr>
                          <m:t>𝑺</m:t>
                        </m:r>
                      </m:e>
                      <m:sup>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𝑵</m:t>
                        </m:r>
                      </m:sup>
                    </m:sSup>
                    <m:r>
                      <a:rPr lang="en-GB" b="1" i="1" smtClean="0">
                        <a:latin typeface="Cambria Math" panose="02040503050406030204" pitchFamily="18" charset="0"/>
                      </a:rPr>
                      <m:t>&gt;</m:t>
                    </m:r>
                  </m:oMath>
                </a14:m>
                <a:r>
                  <a:rPr lang="en-GB" dirty="0"/>
                  <a:t>where:</a:t>
                </a:r>
              </a:p>
              <a:p>
                <a:pPr lvl="1"/>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𝑹</m:t>
                        </m:r>
                      </m:e>
                      <m:sup>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𝑵</m:t>
                        </m:r>
                      </m:sup>
                    </m:sSup>
                    <m:r>
                      <a:rPr lang="en-GB" i="1">
                        <a:latin typeface="Cambria Math" panose="02040503050406030204" pitchFamily="18" charset="0"/>
                      </a:rPr>
                      <m:t> </m:t>
                    </m:r>
                  </m:oMath>
                </a14:m>
                <a:r>
                  <a:rPr lang="en-GB" dirty="0"/>
                  <a:t>are the </a:t>
                </a:r>
                <a:r>
                  <a:rPr lang="en-GB" i="1" dirty="0"/>
                  <a:t>domain rules</a:t>
                </a:r>
                <a:r>
                  <a:rPr lang="en-GB" dirty="0"/>
                  <a:t>,</a:t>
                </a:r>
              </a:p>
              <a:p>
                <a:pPr lvl="1"/>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𝑴</m:t>
                        </m:r>
                      </m:e>
                      <m:sup>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𝑵</m:t>
                        </m:r>
                        <m:r>
                          <a:rPr lang="en-GB" b="1" i="1" smtClean="0">
                            <a:latin typeface="Cambria Math" panose="02040503050406030204" pitchFamily="18" charset="0"/>
                          </a:rPr>
                          <m:t>−</m:t>
                        </m:r>
                        <m:r>
                          <a:rPr lang="en-GB" b="1" i="1" smtClean="0">
                            <a:latin typeface="Cambria Math" panose="02040503050406030204" pitchFamily="18" charset="0"/>
                          </a:rPr>
                          <m:t>𝟏</m:t>
                        </m:r>
                      </m:sup>
                    </m:sSup>
                  </m:oMath>
                </a14:m>
                <a:r>
                  <a:rPr lang="en-GB" dirty="0"/>
                  <a:t> are the </a:t>
                </a:r>
                <a:r>
                  <a:rPr lang="en-GB" i="1" dirty="0"/>
                  <a:t>abstraction mappings</a:t>
                </a:r>
                <a:r>
                  <a:rPr lang="en-GB" dirty="0"/>
                  <a:t>,</a:t>
                </a:r>
              </a:p>
              <a:p>
                <a:pPr lvl="1"/>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𝑺</m:t>
                        </m:r>
                      </m:e>
                      <m:sup>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𝑵</m:t>
                        </m:r>
                      </m:sup>
                    </m:sSup>
                  </m:oMath>
                </a14:m>
                <a:r>
                  <a:rPr lang="en-GB" dirty="0"/>
                  <a:t> are the </a:t>
                </a:r>
                <a:r>
                  <a:rPr lang="en-GB" i="1" dirty="0"/>
                  <a:t>domain sorts</a:t>
                </a:r>
                <a:r>
                  <a:rPr lang="en-GB" dirty="0"/>
                  <a:t>.</a:t>
                </a:r>
              </a:p>
              <a:p>
                <a:pPr marL="0" indent="0">
                  <a:buNone/>
                </a:pPr>
                <a:endParaRPr lang="en-GB" sz="800" dirty="0"/>
              </a:p>
              <a:p>
                <a:r>
                  <a:rPr lang="en-GB" dirty="0"/>
                  <a:t>Each of element is a</a:t>
                </a:r>
              </a:p>
              <a:p>
                <a:pPr marL="0" indent="0">
                  <a:buNone/>
                </a:pPr>
                <a:r>
                  <a:rPr lang="en-GB" dirty="0"/>
                  <a:t>   hierarchy of ASP rules.</a:t>
                </a:r>
              </a:p>
              <a:p>
                <a:r>
                  <a:rPr lang="en-GB" dirty="0"/>
                  <a:t>Defines all domain models.</a:t>
                </a:r>
              </a:p>
              <a:p>
                <a:r>
                  <a:rPr lang="en-GB" dirty="0"/>
                  <a:t>I.e. the left-hand-side of -&gt;</a:t>
                </a:r>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5073022"/>
              </a:xfrm>
              <a:blipFill>
                <a:blip r:embed="rId3"/>
                <a:stretch>
                  <a:fillRect l="-1043" t="-2043"/>
                </a:stretch>
              </a:blipFill>
            </p:spPr>
            <p:txBody>
              <a:bodyPr/>
              <a:lstStyle/>
              <a:p>
                <a:r>
                  <a:rPr lang="en-GB">
                    <a:noFill/>
                  </a:rPr>
                  <a:t> </a:t>
                </a:r>
              </a:p>
            </p:txBody>
          </p:sp>
        </mc:Fallback>
      </mc:AlternateContent>
      <p:pic>
        <p:nvPicPr>
          <p:cNvPr id="4" name="Content Placeholder 6" descr="Diagram&#10;&#10;Description automatically generated">
            <a:extLst>
              <a:ext uri="{FF2B5EF4-FFF2-40B4-BE49-F238E27FC236}">
                <a16:creationId xmlns:a16="http://schemas.microsoft.com/office/drawing/2014/main" id="{A509330A-C2B0-4D4C-A04B-540E1D150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262" y="4108082"/>
            <a:ext cx="6740594" cy="2356134"/>
          </a:xfrm>
          <a:prstGeom prst="rect">
            <a:avLst/>
          </a:prstGeom>
        </p:spPr>
      </p:pic>
    </p:spTree>
    <p:extLst>
      <p:ext uri="{BB962C8B-B14F-4D97-AF65-F5344CB8AC3E}">
        <p14:creationId xmlns:p14="http://schemas.microsoft.com/office/powerpoint/2010/main" val="321698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Planning Problems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r>
              <a:rPr lang="en-GB" dirty="0"/>
              <a:t>Where; </a:t>
            </a:r>
            <a:r>
              <a:rPr lang="el-GR" dirty="0"/>
              <a:t>ψ</a:t>
            </a:r>
            <a:r>
              <a:rPr lang="en-GB" dirty="0"/>
              <a:t> is the entity constraints and </a:t>
            </a:r>
            <a:r>
              <a:rPr lang="el-GR" dirty="0"/>
              <a:t>φ</a:t>
            </a:r>
            <a:r>
              <a:rPr lang="en-GB" dirty="0"/>
              <a:t> the entity relations.</a:t>
            </a:r>
          </a:p>
        </p:txBody>
      </p:sp>
      <p:pic>
        <p:nvPicPr>
          <p:cNvPr id="5" name="Picture 4">
            <a:extLst>
              <a:ext uri="{FF2B5EF4-FFF2-40B4-BE49-F238E27FC236}">
                <a16:creationId xmlns:a16="http://schemas.microsoft.com/office/drawing/2014/main" id="{63261425-85C9-48C2-A56B-940E36980145}"/>
              </a:ext>
            </a:extLst>
          </p:cNvPr>
          <p:cNvPicPr>
            <a:picLocks noChangeAspect="1"/>
          </p:cNvPicPr>
          <p:nvPr/>
        </p:nvPicPr>
        <p:blipFill>
          <a:blip r:embed="rId3"/>
          <a:stretch>
            <a:fillRect/>
          </a:stretch>
        </p:blipFill>
        <p:spPr>
          <a:xfrm>
            <a:off x="175706" y="1933303"/>
            <a:ext cx="11840587" cy="4759699"/>
          </a:xfrm>
          <a:prstGeom prst="rect">
            <a:avLst/>
          </a:prstGeom>
        </p:spPr>
      </p:pic>
    </p:spTree>
    <p:extLst>
      <p:ext uri="{BB962C8B-B14F-4D97-AF65-F5344CB8AC3E}">
        <p14:creationId xmlns:p14="http://schemas.microsoft.com/office/powerpoint/2010/main" val="2568951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Preliminaries: ASP Programs</a:t>
            </a:r>
          </a:p>
        </p:txBody>
      </p:sp>
      <p:pic>
        <p:nvPicPr>
          <p:cNvPr id="5" name="Picture 4">
            <a:extLst>
              <a:ext uri="{FF2B5EF4-FFF2-40B4-BE49-F238E27FC236}">
                <a16:creationId xmlns:a16="http://schemas.microsoft.com/office/drawing/2014/main" id="{B253A9E1-E011-450C-9DEE-90266ABA4183}"/>
              </a:ext>
            </a:extLst>
          </p:cNvPr>
          <p:cNvPicPr>
            <a:picLocks noChangeAspect="1"/>
          </p:cNvPicPr>
          <p:nvPr/>
        </p:nvPicPr>
        <p:blipFill>
          <a:blip r:embed="rId3"/>
          <a:stretch>
            <a:fillRect/>
          </a:stretch>
        </p:blipFill>
        <p:spPr>
          <a:xfrm>
            <a:off x="0" y="3075647"/>
            <a:ext cx="12192000" cy="359123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E3F0FDA-E1B3-401D-8D56-DE64987B5CB1}"/>
                  </a:ext>
                </a:extLst>
              </p:cNvPr>
              <p:cNvSpPr txBox="1"/>
              <p:nvPr/>
            </p:nvSpPr>
            <p:spPr>
              <a:xfrm>
                <a:off x="698241" y="1418715"/>
                <a:ext cx="10795518" cy="1480726"/>
              </a:xfrm>
              <a:prstGeom prst="rect">
                <a:avLst/>
              </a:prstGeom>
              <a:noFill/>
            </p:spPr>
            <p:txBody>
              <a:bodyPr wrap="square" rtlCol="0">
                <a:spAutoFit/>
              </a:bodyPr>
              <a:lstStyle/>
              <a:p>
                <a:r>
                  <a:rPr lang="en-GB" sz="2800" dirty="0"/>
                  <a:t>An ASP Program is denoted as:</a:t>
                </a:r>
              </a:p>
              <a:p>
                <a:endParaRPr lang="en-GB" sz="800" dirty="0"/>
              </a:p>
              <a:p>
                <a:endParaRPr lang="en-GB" sz="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l-GR" sz="3600" i="1" smtClean="0">
                              <a:latin typeface="Cambria Math" panose="02040503050406030204" pitchFamily="18" charset="0"/>
                            </a:rPr>
                          </m:ctrlPr>
                        </m:sSubSupPr>
                        <m:e>
                          <m:r>
                            <m:rPr>
                              <m:sty m:val="p"/>
                            </m:rPr>
                            <a:rPr lang="el-GR" sz="3600" i="1">
                              <a:latin typeface="Cambria Math" panose="02040503050406030204" pitchFamily="18" charset="0"/>
                            </a:rPr>
                            <m:t>Π</m:t>
                          </m:r>
                        </m:e>
                        <m:sub>
                          <m:r>
                            <a:rPr lang="en-GB" sz="3600" b="0" i="1" smtClean="0">
                              <a:latin typeface="Cambria Math" panose="02040503050406030204" pitchFamily="18" charset="0"/>
                            </a:rPr>
                            <m:t>𝑗</m:t>
                          </m:r>
                          <m:r>
                            <a:rPr lang="en-GB" sz="3600" b="0" i="1" smtClean="0">
                              <a:latin typeface="Cambria Math" panose="02040503050406030204" pitchFamily="18" charset="0"/>
                            </a:rPr>
                            <m:t>,</m:t>
                          </m:r>
                          <m:r>
                            <a:rPr lang="en-GB" sz="3600" b="0" i="1" smtClean="0">
                              <a:latin typeface="Cambria Math" panose="02040503050406030204" pitchFamily="18" charset="0"/>
                            </a:rPr>
                            <m:t>𝑘</m:t>
                          </m:r>
                        </m:sub>
                        <m:sup>
                          <m:r>
                            <a:rPr lang="en-GB" sz="3600" b="0" i="1" smtClean="0">
                              <a:latin typeface="Cambria Math" panose="02040503050406030204" pitchFamily="18" charset="0"/>
                            </a:rPr>
                            <m:t>𝑙</m:t>
                          </m:r>
                          <m:r>
                            <a:rPr lang="en-GB" sz="3600" b="0" i="1" smtClean="0">
                              <a:latin typeface="Cambria Math" panose="02040503050406030204" pitchFamily="18" charset="0"/>
                            </a:rPr>
                            <m:t>,</m:t>
                          </m:r>
                          <m:r>
                            <a:rPr lang="en-GB" sz="3600" b="0" i="1" smtClean="0">
                              <a:latin typeface="Cambria Math" panose="02040503050406030204" pitchFamily="18" charset="0"/>
                            </a:rPr>
                            <m:t>𝑁</m:t>
                          </m:r>
                        </m:sup>
                      </m:sSubSup>
                      <m:d>
                        <m:dPr>
                          <m:ctrlPr>
                            <a:rPr lang="en-GB" sz="3600" b="0" i="1" smtClean="0">
                              <a:latin typeface="Cambria Math" panose="02040503050406030204" pitchFamily="18" charset="0"/>
                            </a:rPr>
                          </m:ctrlPr>
                        </m:dPr>
                        <m:e>
                          <m:r>
                            <a:rPr lang="en-GB" sz="3600" b="0" i="1" smtClean="0">
                              <a:latin typeface="Cambria Math" panose="02040503050406030204" pitchFamily="18" charset="0"/>
                            </a:rPr>
                            <m:t>…</m:t>
                          </m:r>
                        </m:e>
                      </m:d>
                      <m:r>
                        <a:rPr lang="en-GB" sz="3600" b="0" i="1" smtClean="0">
                          <a:latin typeface="Cambria Math" panose="02040503050406030204" pitchFamily="18" charset="0"/>
                        </a:rPr>
                        <m:t>→</m:t>
                      </m:r>
                      <m:sSubSup>
                        <m:sSubSupPr>
                          <m:ctrlPr>
                            <a:rPr lang="en-GB" sz="3600" b="0" i="1" smtClean="0">
                              <a:latin typeface="Cambria Math" panose="02040503050406030204" pitchFamily="18" charset="0"/>
                            </a:rPr>
                          </m:ctrlPr>
                        </m:sSubSupPr>
                        <m:e>
                          <m:r>
                            <a:rPr lang="en-GB" sz="3600" b="0" i="1" smtClean="0">
                              <a:latin typeface="Cambria Math" panose="02040503050406030204" pitchFamily="18" charset="0"/>
                            </a:rPr>
                            <m:t>𝑍</m:t>
                          </m:r>
                        </m:e>
                        <m:sub>
                          <m:r>
                            <a:rPr lang="en-GB" sz="3600" b="0" i="1" smtClean="0">
                              <a:latin typeface="Cambria Math" panose="02040503050406030204" pitchFamily="18" charset="0"/>
                            </a:rPr>
                            <m:t>𝑗</m:t>
                          </m:r>
                          <m:r>
                            <a:rPr lang="en-GB" sz="3600" b="0" i="1" smtClean="0">
                              <a:latin typeface="Cambria Math" panose="02040503050406030204" pitchFamily="18" charset="0"/>
                            </a:rPr>
                            <m:t>,</m:t>
                          </m:r>
                          <m:r>
                            <a:rPr lang="en-GB" sz="3600" b="0" i="1" smtClean="0">
                              <a:latin typeface="Cambria Math" panose="02040503050406030204" pitchFamily="18" charset="0"/>
                            </a:rPr>
                            <m:t>𝑘</m:t>
                          </m:r>
                        </m:sub>
                        <m:sup>
                          <m:r>
                            <a:rPr lang="en-GB" sz="3600" b="0" i="1" smtClean="0">
                              <a:latin typeface="Cambria Math" panose="02040503050406030204" pitchFamily="18" charset="0"/>
                            </a:rPr>
                            <m:t>𝑙</m:t>
                          </m:r>
                          <m:r>
                            <a:rPr lang="en-GB" sz="3600" b="0" i="1" smtClean="0">
                              <a:latin typeface="Cambria Math" panose="02040503050406030204" pitchFamily="18" charset="0"/>
                            </a:rPr>
                            <m:t>,</m:t>
                          </m:r>
                          <m:r>
                            <a:rPr lang="en-GB" sz="3600" b="0" i="1" smtClean="0">
                              <a:latin typeface="Cambria Math" panose="02040503050406030204" pitchFamily="18" charset="0"/>
                            </a:rPr>
                            <m:t>𝑁</m:t>
                          </m:r>
                        </m:sup>
                      </m:sSubSup>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m:rPr>
                              <m:sty m:val="p"/>
                            </m:rPr>
                            <a:rPr lang="el-GR" sz="3600" i="1">
                              <a:latin typeface="Cambria Math" panose="02040503050406030204" pitchFamily="18" charset="0"/>
                            </a:rPr>
                            <m:t>ζ</m:t>
                          </m:r>
                        </m:e>
                        <m:sub>
                          <m:r>
                            <a:rPr lang="en-GB" sz="3600" b="0" i="1" smtClean="0">
                              <a:latin typeface="Cambria Math" panose="02040503050406030204" pitchFamily="18" charset="0"/>
                            </a:rPr>
                            <m:t>0</m:t>
                          </m:r>
                        </m:sub>
                      </m:sSub>
                      <m:r>
                        <a:rPr lang="en-GB" sz="3600" b="0" i="1" smtClean="0">
                          <a:latin typeface="Cambria Math" panose="02040503050406030204" pitchFamily="18" charset="0"/>
                        </a:rPr>
                        <m:t>,…</m:t>
                      </m:r>
                      <m:sSub>
                        <m:sSubPr>
                          <m:ctrlPr>
                            <a:rPr lang="en-GB" sz="3600" i="1">
                              <a:latin typeface="Cambria Math" panose="02040503050406030204" pitchFamily="18" charset="0"/>
                            </a:rPr>
                          </m:ctrlPr>
                        </m:sSubPr>
                        <m:e>
                          <m:r>
                            <m:rPr>
                              <m:sty m:val="p"/>
                            </m:rPr>
                            <a:rPr lang="el-GR" sz="3600" i="1">
                              <a:latin typeface="Cambria Math" panose="02040503050406030204" pitchFamily="18" charset="0"/>
                            </a:rPr>
                            <m:t>ζ</m:t>
                          </m:r>
                        </m:e>
                        <m:sub>
                          <m:r>
                            <a:rPr lang="en-GB" sz="3600" b="0" i="1" smtClean="0">
                              <a:latin typeface="Cambria Math" panose="02040503050406030204" pitchFamily="18" charset="0"/>
                            </a:rPr>
                            <m:t>𝑛</m:t>
                          </m:r>
                        </m:sub>
                      </m:sSub>
                      <m:r>
                        <a:rPr lang="en-GB" sz="3600" b="0" i="1" smtClean="0">
                          <a:latin typeface="Cambria Math" panose="02040503050406030204" pitchFamily="18" charset="0"/>
                        </a:rPr>
                        <m:t>}</m:t>
                      </m:r>
                    </m:oMath>
                  </m:oMathPara>
                </a14:m>
                <a:endParaRPr lang="en-GB" sz="3600" dirty="0"/>
              </a:p>
            </p:txBody>
          </p:sp>
        </mc:Choice>
        <mc:Fallback xmlns="">
          <p:sp>
            <p:nvSpPr>
              <p:cNvPr id="11" name="TextBox 10">
                <a:extLst>
                  <a:ext uri="{FF2B5EF4-FFF2-40B4-BE49-F238E27FC236}">
                    <a16:creationId xmlns:a16="http://schemas.microsoft.com/office/drawing/2014/main" id="{3E3F0FDA-E1B3-401D-8D56-DE64987B5CB1}"/>
                  </a:ext>
                </a:extLst>
              </p:cNvPr>
              <p:cNvSpPr txBox="1">
                <a:spLocks noRot="1" noChangeAspect="1" noMove="1" noResize="1" noEditPoints="1" noAdjustHandles="1" noChangeArrowheads="1" noChangeShapeType="1" noTextEdit="1"/>
              </p:cNvSpPr>
              <p:nvPr/>
            </p:nvSpPr>
            <p:spPr>
              <a:xfrm>
                <a:off x="698241" y="1418715"/>
                <a:ext cx="10795518" cy="1480726"/>
              </a:xfrm>
              <a:prstGeom prst="rect">
                <a:avLst/>
              </a:prstGeom>
              <a:blipFill>
                <a:blip r:embed="rId4"/>
                <a:stretch>
                  <a:fillRect l="-1186" t="-4115"/>
                </a:stretch>
              </a:blipFill>
            </p:spPr>
            <p:txBody>
              <a:bodyPr/>
              <a:lstStyle/>
              <a:p>
                <a:r>
                  <a:rPr lang="en-GB">
                    <a:noFill/>
                  </a:rPr>
                  <a:t> </a:t>
                </a:r>
              </a:p>
            </p:txBody>
          </p:sp>
        </mc:Fallback>
      </mc:AlternateContent>
    </p:spTree>
    <p:extLst>
      <p:ext uri="{BB962C8B-B14F-4D97-AF65-F5344CB8AC3E}">
        <p14:creationId xmlns:p14="http://schemas.microsoft.com/office/powerpoint/2010/main" val="237840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Preliminaries: Action and State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73022"/>
              </a:xfrm>
            </p:spPr>
            <p:txBody>
              <a:bodyPr>
                <a:normAutofit/>
              </a:bodyPr>
              <a:lstStyle/>
              <a:p>
                <a:r>
                  <a:rPr lang="en-GB" dirty="0"/>
                  <a:t>A fluent literal;	 	</a:t>
                </a:r>
                <a14:m>
                  <m:oMath xmlns:m="http://schemas.openxmlformats.org/officeDocument/2006/math">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𝑓</m:t>
                        </m:r>
                      </m:e>
                      <m:sub>
                        <m:r>
                          <a:rPr lang="en-GB" b="0" i="1" smtClean="0">
                            <a:latin typeface="Cambria Math" panose="02040503050406030204" pitchFamily="18" charset="0"/>
                          </a:rPr>
                          <m:t>𝑖</m:t>
                        </m:r>
                      </m:sub>
                      <m:sup>
                        <m:r>
                          <a:rPr lang="en-GB" b="0" i="1" smtClean="0">
                            <a:latin typeface="Cambria Math" panose="02040503050406030204" pitchFamily="18" charset="0"/>
                          </a:rPr>
                          <m:t>𝑙</m:t>
                        </m:r>
                      </m:sup>
                    </m:sSubSup>
                    <m:d>
                      <m:dPr>
                        <m:ctrlPr>
                          <a:rPr lang="en-GB" b="0" i="1" smtClean="0">
                            <a:latin typeface="Cambria Math" panose="02040503050406030204" pitchFamily="18" charset="0"/>
                          </a:rPr>
                        </m:ctrlPr>
                      </m:d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𝑡</m:t>
                            </m:r>
                          </m:e>
                        </m:acc>
                      </m:e>
                    </m:d>
                    <m:r>
                      <a:rPr lang="en-GB" b="0" i="1" smtClean="0">
                        <a:latin typeface="Cambria Math" panose="02040503050406030204" pitchFamily="18" charset="0"/>
                      </a:rPr>
                      <m:t>=</m:t>
                    </m:r>
                    <m:r>
                      <a:rPr lang="en-GB" b="0" i="1" smtClean="0">
                        <a:latin typeface="Cambria Math" panose="02040503050406030204" pitchFamily="18" charset="0"/>
                      </a:rPr>
                      <m:t>𝑣</m:t>
                    </m:r>
                  </m:oMath>
                </a14:m>
                <a:endParaRPr lang="en-GB" dirty="0"/>
              </a:p>
              <a:p>
                <a:r>
                  <a:rPr lang="en-GB" dirty="0"/>
                  <a:t>An action literal;		 </a:t>
                </a:r>
                <a14:m>
                  <m:oMath xmlns:m="http://schemas.openxmlformats.org/officeDocument/2006/math">
                    <m:r>
                      <a:rPr lang="en-GB" b="0" i="1" smtClean="0">
                        <a:latin typeface="Cambria Math" panose="02040503050406030204" pitchFamily="18" charset="0"/>
                      </a:rPr>
                      <m:t>𝑟</m:t>
                    </m:r>
                    <m:r>
                      <a:rPr lang="en-GB" b="0" i="1" smtClean="0">
                        <a:latin typeface="Cambria Math" panose="02040503050406030204" pitchFamily="18" charset="0"/>
                      </a:rPr>
                      <m:t> :</m:t>
                    </m:r>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𝑎</m:t>
                        </m:r>
                      </m:e>
                      <m:sub>
                        <m:r>
                          <a:rPr lang="en-GB" b="0" i="1" smtClean="0">
                            <a:latin typeface="Cambria Math" panose="02040503050406030204" pitchFamily="18" charset="0"/>
                          </a:rPr>
                          <m:t>𝑖</m:t>
                        </m:r>
                      </m:sub>
                      <m:sup>
                        <m:r>
                          <a:rPr lang="en-GB" b="0" i="1" smtClean="0">
                            <a:latin typeface="Cambria Math" panose="02040503050406030204" pitchFamily="18" charset="0"/>
                          </a:rPr>
                          <m:t>𝑙</m:t>
                        </m:r>
                      </m:sup>
                    </m:sSubSup>
                    <m:d>
                      <m:dPr>
                        <m:ctrlPr>
                          <a:rPr lang="en-GB" b="0" i="1" smtClean="0">
                            <a:latin typeface="Cambria Math" panose="02040503050406030204" pitchFamily="18" charset="0"/>
                          </a:rPr>
                        </m:ctrlPr>
                      </m:d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𝑡</m:t>
                            </m:r>
                          </m:e>
                        </m:acc>
                      </m:e>
                    </m:d>
                  </m:oMath>
                </a14:m>
                <a:endParaRPr lang="en-GB" dirty="0"/>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5073022"/>
              </a:xfrm>
              <a:blipFill>
                <a:blip r:embed="rId3"/>
                <a:stretch>
                  <a:fillRect l="-1043" t="-144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7E15C100-D6C6-4534-A22E-9DC686430D6A}"/>
              </a:ext>
            </a:extLst>
          </p:cNvPr>
          <p:cNvPicPr>
            <a:picLocks noChangeAspect="1"/>
          </p:cNvPicPr>
          <p:nvPr/>
        </p:nvPicPr>
        <p:blipFill>
          <a:blip r:embed="rId4"/>
          <a:stretch>
            <a:fillRect/>
          </a:stretch>
        </p:blipFill>
        <p:spPr>
          <a:xfrm>
            <a:off x="397391" y="2540725"/>
            <a:ext cx="11397217" cy="4164023"/>
          </a:xfrm>
          <a:prstGeom prst="rect">
            <a:avLst/>
          </a:prstGeom>
        </p:spPr>
      </p:pic>
    </p:spTree>
    <p:extLst>
      <p:ext uri="{BB962C8B-B14F-4D97-AF65-F5344CB8AC3E}">
        <p14:creationId xmlns:p14="http://schemas.microsoft.com/office/powerpoint/2010/main" val="210389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Preliminaries: Sub-Goals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73022"/>
              </a:xfrm>
            </p:spPr>
            <p:txBody>
              <a:bodyPr>
                <a:normAutofit/>
              </a:bodyPr>
              <a:lstStyle/>
              <a:p>
                <a:r>
                  <a:rPr lang="en-GB" dirty="0"/>
                  <a:t>A sub-goal set of a set of fluent literals defining direct action effects;</a:t>
                </a:r>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n-GB" i="1">
                              <a:latin typeface="Cambria Math" panose="02040503050406030204" pitchFamily="18" charset="0"/>
                            </a:rPr>
                          </m:ctrlPr>
                        </m:sSubSupPr>
                        <m:e>
                          <m:r>
                            <a:rPr lang="el-GR" b="0" i="1">
                              <a:latin typeface="Cambria Math" panose="02040503050406030204" pitchFamily="18" charset="0"/>
                            </a:rPr>
                            <m:t>𝜌</m:t>
                          </m:r>
                          <m:r>
                            <a:rPr lang="en-GB" b="0" i="1">
                              <a:latin typeface="Cambria Math" panose="02040503050406030204" pitchFamily="18" charset="0"/>
                            </a:rPr>
                            <m:t>(</m:t>
                          </m:r>
                          <m:r>
                            <m:rPr>
                              <m:nor/>
                            </m:rPr>
                            <a:rPr lang="el-GR" dirty="0"/>
                            <m:t>τ</m:t>
                          </m:r>
                        </m:e>
                        <m:sub>
                          <m:r>
                            <a:rPr lang="en-GB" b="0" i="1" dirty="0" smtClean="0">
                              <a:latin typeface="Cambria Math" panose="02040503050406030204" pitchFamily="18" charset="0"/>
                            </a:rPr>
                            <m:t>𝑖</m:t>
                          </m:r>
                        </m:sub>
                        <m:sup>
                          <m:r>
                            <a:rPr lang="en-GB" b="0" i="1" dirty="0">
                              <a:latin typeface="Cambria Math" panose="02040503050406030204" pitchFamily="18" charset="0"/>
                            </a:rPr>
                            <m:t>𝑙</m:t>
                          </m:r>
                          <m:r>
                            <a:rPr lang="en-GB" b="0" i="1" dirty="0">
                              <a:latin typeface="Cambria Math" panose="02040503050406030204" pitchFamily="18" charset="0"/>
                            </a:rPr>
                            <m:t>+1</m:t>
                          </m:r>
                        </m:sup>
                      </m:sSubSup>
                      <m:r>
                        <a:rPr lang="en-GB" b="0" i="1">
                          <a:latin typeface="Cambria Math" panose="02040503050406030204" pitchFamily="18" charset="0"/>
                        </a:rPr>
                        <m:t>)</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𝑓</m:t>
                              </m:r>
                            </m:e>
                            <m:sub>
                              <m: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𝑙</m:t>
                              </m:r>
                            </m:sup>
                          </m:sSubSup>
                          <m:d>
                            <m:dPr>
                              <m:ctrlPr>
                                <a:rPr lang="en-GB" b="0" i="1" smtClean="0">
                                  <a:latin typeface="Cambria Math" panose="02040503050406030204" pitchFamily="18" charset="0"/>
                                </a:rPr>
                              </m:ctrlPr>
                            </m:d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𝑡</m:t>
                                  </m:r>
                                </m:e>
                              </m:acc>
                            </m:e>
                          </m:d>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𝑒𝑓𝑓𝑒𝑐𝑡</m:t>
                      </m:r>
                      <m:d>
                        <m:dPr>
                          <m:ctrlPr>
                            <a:rPr lang="en-GB" b="0" i="1" smtClean="0">
                              <a:latin typeface="Cambria Math" panose="02040503050406030204" pitchFamily="18" charset="0"/>
                            </a:rPr>
                          </m:ctrlPr>
                        </m:dPr>
                        <m:e>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𝑡</m:t>
                                  </m:r>
                                </m:e>
                              </m:acc>
                            </m:e>
                          </m:d>
                          <m:r>
                            <a:rPr lang="en-GB" b="0" i="0" smtClean="0">
                              <a:latin typeface="Cambria Math" panose="02040503050406030204" pitchFamily="18" charset="0"/>
                            </a:rPr>
                            <m:t>,</m:t>
                          </m:r>
                          <m:r>
                            <a:rPr lang="en-GB" i="1">
                              <a:latin typeface="Cambria Math" panose="02040503050406030204" pitchFamily="18" charset="0"/>
                            </a:rPr>
                            <m:t>𝑣</m:t>
                          </m:r>
                          <m:r>
                            <a:rPr lang="en-GB" b="0" i="0" smtClean="0">
                              <a:latin typeface="Cambria Math" panose="02040503050406030204" pitchFamily="18" charset="0"/>
                            </a:rPr>
                            <m:t>,</m:t>
                          </m:r>
                          <m:r>
                            <m:rPr>
                              <m:sty m:val="p"/>
                            </m:rPr>
                            <a:rPr lang="en-GB" b="0" i="0" smtClean="0">
                              <a:latin typeface="Cambria Math" panose="02040503050406030204" pitchFamily="18" charset="0"/>
                            </a:rPr>
                            <m:t>i</m:t>
                          </m:r>
                        </m:e>
                      </m:d>
                      <m:r>
                        <a:rPr lang="en-GB" b="1" i="1">
                          <a:latin typeface="Cambria Math" panose="02040503050406030204" pitchFamily="18" charset="0"/>
                        </a:rPr>
                        <m:t>∈</m:t>
                      </m:r>
                      <m:sSup>
                        <m:sSupPr>
                          <m:ctrlPr>
                            <a:rPr lang="en-GB" i="1">
                              <a:latin typeface="Cambria Math" panose="02040503050406030204" pitchFamily="18" charset="0"/>
                            </a:rPr>
                          </m:ctrlPr>
                        </m:sSupPr>
                        <m:e>
                          <m:r>
                            <a:rPr lang="el-GR" i="1">
                              <a:latin typeface="Cambria Math" panose="02040503050406030204" pitchFamily="18" charset="0"/>
                            </a:rPr>
                            <m:t>𝜁</m:t>
                          </m:r>
                        </m:e>
                        <m:sup>
                          <m:r>
                            <a:rPr lang="en-GB" i="1">
                              <a:latin typeface="Cambria Math" panose="02040503050406030204" pitchFamily="18" charset="0"/>
                            </a:rPr>
                            <m:t>𝑙</m:t>
                          </m:r>
                        </m:sup>
                      </m:sSup>
                      <m:r>
                        <a:rPr lang="en-GB" b="0" i="1" smtClean="0">
                          <a:latin typeface="Cambria Math" panose="02040503050406030204" pitchFamily="18" charset="0"/>
                        </a:rPr>
                        <m:t> :</m:t>
                      </m:r>
                      <m:sSup>
                        <m:sSupPr>
                          <m:ctrlPr>
                            <a:rPr lang="en-GB" i="1">
                              <a:latin typeface="Cambria Math" panose="02040503050406030204" pitchFamily="18" charset="0"/>
                            </a:rPr>
                          </m:ctrlPr>
                        </m:sSupPr>
                        <m:e>
                          <m:r>
                            <a:rPr lang="el-GR" i="1">
                              <a:latin typeface="Cambria Math" panose="02040503050406030204" pitchFamily="18" charset="0"/>
                            </a:rPr>
                            <m:t>𝜁</m:t>
                          </m:r>
                        </m:e>
                        <m:sup>
                          <m:r>
                            <a:rPr lang="en-GB" i="1">
                              <a:latin typeface="Cambria Math" panose="02040503050406030204" pitchFamily="18" charset="0"/>
                            </a:rPr>
                            <m:t>𝑙</m:t>
                          </m:r>
                        </m:sup>
                      </m:sSup>
                      <m:r>
                        <a:rPr lang="en-GB" b="1"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𝑍</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𝑁</m:t>
                          </m:r>
                        </m:sup>
                      </m:sSubSup>
                      <m:r>
                        <a:rPr lang="en-GB" b="0" i="1" smtClean="0">
                          <a:latin typeface="Cambria Math" panose="02040503050406030204" pitchFamily="18" charset="0"/>
                        </a:rPr>
                        <m:t>}</m:t>
                      </m:r>
                    </m:oMath>
                  </m:oMathPara>
                </a14:m>
                <a:endParaRPr lang="en-GB" dirty="0"/>
              </a:p>
              <a:p>
                <a:pPr marL="457200" lvl="1" indent="0">
                  <a:buNone/>
                </a:pPr>
                <a:endParaRPr lang="en-GB" sz="800" dirty="0"/>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l-GR" i="1">
                              <a:latin typeface="Cambria Math" panose="02040503050406030204" pitchFamily="18" charset="0"/>
                            </a:rPr>
                          </m:ctrlPr>
                        </m:sSubSupPr>
                        <m:e>
                          <m:r>
                            <a:rPr lang="el-GR" i="1">
                              <a:latin typeface="Cambria Math" panose="02040503050406030204" pitchFamily="18" charset="0"/>
                            </a:rPr>
                            <m:t>𝛱</m:t>
                          </m:r>
                        </m:e>
                        <m:sub>
                          <m:r>
                            <a:rPr lang="en-GB" b="0" i="1" smtClean="0">
                              <a:latin typeface="Cambria Math" panose="02040503050406030204" pitchFamily="18" charset="0"/>
                            </a:rPr>
                            <m:t>𝑖</m:t>
                          </m:r>
                          <m:r>
                            <a:rPr lang="en-GB" i="1">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+1</m:t>
                          </m:r>
                        </m:sub>
                        <m:sup>
                          <m:r>
                            <a:rPr lang="en-GB" i="1">
                              <a:latin typeface="Cambria Math" panose="02040503050406030204" pitchFamily="18" charset="0"/>
                            </a:rPr>
                            <m:t>𝑙</m:t>
                          </m:r>
                          <m:r>
                            <a:rPr lang="en-GB" b="0" i="1" smtClean="0">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bSup>
                      <m:d>
                        <m:dPr>
                          <m:ctrlPr>
                            <a:rPr lang="en-GB" i="1">
                              <a:latin typeface="Cambria Math" panose="02040503050406030204" pitchFamily="18" charset="0"/>
                            </a:rPr>
                          </m:ctrlPr>
                        </m:dPr>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𝐷𝐷</m:t>
                              </m:r>
                            </m:e>
                            <m:sup>
                              <m:r>
                                <a:rPr lang="en-GB" i="1">
                                  <a:latin typeface="Cambria Math" panose="02040503050406030204" pitchFamily="18" charset="0"/>
                                  <a:ea typeface="Cambria Math" panose="02040503050406030204" pitchFamily="18" charset="0"/>
                                </a:rPr>
                                <m:t>𝑙</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p>
                          </m:sSup>
                          <m:r>
                            <m:rPr>
                              <m:nor/>
                            </m:rPr>
                            <a:rPr lang="en-GB">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dirty="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𝐼𝑀</m:t>
                          </m:r>
                          <m:r>
                            <a:rPr lang="en-GB" i="1">
                              <a:latin typeface="Cambria Math" panose="02040503050406030204" pitchFamily="18" charset="0"/>
                            </a:rPr>
                            <m:t>,</m:t>
                          </m:r>
                          <m:r>
                            <a:rPr lang="en-GB" i="1">
                              <a:latin typeface="Cambria Math" panose="02040503050406030204" pitchFamily="18" charset="0"/>
                            </a:rPr>
                            <m:t>𝑆𝑀</m:t>
                          </m:r>
                          <m:r>
                            <a:rPr lang="en-GB" b="0" i="1" smtClean="0">
                              <a:latin typeface="Cambria Math" panose="02040503050406030204" pitchFamily="18" charset="0"/>
                            </a:rPr>
                            <m:t>,</m:t>
                          </m:r>
                          <m:r>
                            <a:rPr lang="en-GB" b="0" i="1" smtClean="0">
                              <a:latin typeface="Cambria Math" panose="02040503050406030204" pitchFamily="18" charset="0"/>
                            </a:rPr>
                            <m:t>𝑃𝑀</m:t>
                          </m:r>
                          <m:r>
                            <a:rPr lang="en-GB" b="0" i="1" smtClean="0">
                              <a:latin typeface="Cambria Math" panose="02040503050406030204" pitchFamily="18" charset="0"/>
                            </a:rPr>
                            <m:t>,</m:t>
                          </m:r>
                          <m:r>
                            <a:rPr lang="en-GB" b="0" i="1" smtClean="0">
                              <a:latin typeface="Cambria Math" panose="02040503050406030204" pitchFamily="18" charset="0"/>
                            </a:rPr>
                            <m:t>𝐶𝑀</m:t>
                          </m:r>
                          <m:r>
                            <a:rPr lang="en-GB" b="0" i="1" smtClean="0">
                              <a:latin typeface="Cambria Math" panose="02040503050406030204" pitchFamily="18" charset="0"/>
                            </a:rPr>
                            <m:t>,</m:t>
                          </m:r>
                          <m:r>
                            <a:rPr lang="el-GR" i="1">
                              <a:latin typeface="Cambria Math" panose="02040503050406030204" pitchFamily="18" charset="0"/>
                            </a:rPr>
                            <m:t>𝜀</m:t>
                          </m:r>
                          <m:r>
                            <a:rPr lang="en-GB" b="0" i="1" smtClean="0">
                              <a:latin typeface="Cambria Math" panose="02040503050406030204" pitchFamily="18" charset="0"/>
                            </a:rPr>
                            <m:t>(</m:t>
                          </m:r>
                          <m:sSubSup>
                            <m:sSubSupPr>
                              <m:ctrlPr>
                                <a:rPr lang="en-GB"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𝑖</m:t>
                              </m:r>
                            </m:sub>
                            <m:sup>
                              <m:r>
                                <a:rPr lang="en-GB" i="1" dirty="0">
                                  <a:latin typeface="Cambria Math" panose="02040503050406030204" pitchFamily="18" charset="0"/>
                                </a:rPr>
                                <m:t>𝑙</m:t>
                              </m:r>
                              <m:r>
                                <a:rPr lang="en-GB" i="1" dirty="0">
                                  <a:latin typeface="Cambria Math" panose="02040503050406030204" pitchFamily="18" charset="0"/>
                                </a:rPr>
                                <m:t>+1</m:t>
                              </m:r>
                            </m:sup>
                          </m:sSubSup>
                          <m:r>
                            <a:rPr lang="en-GB" i="1">
                              <a:latin typeface="Cambria Math" panose="02040503050406030204" pitchFamily="18" charset="0"/>
                            </a:rPr>
                            <m:t>)</m:t>
                          </m:r>
                        </m:e>
                      </m:d>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𝑍</m:t>
                          </m:r>
                        </m:e>
                        <m:sub>
                          <m:r>
                            <a:rPr lang="en-GB" b="0" i="1" smtClean="0">
                              <a:latin typeface="Cambria Math" panose="02040503050406030204" pitchFamily="18" charset="0"/>
                            </a:rPr>
                            <m:t>𝑖</m:t>
                          </m:r>
                          <m:r>
                            <a:rPr lang="en-GB" i="1">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+1</m:t>
                          </m:r>
                        </m:sub>
                        <m:sup>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𝑁</m:t>
                          </m:r>
                        </m:sup>
                      </m:sSubSup>
                    </m:oMath>
                  </m:oMathPara>
                </a14:m>
                <a:endParaRPr lang="en-GB" dirty="0"/>
              </a:p>
              <a:p>
                <a:pPr marL="0" indent="0">
                  <a:buNone/>
                </a:pPr>
                <a:endParaRPr lang="en-GB" sz="800" dirty="0"/>
              </a:p>
              <a:p>
                <a:r>
                  <a:rPr lang="en-GB" dirty="0"/>
                  <a:t>The sub-goals </a:t>
                </a:r>
                <a14:m>
                  <m:oMath xmlns:m="http://schemas.openxmlformats.org/officeDocument/2006/math">
                    <m:sSubSup>
                      <m:sSubSupPr>
                        <m:ctrlPr>
                          <a:rPr lang="en-GB" b="1" i="1">
                            <a:latin typeface="Cambria Math" panose="02040503050406030204" pitchFamily="18" charset="0"/>
                          </a:rPr>
                        </m:ctrlPr>
                      </m:sSubSupPr>
                      <m:e>
                        <m:r>
                          <a:rPr lang="el-GR" b="1" i="1">
                            <a:latin typeface="Cambria Math" panose="02040503050406030204" pitchFamily="18" charset="0"/>
                          </a:rPr>
                          <m:t>𝝆</m:t>
                        </m:r>
                        <m:r>
                          <a:rPr lang="en-GB" b="1" i="1">
                            <a:latin typeface="Cambria Math" panose="02040503050406030204" pitchFamily="18" charset="0"/>
                          </a:rPr>
                          <m:t>(</m:t>
                        </m:r>
                        <m:r>
                          <m:rPr>
                            <m:nor/>
                          </m:rPr>
                          <a:rPr lang="el-GR" b="1" dirty="0"/>
                          <m:t>τ</m:t>
                        </m:r>
                      </m:e>
                      <m:sub>
                        <m:r>
                          <a:rPr lang="en-GB" b="1" i="1" dirty="0" smtClean="0">
                            <a:latin typeface="Cambria Math" panose="02040503050406030204" pitchFamily="18" charset="0"/>
                          </a:rPr>
                          <m:t>𝒋</m:t>
                        </m:r>
                      </m:sub>
                      <m:sup>
                        <m:r>
                          <a:rPr lang="en-GB" b="1" i="1" dirty="0">
                            <a:latin typeface="Cambria Math" panose="02040503050406030204" pitchFamily="18" charset="0"/>
                          </a:rPr>
                          <m:t>𝒍</m:t>
                        </m:r>
                        <m:r>
                          <a:rPr lang="en-GB" b="1" i="1" dirty="0">
                            <a:latin typeface="Cambria Math" panose="02040503050406030204" pitchFamily="18" charset="0"/>
                          </a:rPr>
                          <m:t>+</m:t>
                        </m:r>
                        <m:r>
                          <a:rPr lang="en-GB" b="1" i="1" dirty="0">
                            <a:latin typeface="Cambria Math" panose="02040503050406030204" pitchFamily="18" charset="0"/>
                          </a:rPr>
                          <m:t>𝟏</m:t>
                        </m:r>
                      </m:sup>
                    </m:sSubSup>
                    <m:r>
                      <a:rPr lang="en-GB" b="1" i="1">
                        <a:latin typeface="Cambria Math" panose="02040503050406030204" pitchFamily="18" charset="0"/>
                      </a:rPr>
                      <m:t>) :</m:t>
                    </m:r>
                    <m:sSubSup>
                      <m:sSubSupPr>
                        <m:ctrlPr>
                          <a:rPr lang="en-GB" b="1" i="1">
                            <a:latin typeface="Cambria Math" panose="02040503050406030204" pitchFamily="18" charset="0"/>
                          </a:rPr>
                        </m:ctrlPr>
                      </m:sSubSupPr>
                      <m:e>
                        <m:r>
                          <m:rPr>
                            <m:nor/>
                          </m:rPr>
                          <a:rPr lang="el-GR" b="1" dirty="0"/>
                          <m:t>τ</m:t>
                        </m:r>
                      </m:e>
                      <m:sub>
                        <m:r>
                          <a:rPr lang="en-GB" b="1" i="1" dirty="0">
                            <a:latin typeface="Cambria Math" panose="02040503050406030204" pitchFamily="18" charset="0"/>
                          </a:rPr>
                          <m:t>𝒋</m:t>
                        </m:r>
                      </m:sub>
                      <m:sup>
                        <m:r>
                          <a:rPr lang="en-GB" b="1" i="1" dirty="0">
                            <a:latin typeface="Cambria Math" panose="02040503050406030204" pitchFamily="18" charset="0"/>
                          </a:rPr>
                          <m:t>𝒍</m:t>
                        </m:r>
                        <m:r>
                          <a:rPr lang="en-GB" b="1" i="1" dirty="0">
                            <a:latin typeface="Cambria Math" panose="02040503050406030204" pitchFamily="18" charset="0"/>
                          </a:rPr>
                          <m:t>+</m:t>
                        </m:r>
                        <m:r>
                          <a:rPr lang="en-GB" b="1" i="1" dirty="0">
                            <a:latin typeface="Cambria Math" panose="02040503050406030204" pitchFamily="18" charset="0"/>
                          </a:rPr>
                          <m:t>𝟏</m:t>
                        </m:r>
                      </m:sup>
                    </m:sSubSup>
                    <m:r>
                      <a:rPr lang="en-GB" b="1" i="1">
                        <a:latin typeface="Cambria Math" panose="02040503050406030204" pitchFamily="18" charset="0"/>
                      </a:rPr>
                      <m:t>∈</m:t>
                    </m:r>
                    <m:sSup>
                      <m:sSupPr>
                        <m:ctrlPr>
                          <a:rPr lang="en-GB" b="1" i="1">
                            <a:latin typeface="Cambria Math" panose="02040503050406030204" pitchFamily="18" charset="0"/>
                          </a:rPr>
                        </m:ctrlPr>
                      </m:sSupPr>
                      <m:e>
                        <m:r>
                          <a:rPr lang="en-GB" b="1" i="1">
                            <a:latin typeface="Cambria Math" panose="02040503050406030204" pitchFamily="18" charset="0"/>
                          </a:rPr>
                          <m:t>𝑻</m:t>
                        </m:r>
                      </m:e>
                      <m:sup>
                        <m:r>
                          <a:rPr lang="en-GB" b="1" i="1">
                            <a:latin typeface="Cambria Math" panose="02040503050406030204" pitchFamily="18" charset="0"/>
                          </a:rPr>
                          <m:t>𝒍</m:t>
                        </m:r>
                        <m:r>
                          <a:rPr lang="en-GB" b="1" i="1" smtClean="0">
                            <a:latin typeface="Cambria Math" panose="02040503050406030204" pitchFamily="18" charset="0"/>
                          </a:rPr>
                          <m:t>+</m:t>
                        </m:r>
                        <m:r>
                          <a:rPr lang="en-GB" b="1" i="1" smtClean="0">
                            <a:latin typeface="Cambria Math" panose="02040503050406030204" pitchFamily="18" charset="0"/>
                          </a:rPr>
                          <m:t>𝟏</m:t>
                        </m:r>
                      </m:sup>
                    </m:sSup>
                  </m:oMath>
                </a14:m>
                <a:r>
                  <a:rPr lang="en-GB" dirty="0"/>
                  <a:t> achieved by transition </a:t>
                </a:r>
                <a14:m>
                  <m:oMath xmlns:m="http://schemas.openxmlformats.org/officeDocument/2006/math">
                    <m:sSubSup>
                      <m:sSubSupPr>
                        <m:ctrlPr>
                          <a:rPr lang="el-GR" b="1" i="1">
                            <a:latin typeface="Cambria Math" panose="02040503050406030204" pitchFamily="18" charset="0"/>
                          </a:rPr>
                        </m:ctrlPr>
                      </m:sSubSupPr>
                      <m:e>
                        <m:r>
                          <m:rPr>
                            <m:nor/>
                          </m:rPr>
                          <a:rPr lang="el-GR" b="1" dirty="0"/>
                          <m:t>τ</m:t>
                        </m:r>
                      </m:e>
                      <m:sub>
                        <m:r>
                          <a:rPr lang="en-GB" b="1" i="1" dirty="0">
                            <a:latin typeface="Cambria Math" panose="02040503050406030204" pitchFamily="18" charset="0"/>
                          </a:rPr>
                          <m:t>𝒊</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a:latin typeface="Cambria Math" panose="02040503050406030204" pitchFamily="18" charset="0"/>
                          </a:rPr>
                        </m:ctrlPr>
                      </m:sSupPr>
                      <m:e>
                        <m:r>
                          <a:rPr lang="en-GB" b="1" i="1">
                            <a:latin typeface="Cambria Math" panose="02040503050406030204" pitchFamily="18" charset="0"/>
                          </a:rPr>
                          <m:t>𝑻</m:t>
                        </m:r>
                      </m:e>
                      <m:sup>
                        <m:r>
                          <a:rPr lang="en-GB" b="1" i="1">
                            <a:latin typeface="Cambria Math" panose="02040503050406030204" pitchFamily="18" charset="0"/>
                          </a:rPr>
                          <m:t>𝒍</m:t>
                        </m:r>
                      </m:sup>
                    </m:sSup>
                  </m:oMath>
                </a14:m>
                <a:r>
                  <a:rPr lang="en-GB" dirty="0"/>
                  <a:t> iff;</a:t>
                </a:r>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n-GB" i="1">
                              <a:latin typeface="Cambria Math" panose="02040503050406030204" pitchFamily="18" charset="0"/>
                            </a:rPr>
                          </m:ctrlPr>
                        </m:sSubSupPr>
                        <m:e>
                          <m:r>
                            <a:rPr lang="el-GR" b="0" i="1">
                              <a:latin typeface="Cambria Math" panose="02040503050406030204" pitchFamily="18" charset="0"/>
                            </a:rPr>
                            <m:t>𝜌</m:t>
                          </m:r>
                          <m:r>
                            <a:rPr lang="en-GB" b="0" i="1">
                              <a:latin typeface="Cambria Math" panose="02040503050406030204" pitchFamily="18" charset="0"/>
                            </a:rPr>
                            <m:t>(</m:t>
                          </m:r>
                          <m:r>
                            <m:rPr>
                              <m:nor/>
                            </m:rPr>
                            <a:rPr lang="el-GR" dirty="0"/>
                            <m:t>τ</m:t>
                          </m:r>
                        </m:e>
                        <m:sub>
                          <m:r>
                            <a:rPr lang="en-GB" b="0" i="1" dirty="0" smtClean="0">
                              <a:latin typeface="Cambria Math" panose="02040503050406030204" pitchFamily="18" charset="0"/>
                            </a:rPr>
                            <m:t>𝑗</m:t>
                          </m:r>
                        </m:sub>
                        <m:sup>
                          <m:r>
                            <a:rPr lang="en-GB" b="0" i="1" dirty="0">
                              <a:latin typeface="Cambria Math" panose="02040503050406030204" pitchFamily="18" charset="0"/>
                            </a:rPr>
                            <m:t>𝑙</m:t>
                          </m:r>
                          <m:r>
                            <a:rPr lang="en-GB" b="0" i="1" dirty="0">
                              <a:latin typeface="Cambria Math" panose="02040503050406030204" pitchFamily="18" charset="0"/>
                            </a:rPr>
                            <m:t>+1</m:t>
                          </m:r>
                        </m:sup>
                      </m:sSubSup>
                      <m:r>
                        <a:rPr lang="en-GB" b="0" i="1">
                          <a:latin typeface="Cambria Math" panose="02040503050406030204" pitchFamily="18" charset="0"/>
                        </a:rPr>
                        <m:t>)</m:t>
                      </m:r>
                      <m:r>
                        <a:rPr lang="en-GB" i="1">
                          <a:latin typeface="Cambria Math" panose="02040503050406030204" pitchFamily="18" charset="0"/>
                        </a:rPr>
                        <m:t>⊆</m:t>
                      </m:r>
                      <m:sSubSup>
                        <m:sSubSupPr>
                          <m:ctrlPr>
                            <a:rPr lang="en-GB" i="1">
                              <a:latin typeface="Cambria Math" panose="02040503050406030204" pitchFamily="18" charset="0"/>
                            </a:rPr>
                          </m:ctrlPr>
                        </m:sSubSupPr>
                        <m:e>
                          <m:r>
                            <m:rPr>
                              <m:nor/>
                            </m:rPr>
                            <a:rPr lang="el-GR" dirty="0"/>
                            <m:t>σ</m:t>
                          </m:r>
                        </m:e>
                        <m:sub>
                          <m:r>
                            <a:rPr lang="en-GB" b="0" i="1" dirty="0" smtClean="0">
                              <a:latin typeface="Cambria Math" panose="02040503050406030204" pitchFamily="18" charset="0"/>
                            </a:rPr>
                            <m:t>𝑖</m:t>
                          </m:r>
                          <m:r>
                            <a:rPr lang="en-GB" b="0" i="1" dirty="0" smtClean="0">
                              <a:latin typeface="Cambria Math" panose="02040503050406030204" pitchFamily="18" charset="0"/>
                            </a:rPr>
                            <m:t>+1</m:t>
                          </m:r>
                        </m:sub>
                        <m:sup>
                          <m:r>
                            <a:rPr lang="en-GB" i="1">
                              <a:latin typeface="Cambria Math" panose="02040503050406030204" pitchFamily="18" charset="0"/>
                            </a:rPr>
                            <m:t>𝑙</m:t>
                          </m:r>
                          <m:r>
                            <a:rPr lang="en-GB" i="1">
                              <a:latin typeface="Cambria Math" panose="02040503050406030204" pitchFamily="18" charset="0"/>
                            </a:rPr>
                            <m:t>+1</m:t>
                          </m:r>
                        </m:sup>
                      </m:sSub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m:rPr>
                                  <m:sty m:val="p"/>
                                </m:rPr>
                                <a:rPr lang="el-GR" i="1">
                                  <a:latin typeface="Cambria Math" panose="02040503050406030204" pitchFamily="18" charset="0"/>
                                </a:rPr>
                                <m:t>δ</m:t>
                              </m:r>
                            </m:e>
                            <m:sub>
                              <m:r>
                                <a:rPr lang="en-GB" b="0" i="1" smtClean="0">
                                  <a:latin typeface="Cambria Math" panose="02040503050406030204" pitchFamily="18" charset="0"/>
                                </a:rPr>
                                <m:t>𝑖</m:t>
                              </m:r>
                              <m:r>
                                <a:rPr lang="en-GB" b="0" i="1" smtClean="0">
                                  <a:latin typeface="Cambria Math" panose="02040503050406030204" pitchFamily="18" charset="0"/>
                                </a:rPr>
                                <m:t>+1</m:t>
                              </m:r>
                            </m:sub>
                            <m:sup>
                              <m:r>
                                <a:rPr lang="en-GB" i="1">
                                  <a:latin typeface="Cambria Math" panose="02040503050406030204" pitchFamily="18" charset="0"/>
                                </a:rPr>
                                <m:t>𝑙</m:t>
                              </m:r>
                            </m:sup>
                          </m:sSubSup>
                          <m:d>
                            <m:dPr>
                              <m:ctrlPr>
                                <a:rPr lang="en-GB" i="1">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𝑖</m:t>
                                  </m:r>
                                </m:sub>
                                <m:sup>
                                  <m:r>
                                    <a:rPr lang="en-GB" i="1">
                                      <a:latin typeface="Cambria Math" panose="02040503050406030204" pitchFamily="18" charset="0"/>
                                    </a:rPr>
                                    <m:t>𝑙</m:t>
                                  </m:r>
                                </m:sup>
                              </m:sSubSup>
                            </m:e>
                          </m:d>
                        </m:e>
                      </m:d>
                    </m:oMath>
                  </m:oMathPara>
                </a14:m>
                <a:endParaRPr lang="en-GB" dirty="0"/>
              </a:p>
            </p:txBody>
          </p:sp>
        </mc:Choice>
        <mc:Fallback>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5073022"/>
              </a:xfrm>
              <a:blipFill>
                <a:blip r:embed="rId3"/>
                <a:stretch>
                  <a:fillRect l="-1043" t="-2043" r="-116"/>
                </a:stretch>
              </a:blipFill>
            </p:spPr>
            <p:txBody>
              <a:bodyPr/>
              <a:lstStyle/>
              <a:p>
                <a:r>
                  <a:rPr lang="en-GB">
                    <a:noFill/>
                  </a:rPr>
                  <a:t> </a:t>
                </a:r>
              </a:p>
            </p:txBody>
          </p:sp>
        </mc:Fallback>
      </mc:AlternateContent>
    </p:spTree>
    <p:extLst>
      <p:ext uri="{BB962C8B-B14F-4D97-AF65-F5344CB8AC3E}">
        <p14:creationId xmlns:p14="http://schemas.microsoft.com/office/powerpoint/2010/main" val="425723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Motivation</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a:bodyPr>
          <a:lstStyle/>
          <a:p>
            <a:pPr marL="0" indent="0" algn="ctr">
              <a:buNone/>
            </a:pPr>
            <a:r>
              <a:rPr lang="en-GB" dirty="0"/>
              <a:t>Planning requires reasoning about and making a series of related decisions regarding action and state change into an often large future temporal horizon prior to, or during, execution.</a:t>
            </a:r>
          </a:p>
          <a:p>
            <a:pPr marL="0" indent="0">
              <a:buNone/>
            </a:pPr>
            <a:endParaRPr lang="en-GB" sz="800" dirty="0"/>
          </a:p>
          <a:p>
            <a:r>
              <a:rPr lang="en-GB" dirty="0"/>
              <a:t>Classical “flat” planning is intractable for non-trivial problems;</a:t>
            </a:r>
          </a:p>
          <a:p>
            <a:pPr lvl="1"/>
            <a:r>
              <a:rPr lang="en-GB" dirty="0"/>
              <a:t>Search space exponential in description size,</a:t>
            </a:r>
          </a:p>
          <a:p>
            <a:pPr lvl="1"/>
            <a:r>
              <a:rPr lang="en-GB" dirty="0"/>
              <a:t>Number of solutions exponential in plan length,</a:t>
            </a:r>
          </a:p>
          <a:p>
            <a:pPr lvl="1"/>
            <a:r>
              <a:rPr lang="en-GB" dirty="0"/>
              <a:t>Finding a plan is best case polynomial and worst case NP-hard,</a:t>
            </a:r>
          </a:p>
          <a:p>
            <a:pPr lvl="1"/>
            <a:r>
              <a:rPr lang="en-GB" dirty="0"/>
              <a:t>Determining solution existence is PSPACE-complete.</a:t>
            </a:r>
          </a:p>
          <a:p>
            <a:pPr marL="0" indent="0">
              <a:buNone/>
            </a:pPr>
            <a:endParaRPr lang="en-GB" sz="800" dirty="0"/>
          </a:p>
          <a:p>
            <a:r>
              <a:rPr lang="en-GB" dirty="0"/>
              <a:t>In real-world, offline complete planning is non-feasible and futile.</a:t>
            </a:r>
            <a:endParaRPr lang="en-GB" sz="1200" dirty="0"/>
          </a:p>
          <a:p>
            <a:r>
              <a:rPr lang="en-GB" dirty="0"/>
              <a:t>Need to be able to rapidly partial plan (and repair plans) online.</a:t>
            </a:r>
          </a:p>
        </p:txBody>
      </p:sp>
    </p:spTree>
    <p:extLst>
      <p:ext uri="{BB962C8B-B14F-4D97-AF65-F5344CB8AC3E}">
        <p14:creationId xmlns:p14="http://schemas.microsoft.com/office/powerpoint/2010/main" val="2691396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Decomposition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sz="2400" dirty="0"/>
                  <a:t>A three-tuple </a:t>
                </a:r>
                <a14:m>
                  <m:oMath xmlns:m="http://schemas.openxmlformats.org/officeDocument/2006/math">
                    <m:sSubSup>
                      <m:sSubSupPr>
                        <m:ctrlPr>
                          <a:rPr lang="el-GR" sz="2400" b="1" i="1">
                            <a:latin typeface="Cambria Math" panose="02040503050406030204" pitchFamily="18" charset="0"/>
                          </a:rPr>
                        </m:ctrlPr>
                      </m:sSubSupPr>
                      <m:e>
                        <m:r>
                          <m:rPr>
                            <m:nor/>
                          </m:rPr>
                          <a:rPr lang="el-GR" sz="2400" b="1" dirty="0"/>
                          <m:t>Δ</m:t>
                        </m:r>
                      </m:e>
                      <m:sub>
                        <m:r>
                          <a:rPr lang="en-GB" sz="2400" b="1" i="1" dirty="0" smtClean="0">
                            <a:latin typeface="Cambria Math" panose="02040503050406030204" pitchFamily="18" charset="0"/>
                          </a:rPr>
                          <m:t>𝒊</m:t>
                        </m:r>
                      </m:sub>
                      <m:sup>
                        <m:r>
                          <a:rPr lang="en-GB" sz="2400" b="1" i="1" dirty="0" smtClean="0">
                            <a:latin typeface="Cambria Math" panose="02040503050406030204" pitchFamily="18" charset="0"/>
                          </a:rPr>
                          <m:t>𝒍</m:t>
                        </m:r>
                        <m:r>
                          <a:rPr lang="en-GB" sz="2400" b="1" i="1" smtClean="0">
                            <a:latin typeface="Cambria Math" panose="02040503050406030204" pitchFamily="18" charset="0"/>
                          </a:rPr>
                          <m:t>,</m:t>
                        </m:r>
                        <m:r>
                          <a:rPr lang="en-GB" sz="2400" b="1" i="1" smtClean="0">
                            <a:latin typeface="Cambria Math" panose="02040503050406030204" pitchFamily="18" charset="0"/>
                          </a:rPr>
                          <m:t>𝑵</m:t>
                        </m:r>
                      </m:sup>
                    </m:sSubSup>
                    <m:r>
                      <a:rPr lang="en-GB" sz="2400" b="1" i="1">
                        <a:latin typeface="Cambria Math" panose="02040503050406030204" pitchFamily="18" charset="0"/>
                      </a:rPr>
                      <m:t>=&lt;</m:t>
                    </m:r>
                    <m:sSubSup>
                      <m:sSubSupPr>
                        <m:ctrlPr>
                          <a:rPr lang="el-GR" sz="2400" b="1" i="1">
                            <a:latin typeface="Cambria Math" panose="02040503050406030204" pitchFamily="18" charset="0"/>
                          </a:rPr>
                        </m:ctrlPr>
                      </m:sSubSupPr>
                      <m:e>
                        <m:r>
                          <m:rPr>
                            <m:nor/>
                          </m:rPr>
                          <a:rPr lang="el-GR" sz="2400" b="1" dirty="0"/>
                          <m:t>τ</m:t>
                        </m:r>
                      </m:e>
                      <m:sub>
                        <m:r>
                          <a:rPr lang="en-GB" sz="2400" b="1" i="1">
                            <a:latin typeface="Cambria Math" panose="02040503050406030204" pitchFamily="18" charset="0"/>
                          </a:rPr>
                          <m:t>𝒕</m:t>
                        </m:r>
                      </m:sub>
                      <m:sup>
                        <m:r>
                          <a:rPr lang="en-GB" sz="2400" b="1" i="1" smtClean="0">
                            <a:latin typeface="Cambria Math" panose="02040503050406030204" pitchFamily="18" charset="0"/>
                          </a:rPr>
                          <m:t>𝒍</m:t>
                        </m:r>
                      </m:sup>
                    </m:sSubSup>
                    <m:r>
                      <a:rPr lang="en-GB" sz="2400" b="1" i="1">
                        <a:latin typeface="Cambria Math" panose="02040503050406030204" pitchFamily="18" charset="0"/>
                      </a:rPr>
                      <m:t>,</m:t>
                    </m:r>
                    <m:r>
                      <m:rPr>
                        <m:nor/>
                      </m:rPr>
                      <a:rPr lang="el-GR" sz="2400" b="1" dirty="0"/>
                      <m:t>ρ</m:t>
                    </m:r>
                    <m:r>
                      <m:rPr>
                        <m:nor/>
                      </m:rPr>
                      <a:rPr lang="en-GB" sz="2400" b="1" dirty="0"/>
                      <m:t>(</m:t>
                    </m:r>
                    <m:sSubSup>
                      <m:sSubSupPr>
                        <m:ctrlPr>
                          <a:rPr lang="el-GR" sz="2400" b="1" i="1">
                            <a:latin typeface="Cambria Math" panose="02040503050406030204" pitchFamily="18" charset="0"/>
                          </a:rPr>
                        </m:ctrlPr>
                      </m:sSubSupPr>
                      <m:e>
                        <m:r>
                          <m:rPr>
                            <m:nor/>
                          </m:rPr>
                          <a:rPr lang="el-GR" sz="2400" b="1" dirty="0"/>
                          <m:t>τ</m:t>
                        </m:r>
                      </m:e>
                      <m:sub>
                        <m:r>
                          <a:rPr lang="en-GB" sz="2400" b="1" i="1">
                            <a:latin typeface="Cambria Math" panose="02040503050406030204" pitchFamily="18" charset="0"/>
                          </a:rPr>
                          <m:t>𝒕</m:t>
                        </m:r>
                      </m:sub>
                      <m:sup>
                        <m:r>
                          <a:rPr lang="en-GB" sz="2400" b="1" i="1" smtClean="0">
                            <a:latin typeface="Cambria Math" panose="02040503050406030204" pitchFamily="18" charset="0"/>
                          </a:rPr>
                          <m:t>𝒍</m:t>
                        </m:r>
                      </m:sup>
                    </m:sSubSup>
                    <m:r>
                      <m:rPr>
                        <m:nor/>
                      </m:rPr>
                      <a:rPr lang="en-GB" sz="2400" b="1" dirty="0"/>
                      <m:t>)</m:t>
                    </m:r>
                    <m:r>
                      <a:rPr lang="en-GB" sz="2400" b="1" i="1">
                        <a:latin typeface="Cambria Math" panose="02040503050406030204" pitchFamily="18" charset="0"/>
                      </a:rPr>
                      <m:t>,</m:t>
                    </m:r>
                    <m:d>
                      <m:dPr>
                        <m:begChr m:val="{"/>
                        <m:endChr m:val="|"/>
                        <m:ctrlPr>
                          <a:rPr lang="en-GB" sz="2400" b="1" i="1" smtClean="0">
                            <a:latin typeface="Cambria Math" panose="02040503050406030204" pitchFamily="18" charset="0"/>
                          </a:rPr>
                        </m:ctrlPr>
                      </m:dPr>
                      <m:e>
                        <m:sSubSup>
                          <m:sSubSupPr>
                            <m:ctrlPr>
                              <a:rPr lang="el-GR" sz="2400" b="1" i="1">
                                <a:latin typeface="Cambria Math" panose="02040503050406030204" pitchFamily="18" charset="0"/>
                              </a:rPr>
                            </m:ctrlPr>
                          </m:sSubSupPr>
                          <m:e>
                            <m:r>
                              <m:rPr>
                                <m:nor/>
                              </m:rPr>
                              <a:rPr lang="el-GR" sz="2400" b="1" dirty="0"/>
                              <m:t>Δ</m:t>
                            </m:r>
                          </m:e>
                          <m:sub>
                            <m:r>
                              <a:rPr lang="en-GB" sz="2400" b="1" i="1" dirty="0">
                                <a:latin typeface="Cambria Math" panose="02040503050406030204" pitchFamily="18" charset="0"/>
                              </a:rPr>
                              <m:t>𝒊</m:t>
                            </m:r>
                          </m:sub>
                          <m:sup>
                            <m:r>
                              <a:rPr lang="en-GB" sz="2400" b="1" i="1" dirty="0" smtClean="0">
                                <a:latin typeface="Cambria Math" panose="02040503050406030204" pitchFamily="18" charset="0"/>
                              </a:rPr>
                              <m:t>𝒍</m:t>
                            </m:r>
                            <m:r>
                              <a:rPr lang="en-GB" sz="2400" b="1" i="1">
                                <a:latin typeface="Cambria Math" panose="02040503050406030204" pitchFamily="18" charset="0"/>
                              </a:rPr>
                              <m:t>,</m:t>
                            </m:r>
                            <m:r>
                              <a:rPr lang="en-GB" sz="2400" b="1" i="1">
                                <a:latin typeface="Cambria Math" panose="02040503050406030204" pitchFamily="18" charset="0"/>
                              </a:rPr>
                              <m:t>𝑵</m:t>
                            </m:r>
                            <m:r>
                              <a:rPr lang="en-GB" sz="2400" b="1" i="1">
                                <a:latin typeface="Cambria Math" panose="02040503050406030204" pitchFamily="18" charset="0"/>
                              </a:rPr>
                              <m:t>−</m:t>
                            </m:r>
                            <m:r>
                              <a:rPr lang="en-GB" sz="2400" b="1" i="1">
                                <a:latin typeface="Cambria Math" panose="02040503050406030204" pitchFamily="18" charset="0"/>
                              </a:rPr>
                              <m:t>𝟏</m:t>
                            </m:r>
                          </m:sup>
                        </m:sSubSup>
                      </m:e>
                    </m:d>
                    <m:r>
                      <a:rPr lang="en-GB" sz="2400" b="1" i="1" smtClean="0">
                        <a:latin typeface="Cambria Math" panose="02040503050406030204" pitchFamily="18" charset="0"/>
                      </a:rPr>
                      <m:t> </m:t>
                    </m:r>
                    <m:r>
                      <a:rPr lang="en-GB" sz="2400" b="1" i="1" smtClean="0">
                        <a:latin typeface="Cambria Math" panose="02040503050406030204" pitchFamily="18" charset="0"/>
                      </a:rPr>
                      <m:t>𝒊</m:t>
                    </m:r>
                    <m:r>
                      <a:rPr lang="en-GB" sz="2400" b="1" i="1" smtClean="0">
                        <a:latin typeface="Cambria Math" panose="02040503050406030204" pitchFamily="18" charset="0"/>
                      </a:rPr>
                      <m:t>  </m:t>
                    </m:r>
                    <m:d>
                      <m:dPr>
                        <m:begChr m:val="["/>
                        <m:ctrlPr>
                          <a:rPr lang="en-GB" sz="2400" b="1" i="1" smtClean="0">
                            <a:latin typeface="Cambria Math" panose="02040503050406030204" pitchFamily="18" charset="0"/>
                          </a:rPr>
                        </m:ctrlPr>
                      </m:dPr>
                      <m:e>
                        <m:r>
                          <a:rPr lang="en-GB" sz="2400" b="1" i="1" smtClean="0">
                            <a:latin typeface="Cambria Math" panose="02040503050406030204" pitchFamily="18" charset="0"/>
                          </a:rPr>
                          <m:t>𝒋</m:t>
                        </m:r>
                        <m:r>
                          <a:rPr lang="en-GB" sz="2400" b="1" i="1" smtClean="0">
                            <a:latin typeface="Cambria Math" panose="02040503050406030204" pitchFamily="18" charset="0"/>
                          </a:rPr>
                          <m:t>,</m:t>
                        </m:r>
                        <m:r>
                          <a:rPr lang="en-GB" sz="2400" b="1" i="1" smtClean="0">
                            <a:latin typeface="Cambria Math" panose="02040503050406030204" pitchFamily="18" charset="0"/>
                          </a:rPr>
                          <m:t>𝒌</m:t>
                        </m:r>
                      </m:e>
                    </m:d>
                    <m:r>
                      <a:rPr lang="en-GB" sz="2400" b="1" i="1">
                        <a:latin typeface="Cambria Math" panose="02040503050406030204" pitchFamily="18" charset="0"/>
                      </a:rPr>
                      <m:t> :</m:t>
                    </m:r>
                    <m:r>
                      <a:rPr lang="en-GB" sz="2400" b="1" i="1">
                        <a:latin typeface="Cambria Math" panose="02040503050406030204" pitchFamily="18" charset="0"/>
                      </a:rPr>
                      <m:t>𝒋</m:t>
                    </m:r>
                    <m:r>
                      <a:rPr lang="en-GB" sz="2400" b="1" i="1">
                        <a:latin typeface="Cambria Math" panose="02040503050406030204" pitchFamily="18" charset="0"/>
                      </a:rPr>
                      <m:t>&gt;=</m:t>
                    </m:r>
                    <m:r>
                      <a:rPr lang="en-GB" sz="2400" b="1" i="1">
                        <a:latin typeface="Cambria Math" panose="02040503050406030204" pitchFamily="18" charset="0"/>
                      </a:rPr>
                      <m:t>𝒕</m:t>
                    </m:r>
                    <m:r>
                      <a:rPr lang="en-GB" sz="2400" b="1" i="1">
                        <a:latin typeface="Cambria Math" panose="02040503050406030204" pitchFamily="18" charset="0"/>
                      </a:rPr>
                      <m:t>, </m:t>
                    </m:r>
                    <m:r>
                      <a:rPr lang="en-GB" sz="2400" b="1" i="1">
                        <a:latin typeface="Cambria Math" panose="02040503050406030204" pitchFamily="18" charset="0"/>
                      </a:rPr>
                      <m:t>𝒌</m:t>
                    </m:r>
                    <m:r>
                      <a:rPr lang="en-GB" sz="2400" b="1" i="1">
                        <a:latin typeface="Cambria Math" panose="02040503050406030204" pitchFamily="18" charset="0"/>
                      </a:rPr>
                      <m:t>&gt;=</m:t>
                    </m:r>
                    <m:r>
                      <a:rPr lang="en-GB" sz="2400" b="1" i="1">
                        <a:latin typeface="Cambria Math" panose="02040503050406030204" pitchFamily="18" charset="0"/>
                      </a:rPr>
                      <m:t>𝒋</m:t>
                    </m:r>
                    <m:r>
                      <a:rPr lang="en-GB" sz="2400" b="1" i="1">
                        <a:latin typeface="Cambria Math" panose="02040503050406030204" pitchFamily="18" charset="0"/>
                      </a:rPr>
                      <m:t>}&gt;</m:t>
                    </m:r>
                    <m:r>
                      <m:rPr>
                        <m:nor/>
                      </m:rPr>
                      <a:rPr lang="en-GB" sz="2400" dirty="0"/>
                      <m:t>where</m:t>
                    </m:r>
                    <m:r>
                      <m:rPr>
                        <m:nor/>
                      </m:rPr>
                      <a:rPr lang="en-GB" sz="2400" dirty="0"/>
                      <m:t>:</m:t>
                    </m:r>
                  </m:oMath>
                </a14:m>
                <a:endParaRPr lang="en-GB" sz="2400" dirty="0"/>
              </a:p>
              <a:p>
                <a:pPr lvl="1"/>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smtClean="0">
                            <a:latin typeface="Cambria Math" panose="02040503050406030204" pitchFamily="18" charset="0"/>
                          </a:rPr>
                          <m:t>𝒕</m:t>
                        </m:r>
                      </m:sub>
                      <m:sup>
                        <m:r>
                          <a:rPr lang="en-GB" b="1" i="1" smtClean="0">
                            <a:latin typeface="Cambria Math" panose="02040503050406030204" pitchFamily="18" charset="0"/>
                          </a:rPr>
                          <m:t>𝒍</m:t>
                        </m:r>
                      </m:sup>
                    </m:sSubSup>
                  </m:oMath>
                </a14:m>
                <a:r>
                  <a:rPr lang="en-GB" dirty="0"/>
                  <a:t> is the head transition,</a:t>
                </a:r>
              </a:p>
              <a:p>
                <a:pPr lvl="1"/>
                <a:r>
                  <a:rPr lang="el-GR" b="1" dirty="0"/>
                  <a:t>ρ</a:t>
                </a:r>
                <a:r>
                  <a:rPr lang="en-GB" b="1" dirty="0"/>
                  <a:t>(</a:t>
                </a:r>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smtClean="0">
                            <a:latin typeface="Cambria Math" panose="02040503050406030204" pitchFamily="18" charset="0"/>
                          </a:rPr>
                          <m:t>𝒕</m:t>
                        </m:r>
                      </m:sub>
                      <m:sup>
                        <m:r>
                          <a:rPr lang="en-GB" b="1" i="1" smtClean="0">
                            <a:latin typeface="Cambria Math" panose="02040503050406030204" pitchFamily="18" charset="0"/>
                          </a:rPr>
                          <m:t>𝒍</m:t>
                        </m:r>
                      </m:sup>
                    </m:sSubSup>
                  </m:oMath>
                </a14:m>
                <a:r>
                  <a:rPr lang="en-GB" b="1" dirty="0"/>
                  <a:t>) </a:t>
                </a:r>
                <a:r>
                  <a:rPr lang="en-GB" dirty="0"/>
                  <a:t>is the sub-goal set,</a:t>
                </a:r>
              </a:p>
              <a:p>
                <a:pPr lvl="1"/>
                <a14:m>
                  <m:oMath xmlns:m="http://schemas.openxmlformats.org/officeDocument/2006/math">
                    <m:d>
                      <m:dPr>
                        <m:begChr m:val="{"/>
                        <m:endChr m:val="|"/>
                        <m:ctrlPr>
                          <a:rPr lang="en-GB" b="1" i="1">
                            <a:latin typeface="Cambria Math" panose="02040503050406030204" pitchFamily="18" charset="0"/>
                          </a:rPr>
                        </m:ctrlPr>
                      </m:dPr>
                      <m:e>
                        <m:sSubSup>
                          <m:sSubSupPr>
                            <m:ctrlPr>
                              <a:rPr lang="el-GR" b="1" i="1">
                                <a:latin typeface="Cambria Math" panose="02040503050406030204" pitchFamily="18" charset="0"/>
                              </a:rPr>
                            </m:ctrlPr>
                          </m:sSubSupPr>
                          <m:e>
                            <m:r>
                              <m:rPr>
                                <m:nor/>
                              </m:rPr>
                              <a:rPr lang="el-GR" b="1" dirty="0"/>
                              <m:t>Δ</m:t>
                            </m:r>
                          </m:e>
                          <m:sub>
                            <m:r>
                              <a:rPr lang="en-GB" b="1" i="1" dirty="0">
                                <a:latin typeface="Cambria Math" panose="02040503050406030204" pitchFamily="18" charset="0"/>
                              </a:rPr>
                              <m:t>𝒊</m:t>
                            </m:r>
                          </m:sub>
                          <m:sup>
                            <m:r>
                              <a:rPr lang="en-GB" b="1" i="1" dirty="0">
                                <a:latin typeface="Cambria Math" panose="02040503050406030204" pitchFamily="18" charset="0"/>
                              </a:rPr>
                              <m:t>𝒍</m:t>
                            </m:r>
                            <m:r>
                              <a:rPr lang="en-GB" b="1" i="1">
                                <a:latin typeface="Cambria Math" panose="02040503050406030204" pitchFamily="18" charset="0"/>
                              </a:rPr>
                              <m:t>,</m:t>
                            </m:r>
                            <m:r>
                              <a:rPr lang="en-GB" b="1" i="1">
                                <a:latin typeface="Cambria Math" panose="02040503050406030204" pitchFamily="18" charset="0"/>
                              </a:rPr>
                              <m:t>𝑵</m:t>
                            </m:r>
                            <m:r>
                              <a:rPr lang="en-GB" b="1" i="1">
                                <a:latin typeface="Cambria Math" panose="02040503050406030204" pitchFamily="18" charset="0"/>
                              </a:rPr>
                              <m:t>−</m:t>
                            </m:r>
                            <m:r>
                              <a:rPr lang="en-GB" b="1" i="1">
                                <a:latin typeface="Cambria Math" panose="02040503050406030204" pitchFamily="18" charset="0"/>
                              </a:rPr>
                              <m:t>𝟏</m:t>
                            </m:r>
                          </m:sup>
                        </m:sSubSup>
                      </m:e>
                    </m:d>
                    <m:r>
                      <a:rPr lang="en-GB" b="1" i="1">
                        <a:latin typeface="Cambria Math" panose="02040503050406030204" pitchFamily="18" charset="0"/>
                      </a:rPr>
                      <m:t> </m:t>
                    </m:r>
                    <m:r>
                      <a:rPr lang="en-GB" b="1" i="1">
                        <a:latin typeface="Cambria Math" panose="02040503050406030204" pitchFamily="18" charset="0"/>
                      </a:rPr>
                      <m:t>𝒊</m:t>
                    </m:r>
                    <m:r>
                      <a:rPr lang="en-GB" b="1" i="1">
                        <a:latin typeface="Cambria Math" panose="02040503050406030204" pitchFamily="18" charset="0"/>
                      </a:rPr>
                      <m:t>  </m:t>
                    </m:r>
                    <m:d>
                      <m:dPr>
                        <m:begChr m:val="["/>
                        <m:ctrlPr>
                          <a:rPr lang="en-GB" b="1" i="1">
                            <a:latin typeface="Cambria Math" panose="02040503050406030204" pitchFamily="18" charset="0"/>
                          </a:rPr>
                        </m:ctrlPr>
                      </m:dPr>
                      <m:e>
                        <m:r>
                          <a:rPr lang="en-GB" b="1" i="1">
                            <a:latin typeface="Cambria Math" panose="02040503050406030204" pitchFamily="18" charset="0"/>
                          </a:rPr>
                          <m:t>𝒋</m:t>
                        </m:r>
                        <m:r>
                          <a:rPr lang="en-GB" b="1" i="1">
                            <a:latin typeface="Cambria Math" panose="02040503050406030204" pitchFamily="18" charset="0"/>
                          </a:rPr>
                          <m:t>,</m:t>
                        </m:r>
                        <m:r>
                          <a:rPr lang="en-GB" b="1" i="1">
                            <a:latin typeface="Cambria Math" panose="02040503050406030204" pitchFamily="18" charset="0"/>
                          </a:rPr>
                          <m:t>𝒌</m:t>
                        </m:r>
                      </m:e>
                    </m:d>
                    <m:r>
                      <a:rPr lang="en-GB" b="1" i="1" smtClean="0">
                        <a:latin typeface="Cambria Math" panose="02040503050406030204" pitchFamily="18" charset="0"/>
                      </a:rPr>
                      <m:t>}</m:t>
                    </m:r>
                  </m:oMath>
                </a14:m>
                <a:r>
                  <a:rPr lang="en-GB" dirty="0"/>
                  <a:t> are its child trees.</a:t>
                </a:r>
              </a:p>
              <a:p>
                <a:pPr marL="0" indent="0">
                  <a:buNone/>
                </a:pPr>
                <a:endParaRPr lang="en-GB" sz="800" dirty="0"/>
              </a:p>
              <a:p>
                <a:r>
                  <a:rPr lang="en-GB" dirty="0"/>
                  <a:t>The sub-goal set is the set of direct effects of head transition.</a:t>
                </a:r>
              </a:p>
              <a:p>
                <a:r>
                  <a:rPr lang="en-GB" dirty="0"/>
                  <a:t>The head transitions of its child tress form a sequence of transitions (i.e. a classical plan) at the next adjacent abstraction.</a:t>
                </a:r>
              </a:p>
              <a:p>
                <a:r>
                  <a:rPr lang="en-GB" dirty="0"/>
                  <a:t>If this is conformant with the sub-goals, the tree is conformant.</a:t>
                </a:r>
              </a:p>
              <a:p>
                <a:r>
                  <a:rPr lang="en-GB" b="1" dirty="0"/>
                  <a:t>Important: </a:t>
                </a:r>
                <a:r>
                  <a:rPr lang="en-GB" dirty="0"/>
                  <a:t>Enforcing conformance does not matter what the state start of the children are, only what the terminal state is!</a:t>
                </a:r>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4793640"/>
              </a:xfrm>
              <a:blipFill>
                <a:blip r:embed="rId3"/>
                <a:stretch>
                  <a:fillRect l="-1043" t="-1527"/>
                </a:stretch>
              </a:blipFill>
            </p:spPr>
            <p:txBody>
              <a:bodyPr/>
              <a:lstStyle/>
              <a:p>
                <a:r>
                  <a:rPr lang="en-GB">
                    <a:noFill/>
                  </a:rPr>
                  <a:t> </a:t>
                </a:r>
              </a:p>
            </p:txBody>
          </p:sp>
        </mc:Fallback>
      </mc:AlternateContent>
    </p:spTree>
    <p:extLst>
      <p:ext uri="{BB962C8B-B14F-4D97-AF65-F5344CB8AC3E}">
        <p14:creationId xmlns:p14="http://schemas.microsoft.com/office/powerpoint/2010/main" val="60603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Modules of 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r>
                  <a:rPr lang="en-GB" dirty="0"/>
                  <a:t>ASH is split into 5 different domain-independent modules;</a:t>
                </a:r>
              </a:p>
              <a:p>
                <a:pPr lvl="1"/>
                <a:r>
                  <a:rPr lang="en-GB" b="1" dirty="0"/>
                  <a:t>IM:</a:t>
                </a:r>
                <a:r>
                  <a:rPr lang="en-GB" dirty="0"/>
                  <a:t> Instance relations module,</a:t>
                </a:r>
              </a:p>
              <a:p>
                <a:pPr lvl="1"/>
                <a:r>
                  <a:rPr lang="en-GB" b="1" dirty="0"/>
                  <a:t>SM:</a:t>
                </a:r>
                <a:r>
                  <a:rPr lang="en-GB" dirty="0"/>
                  <a:t> State representation module,</a:t>
                </a:r>
              </a:p>
              <a:p>
                <a:pPr lvl="1"/>
                <a:r>
                  <a:rPr lang="en-GB" b="1" dirty="0"/>
                  <a:t>PM:</a:t>
                </a:r>
                <a:r>
                  <a:rPr lang="en-GB" dirty="0"/>
                  <a:t> Optimal planning module,</a:t>
                </a:r>
              </a:p>
              <a:p>
                <a:pPr lvl="1"/>
                <a:r>
                  <a:rPr lang="en-GB" b="1" dirty="0"/>
                  <a:t>CM:</a:t>
                </a:r>
                <a:r>
                  <a:rPr lang="en-GB" dirty="0"/>
                  <a:t> Conformance constraint module,</a:t>
                </a:r>
              </a:p>
              <a:p>
                <a:pPr lvl="1"/>
                <a:r>
                  <a:rPr lang="en-GB" b="1" dirty="0"/>
                  <a:t>GM:</a:t>
                </a:r>
                <a:r>
                  <a:rPr lang="en-GB" dirty="0"/>
                  <a:t> Goal abstraction module.</a:t>
                </a:r>
              </a:p>
              <a:p>
                <a:r>
                  <a:rPr lang="en-GB" dirty="0"/>
                  <a:t>Each module is a set of ASP rules that have a specific role.</a:t>
                </a:r>
              </a:p>
              <a:p>
                <a:pPr marL="0" indent="0">
                  <a:buNone/>
                </a:pPr>
                <a:endParaRPr lang="en-GB" sz="800" dirty="0"/>
              </a:p>
              <a:p>
                <a:r>
                  <a:rPr lang="en-GB" dirty="0"/>
                  <a:t>The solution to a planning problem is any answer set of program;</a:t>
                </a:r>
              </a:p>
              <a:p>
                <a:pPr marL="0" indent="0">
                  <a:buNone/>
                </a:pPr>
                <a:endParaRPr lang="en-GB" sz="800" dirty="0"/>
              </a:p>
              <a:p>
                <a:pPr marL="0" indent="0">
                  <a:buNone/>
                </a:pPr>
                <a14:m>
                  <m:oMathPara xmlns:m="http://schemas.openxmlformats.org/officeDocument/2006/math">
                    <m:oMathParaPr>
                      <m:jc m:val="centerGroup"/>
                    </m:oMathParaPr>
                    <m:oMath xmlns:m="http://schemas.openxmlformats.org/officeDocument/2006/math">
                      <m:sSubSup>
                        <m:sSubSupPr>
                          <m:ctrlPr>
                            <a:rPr lang="el-GR" sz="2800" i="1" smtClean="0">
                              <a:latin typeface="Cambria Math" panose="02040503050406030204" pitchFamily="18" charset="0"/>
                            </a:rPr>
                          </m:ctrlPr>
                        </m:sSubSupPr>
                        <m:e>
                          <m:r>
                            <m:rPr>
                              <m:sty m:val="p"/>
                            </m:rPr>
                            <a:rPr lang="el-GR" sz="2800" i="1">
                              <a:latin typeface="Cambria Math" panose="02040503050406030204" pitchFamily="18" charset="0"/>
                            </a:rPr>
                            <m:t>Π</m:t>
                          </m:r>
                        </m:e>
                        <m:sub>
                          <m:r>
                            <a:rPr lang="en-GB" sz="2800" b="0" i="1" smtClean="0">
                              <a:latin typeface="Cambria Math" panose="02040503050406030204" pitchFamily="18" charset="0"/>
                            </a:rPr>
                            <m:t>𝑗</m:t>
                          </m:r>
                          <m:r>
                            <a:rPr lang="en-GB" sz="2800" b="0" i="1" smtClean="0">
                              <a:latin typeface="Cambria Math" panose="02040503050406030204" pitchFamily="18" charset="0"/>
                            </a:rPr>
                            <m:t>,</m:t>
                          </m:r>
                          <m:r>
                            <a:rPr lang="en-GB" sz="2800" b="0" i="1" smtClean="0">
                              <a:latin typeface="Cambria Math" panose="02040503050406030204" pitchFamily="18" charset="0"/>
                            </a:rPr>
                            <m:t>𝑘</m:t>
                          </m:r>
                        </m:sub>
                        <m:sup>
                          <m:r>
                            <a:rPr lang="en-GB" sz="2800" b="0" i="1" smtClean="0">
                              <a:latin typeface="Cambria Math" panose="02040503050406030204" pitchFamily="18" charset="0"/>
                            </a:rPr>
                            <m:t>𝑙</m:t>
                          </m:r>
                          <m:r>
                            <a:rPr lang="en-GB" sz="2800" b="0" i="1" smtClean="0">
                              <a:latin typeface="Cambria Math" panose="02040503050406030204" pitchFamily="18" charset="0"/>
                            </a:rPr>
                            <m:t>,</m:t>
                          </m:r>
                          <m:r>
                            <a:rPr lang="en-GB" sz="2800" b="0" i="1" smtClean="0">
                              <a:latin typeface="Cambria Math" panose="02040503050406030204" pitchFamily="18" charset="0"/>
                            </a:rPr>
                            <m:t>𝑁</m:t>
                          </m:r>
                        </m:sup>
                      </m:sSubSup>
                      <m:d>
                        <m:dPr>
                          <m:ctrlPr>
                            <a:rPr lang="en-GB" sz="2800" b="0" i="1" smtClean="0">
                              <a:latin typeface="Cambria Math" panose="02040503050406030204" pitchFamily="18" charset="0"/>
                            </a:rPr>
                          </m:ctrlPr>
                        </m:dPr>
                        <m:e>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𝑃𝑃</m:t>
                              </m:r>
                            </m:e>
                            <m:sub>
                              <m:r>
                                <a:rPr lang="en-GB" sz="2800" b="0" i="1" smtClean="0">
                                  <a:latin typeface="Cambria Math" panose="02040503050406030204" pitchFamily="18" charset="0"/>
                                </a:rPr>
                                <m:t>𝑗</m:t>
                              </m:r>
                              <m:r>
                                <a:rPr lang="en-GB" sz="2800" b="0" i="1" smtClean="0">
                                  <a:latin typeface="Cambria Math" panose="02040503050406030204" pitchFamily="18" charset="0"/>
                                </a:rPr>
                                <m:t>,</m:t>
                              </m:r>
                              <m:r>
                                <a:rPr lang="en-GB" sz="2800" b="0" i="1" smtClean="0">
                                  <a:latin typeface="Cambria Math" panose="02040503050406030204" pitchFamily="18" charset="0"/>
                                </a:rPr>
                                <m:t>𝑘</m:t>
                              </m:r>
                            </m:sub>
                            <m:sup>
                              <m:r>
                                <a:rPr lang="en-GB" sz="2800" b="0" i="1" smtClean="0">
                                  <a:latin typeface="Cambria Math" panose="02040503050406030204" pitchFamily="18" charset="0"/>
                                </a:rPr>
                                <m:t>𝑙</m:t>
                              </m:r>
                            </m:sup>
                          </m:sSubSup>
                          <m:r>
                            <a:rPr lang="en-GB" sz="2800" b="0" i="1" smtClean="0">
                              <a:latin typeface="Cambria Math" panose="02040503050406030204" pitchFamily="18" charset="0"/>
                            </a:rPr>
                            <m:t>,</m:t>
                          </m:r>
                          <m:r>
                            <a:rPr lang="en-GB" sz="2800" b="0" i="1" smtClean="0">
                              <a:latin typeface="Cambria Math" panose="02040503050406030204" pitchFamily="18" charset="0"/>
                            </a:rPr>
                            <m:t>𝐼𝑀</m:t>
                          </m:r>
                          <m:r>
                            <a:rPr lang="en-GB" sz="2800" b="0" i="1" smtClean="0">
                              <a:latin typeface="Cambria Math" panose="02040503050406030204" pitchFamily="18" charset="0"/>
                            </a:rPr>
                            <m:t>,</m:t>
                          </m:r>
                          <m:r>
                            <a:rPr lang="en-GB" sz="2800" b="0" i="1" smtClean="0">
                              <a:latin typeface="Cambria Math" panose="02040503050406030204" pitchFamily="18" charset="0"/>
                            </a:rPr>
                            <m:t>𝑆𝑀</m:t>
                          </m:r>
                          <m:r>
                            <a:rPr lang="en-GB" sz="2800" b="0" i="1" smtClean="0">
                              <a:latin typeface="Cambria Math" panose="02040503050406030204" pitchFamily="18" charset="0"/>
                            </a:rPr>
                            <m:t>,</m:t>
                          </m:r>
                          <m:r>
                            <a:rPr lang="en-GB" sz="2800" b="0" i="1" smtClean="0">
                              <a:latin typeface="Cambria Math" panose="02040503050406030204" pitchFamily="18" charset="0"/>
                            </a:rPr>
                            <m:t>𝑃𝑀</m:t>
                          </m:r>
                          <m:r>
                            <a:rPr lang="en-GB" sz="2800" b="0" i="1" smtClean="0">
                              <a:latin typeface="Cambria Math" panose="02040503050406030204" pitchFamily="18" charset="0"/>
                            </a:rPr>
                            <m:t>,</m:t>
                          </m:r>
                          <m:r>
                            <a:rPr lang="en-GB" sz="2800" b="0" i="1" smtClean="0">
                              <a:latin typeface="Cambria Math" panose="02040503050406030204" pitchFamily="18" charset="0"/>
                            </a:rPr>
                            <m:t>𝐶𝑀</m:t>
                          </m:r>
                        </m:e>
                      </m:d>
                      <m:r>
                        <a:rPr lang="en-GB" sz="2800" b="0" i="1" smtClean="0">
                          <a:latin typeface="Cambria Math" panose="02040503050406030204" pitchFamily="18" charset="0"/>
                        </a:rPr>
                        <m:t>→</m:t>
                      </m:r>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𝑍</m:t>
                          </m:r>
                        </m:e>
                        <m:sub>
                          <m:r>
                            <a:rPr lang="en-GB" sz="2800" b="0" i="1" smtClean="0">
                              <a:latin typeface="Cambria Math" panose="02040503050406030204" pitchFamily="18" charset="0"/>
                            </a:rPr>
                            <m:t>𝑗</m:t>
                          </m:r>
                          <m:r>
                            <a:rPr lang="en-GB" sz="2800" b="0" i="1" smtClean="0">
                              <a:latin typeface="Cambria Math" panose="02040503050406030204" pitchFamily="18" charset="0"/>
                            </a:rPr>
                            <m:t>,</m:t>
                          </m:r>
                          <m:r>
                            <a:rPr lang="en-GB" sz="2800" b="0" i="1" smtClean="0">
                              <a:latin typeface="Cambria Math" panose="02040503050406030204" pitchFamily="18" charset="0"/>
                            </a:rPr>
                            <m:t>𝑘</m:t>
                          </m:r>
                        </m:sub>
                        <m:sup>
                          <m:r>
                            <a:rPr lang="en-GB" sz="2800" b="0" i="1" smtClean="0">
                              <a:latin typeface="Cambria Math" panose="02040503050406030204" pitchFamily="18" charset="0"/>
                            </a:rPr>
                            <m:t>𝑙</m:t>
                          </m:r>
                          <m:r>
                            <a:rPr lang="en-GB" sz="2800" b="0" i="1" smtClean="0">
                              <a:latin typeface="Cambria Math" panose="02040503050406030204" pitchFamily="18" charset="0"/>
                            </a:rPr>
                            <m:t>,</m:t>
                          </m:r>
                          <m:r>
                            <a:rPr lang="en-GB" sz="2800" b="0" i="1" smtClean="0">
                              <a:latin typeface="Cambria Math" panose="02040503050406030204" pitchFamily="18" charset="0"/>
                            </a:rPr>
                            <m:t>𝑁</m:t>
                          </m:r>
                        </m:sup>
                      </m:sSubSup>
                    </m:oMath>
                  </m:oMathPara>
                </a14:m>
                <a:endParaRPr lang="en-GB" dirty="0"/>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2"/>
                <a:ext cx="10515600" cy="4951775"/>
              </a:xfrm>
              <a:blipFill>
                <a:blip r:embed="rId3"/>
                <a:stretch>
                  <a:fillRect l="-1043" t="-2094"/>
                </a:stretch>
              </a:blipFill>
            </p:spPr>
            <p:txBody>
              <a:bodyPr/>
              <a:lstStyle/>
              <a:p>
                <a:r>
                  <a:rPr lang="en-GB">
                    <a:noFill/>
                  </a:rPr>
                  <a:t> </a:t>
                </a:r>
              </a:p>
            </p:txBody>
          </p:sp>
        </mc:Fallback>
      </mc:AlternateContent>
    </p:spTree>
    <p:extLst>
      <p:ext uri="{BB962C8B-B14F-4D97-AF65-F5344CB8AC3E}">
        <p14:creationId xmlns:p14="http://schemas.microsoft.com/office/powerpoint/2010/main" val="126453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Modules of ASH: State Representation</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pPr marL="514350" indent="-514350">
              <a:buFont typeface="+mj-lt"/>
              <a:buAutoNum type="arabicPeriod"/>
            </a:pPr>
            <a:r>
              <a:rPr lang="en-GB" b="1" dirty="0"/>
              <a:t>Law of awareness </a:t>
            </a:r>
            <a:r>
              <a:rPr lang="en-GB" dirty="0"/>
              <a:t>- all fluents take some value in the initial state.</a:t>
            </a:r>
          </a:p>
          <a:p>
            <a:pPr marL="514350" indent="-514350">
              <a:buFont typeface="+mj-lt"/>
              <a:buAutoNum type="arabicPeriod"/>
            </a:pPr>
            <a:r>
              <a:rPr lang="en-GB" b="1" dirty="0"/>
              <a:t>Law of continuity </a:t>
            </a:r>
            <a:r>
              <a:rPr lang="en-GB" dirty="0"/>
              <a:t>- must take exactly one value at any time.</a:t>
            </a:r>
          </a:p>
          <a:p>
            <a:pPr marL="514350" indent="-514350">
              <a:buFont typeface="+mj-lt"/>
              <a:buAutoNum type="arabicPeriod"/>
            </a:pPr>
            <a:r>
              <a:rPr lang="en-GB" b="1" dirty="0"/>
              <a:t>Law of inertia </a:t>
            </a:r>
            <a:r>
              <a:rPr lang="en-GB" dirty="0"/>
              <a:t>- propagate value through time unless changed.</a:t>
            </a:r>
          </a:p>
          <a:p>
            <a:pPr marL="514350" indent="-514350">
              <a:buFont typeface="+mj-lt"/>
              <a:buAutoNum type="arabicPeriod"/>
            </a:pPr>
            <a:r>
              <a:rPr lang="en-GB" b="1" dirty="0"/>
              <a:t>Closed world assumption for defined fluents </a:t>
            </a:r>
            <a:r>
              <a:rPr lang="en-GB" dirty="0"/>
              <a:t>- If a defined fluent is not deductively true then it is false.</a:t>
            </a:r>
          </a:p>
        </p:txBody>
      </p:sp>
      <p:pic>
        <p:nvPicPr>
          <p:cNvPr id="7" name="Picture 6">
            <a:extLst>
              <a:ext uri="{FF2B5EF4-FFF2-40B4-BE49-F238E27FC236}">
                <a16:creationId xmlns:a16="http://schemas.microsoft.com/office/drawing/2014/main" id="{ADBAF323-EE7C-4DF3-896E-64F6C0F9B460}"/>
              </a:ext>
            </a:extLst>
          </p:cNvPr>
          <p:cNvPicPr>
            <a:picLocks noChangeAspect="1"/>
          </p:cNvPicPr>
          <p:nvPr/>
        </p:nvPicPr>
        <p:blipFill>
          <a:blip r:embed="rId3"/>
          <a:stretch>
            <a:fillRect/>
          </a:stretch>
        </p:blipFill>
        <p:spPr>
          <a:xfrm>
            <a:off x="0" y="3894599"/>
            <a:ext cx="12192000" cy="2475888"/>
          </a:xfrm>
          <a:prstGeom prst="rect">
            <a:avLst/>
          </a:prstGeom>
        </p:spPr>
      </p:pic>
    </p:spTree>
    <p:extLst>
      <p:ext uri="{BB962C8B-B14F-4D97-AF65-F5344CB8AC3E}">
        <p14:creationId xmlns:p14="http://schemas.microsoft.com/office/powerpoint/2010/main" val="2303988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State Transition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fontScale="85000" lnSpcReduction="20000"/>
              </a:bodyPr>
              <a:lstStyle/>
              <a:p>
                <a:r>
                  <a:rPr lang="en-GB" dirty="0"/>
                  <a:t>A directed graph defining a dynamic system with;</a:t>
                </a:r>
              </a:p>
              <a:p>
                <a:pPr lvl="1"/>
                <a:r>
                  <a:rPr lang="en-GB" dirty="0"/>
                  <a:t>Discrete deterministic dynamics,</a:t>
                </a:r>
              </a:p>
              <a:p>
                <a:pPr lvl="1"/>
                <a:r>
                  <a:rPr lang="en-GB" dirty="0"/>
                  <a:t>Action effects Markovian and instantaneous.</a:t>
                </a:r>
              </a:p>
              <a:p>
                <a:r>
                  <a:rPr lang="en-GB" dirty="0"/>
                  <a:t>Similar to finite state automaton, except no fixed initial or final state,</a:t>
                </a:r>
              </a:p>
              <a:p>
                <a:r>
                  <a:rPr lang="en-GB" dirty="0"/>
                  <a:t>Planning requires finding sequence of transitions of this graph.</a:t>
                </a:r>
              </a:p>
              <a:p>
                <a:pPr marL="0" indent="0">
                  <a:buNone/>
                </a:pPr>
                <a:endParaRPr lang="en-GB" sz="1000" dirty="0"/>
              </a:p>
              <a:p>
                <a:r>
                  <a:rPr lang="en-GB" dirty="0"/>
                  <a:t>A three-tuple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smtClean="0">
                            <a:latin typeface="Cambria Math" panose="02040503050406030204" pitchFamily="18" charset="0"/>
                          </a:rPr>
                          <m:t>𝒍</m:t>
                        </m:r>
                      </m:sup>
                    </m:sSup>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𝑷𝑷</m:t>
                        </m:r>
                      </m:e>
                      <m:sup>
                        <m:r>
                          <a:rPr lang="en-GB" b="1" i="1" dirty="0" smtClean="0">
                            <a:latin typeface="Cambria Math" panose="02040503050406030204" pitchFamily="18" charset="0"/>
                          </a:rPr>
                          <m:t>𝟏</m:t>
                        </m:r>
                        <m:r>
                          <a:rPr lang="en-GB" b="1" i="1" dirty="0" smtClean="0">
                            <a:latin typeface="Cambria Math" panose="02040503050406030204" pitchFamily="18" charset="0"/>
                          </a:rPr>
                          <m:t>,</m:t>
                        </m:r>
                        <m:r>
                          <a:rPr lang="en-GB" b="1" i="1" dirty="0" smtClean="0">
                            <a:latin typeface="Cambria Math" panose="02040503050406030204" pitchFamily="18" charset="0"/>
                          </a:rPr>
                          <m:t>𝑵</m:t>
                        </m:r>
                      </m:sup>
                    </m:sSup>
                    <m:r>
                      <a:rPr lang="en-GB" b="1" i="1" dirty="0" smtClean="0">
                        <a:latin typeface="Cambria Math" panose="02040503050406030204" pitchFamily="18" charset="0"/>
                      </a:rPr>
                      <m:t>)= &lt;</m:t>
                    </m:r>
                    <m:sSup>
                      <m:sSupPr>
                        <m:ctrlPr>
                          <a:rPr lang="en-GB" b="1" i="1" dirty="0" smtClean="0">
                            <a:latin typeface="Cambria Math" panose="02040503050406030204" pitchFamily="18" charset="0"/>
                          </a:rPr>
                        </m:ctrlPr>
                      </m:sSupPr>
                      <m:e>
                        <m:r>
                          <m:rPr>
                            <m:nor/>
                          </m:rPr>
                          <a:rPr lang="el-GR" b="1" dirty="0"/>
                          <m:t>Σ</m:t>
                        </m:r>
                      </m:e>
                      <m:sup>
                        <m:r>
                          <a:rPr lang="en-GB" b="1" i="1" dirty="0" smtClean="0">
                            <a:latin typeface="Cambria Math" panose="02040503050406030204" pitchFamily="18" charset="0"/>
                          </a:rPr>
                          <m:t>𝒍</m:t>
                        </m:r>
                      </m:sup>
                    </m:sSup>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l-GR" b="1" i="1" dirty="0" smtClean="0">
                            <a:latin typeface="Cambria Math" panose="02040503050406030204" pitchFamily="18" charset="0"/>
                          </a:rPr>
                          <m:t>𝜝</m:t>
                        </m:r>
                      </m:e>
                      <m:sup>
                        <m:r>
                          <a:rPr lang="en-GB" b="1" i="1" dirty="0" smtClean="0">
                            <a:latin typeface="Cambria Math" panose="02040503050406030204" pitchFamily="18" charset="0"/>
                          </a:rPr>
                          <m:t>𝒍</m:t>
                        </m:r>
                      </m:sup>
                    </m:sSup>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l-GR" b="1" i="1" dirty="0">
                            <a:latin typeface="Cambria Math" panose="02040503050406030204" pitchFamily="18" charset="0"/>
                          </a:rPr>
                          <m:t>𝜯</m:t>
                        </m:r>
                      </m:e>
                      <m:sup>
                        <m:r>
                          <a:rPr lang="en-GB" b="1" i="1" dirty="0" smtClean="0">
                            <a:latin typeface="Cambria Math" panose="02040503050406030204" pitchFamily="18" charset="0"/>
                          </a:rPr>
                          <m:t>𝒍</m:t>
                        </m:r>
                      </m:sup>
                    </m:sSup>
                    <m:r>
                      <a:rPr lang="en-GB" b="1" i="1" dirty="0" smtClean="0">
                        <a:latin typeface="Cambria Math" panose="02040503050406030204" pitchFamily="18" charset="0"/>
                      </a:rPr>
                      <m:t>&gt;</m:t>
                    </m:r>
                  </m:oMath>
                </a14:m>
                <a:r>
                  <a:rPr lang="en-GB" dirty="0"/>
                  <a:t> where;</a:t>
                </a:r>
              </a:p>
              <a:p>
                <a:pPr lvl="1"/>
                <a14:m>
                  <m:oMath xmlns:m="http://schemas.openxmlformats.org/officeDocument/2006/math">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oMath>
                </a14:m>
                <a:r>
                  <a:rPr lang="en-GB" dirty="0"/>
                  <a:t> is the set of valid states,</a:t>
                </a:r>
              </a:p>
              <a:p>
                <a:pPr lvl="1"/>
                <a14:m>
                  <m:oMath xmlns:m="http://schemas.openxmlformats.org/officeDocument/2006/math">
                    <m:sSup>
                      <m:sSupPr>
                        <m:ctrlPr>
                          <a:rPr lang="en-GB" b="1" i="1" dirty="0" smtClean="0">
                            <a:latin typeface="Cambria Math" panose="02040503050406030204" pitchFamily="18" charset="0"/>
                          </a:rPr>
                        </m:ctrlPr>
                      </m:sSupPr>
                      <m:e>
                        <m:r>
                          <a:rPr lang="el-GR" b="1" i="1" dirty="0">
                            <a:latin typeface="Cambria Math" panose="02040503050406030204" pitchFamily="18" charset="0"/>
                          </a:rPr>
                          <m:t>𝜝</m:t>
                        </m:r>
                      </m:e>
                      <m:sup>
                        <m:r>
                          <a:rPr lang="en-GB" b="1" i="1" dirty="0">
                            <a:latin typeface="Cambria Math" panose="02040503050406030204" pitchFamily="18" charset="0"/>
                          </a:rPr>
                          <m:t>𝒍</m:t>
                        </m:r>
                      </m:sup>
                    </m:sSup>
                  </m:oMath>
                </a14:m>
                <a:r>
                  <a:rPr lang="en-GB" dirty="0"/>
                  <a:t> is the set of executable action sets,</a:t>
                </a:r>
              </a:p>
              <a:p>
                <a:pPr lvl="1"/>
                <a14:m>
                  <m:oMath xmlns:m="http://schemas.openxmlformats.org/officeDocument/2006/math">
                    <m:sSup>
                      <m:sSupPr>
                        <m:ctrlPr>
                          <a:rPr lang="en-GB" b="1" i="1" dirty="0" smtClean="0">
                            <a:latin typeface="Cambria Math" panose="02040503050406030204" pitchFamily="18" charset="0"/>
                          </a:rPr>
                        </m:ctrlPr>
                      </m:sSupPr>
                      <m:e>
                        <m:r>
                          <a:rPr lang="el-GR" b="1" i="1" dirty="0">
                            <a:latin typeface="Cambria Math" panose="02040503050406030204" pitchFamily="18" charset="0"/>
                          </a:rPr>
                          <m:t>𝜯</m:t>
                        </m:r>
                      </m:e>
                      <m:sup>
                        <m:r>
                          <a:rPr lang="en-GB" b="1" i="1" dirty="0">
                            <a:latin typeface="Cambria Math" panose="02040503050406030204" pitchFamily="18" charset="0"/>
                          </a:rPr>
                          <m:t>𝒍</m:t>
                        </m:r>
                      </m:sup>
                    </m:sSup>
                  </m:oMath>
                </a14:m>
                <a:r>
                  <a:rPr lang="en-GB" dirty="0"/>
                  <a:t> is the set of legal transitions,</a:t>
                </a:r>
              </a:p>
              <a:p>
                <a:r>
                  <a:rPr lang="en-GB" dirty="0"/>
                  <a:t>Transition of </a:t>
                </a:r>
                <a14:m>
                  <m:oMath xmlns:m="http://schemas.openxmlformats.org/officeDocument/2006/math">
                    <m:sSup>
                      <m:sSupPr>
                        <m:ctrlPr>
                          <a:rPr lang="el-GR" b="1" i="1" dirty="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b="1" dirty="0"/>
                  <a:t> </a:t>
                </a:r>
                <a:r>
                  <a:rPr lang="en-GB" dirty="0"/>
                  <a:t>is</a:t>
                </a:r>
                <a:r>
                  <a:rPr lang="en-GB" b="1" dirty="0"/>
                  <a:t> </a:t>
                </a:r>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dirty="0" smtClean="0">
                            <a:latin typeface="Cambria Math" panose="02040503050406030204" pitchFamily="18" charset="0"/>
                          </a:rPr>
                          <m:t>𝒊</m:t>
                        </m:r>
                      </m:sub>
                      <m:sup>
                        <m:r>
                          <a:rPr lang="en-GB" b="1" i="1" smtClean="0">
                            <a:latin typeface="Cambria Math" panose="02040503050406030204" pitchFamily="18" charset="0"/>
                          </a:rPr>
                          <m:t>𝒍</m:t>
                        </m:r>
                      </m:sup>
                    </m:sSubSup>
                    <m:r>
                      <a:rPr lang="en-GB" b="1" i="1" smtClean="0">
                        <a:latin typeface="Cambria Math" panose="02040503050406030204" pitchFamily="18" charset="0"/>
                      </a:rPr>
                      <m:t>=</m:t>
                    </m:r>
                    <m:r>
                      <m:rPr>
                        <m:nor/>
                      </m:rPr>
                      <a:rPr lang="en-GB" b="1" i="0" smtClean="0">
                        <a:latin typeface="Cambria Math" panose="02040503050406030204" pitchFamily="18" charset="0"/>
                      </a:rPr>
                      <m:t>&lt;</m:t>
                    </m:r>
                    <m:sSubSup>
                      <m:sSubSupPr>
                        <m:ctrlPr>
                          <a:rPr lang="en-GB" b="1" i="1" smtClean="0">
                            <a:latin typeface="Cambria Math" panose="02040503050406030204" pitchFamily="18" charset="0"/>
                          </a:rPr>
                        </m:ctrlPr>
                      </m:sSubSupPr>
                      <m:e>
                        <m:r>
                          <m:rPr>
                            <m:nor/>
                          </m:rPr>
                          <a:rPr lang="en-GB" b="1" i="0" smtClean="0">
                            <a:latin typeface="Cambria Math" panose="02040503050406030204" pitchFamily="18" charset="0"/>
                          </a:rPr>
                          <m:t> </m:t>
                        </m:r>
                        <m:r>
                          <m:rPr>
                            <m:nor/>
                          </m:rPr>
                          <a:rPr lang="el-GR" b="1" dirty="0"/>
                          <m:t>σ</m:t>
                        </m:r>
                      </m:e>
                      <m:sub>
                        <m:r>
                          <a:rPr lang="en-GB" b="1" i="1" smtClean="0">
                            <a:latin typeface="Cambria Math" panose="02040503050406030204" pitchFamily="18" charset="0"/>
                          </a:rPr>
                          <m:t>𝒊</m:t>
                        </m:r>
                      </m:sub>
                      <m:sup>
                        <m:r>
                          <a:rPr lang="en-GB" b="1" i="1" smtClean="0">
                            <a:latin typeface="Cambria Math" panose="02040503050406030204" pitchFamily="18" charset="0"/>
                          </a:rPr>
                          <m:t>𝒍</m:t>
                        </m:r>
                      </m:sup>
                    </m:sSubSup>
                    <m:r>
                      <m:rPr>
                        <m:nor/>
                      </m:rPr>
                      <a:rPr lang="en-GB" b="1" i="0" dirty="0" smtClean="0"/>
                      <m:t>, </m:t>
                    </m:r>
                    <m:sSubSup>
                      <m:sSubSupPr>
                        <m:ctrlPr>
                          <a:rPr lang="en-GB" b="1" i="1" dirty="0" smtClean="0">
                            <a:latin typeface="Cambria Math" panose="02040503050406030204" pitchFamily="18" charset="0"/>
                          </a:rPr>
                        </m:ctrlPr>
                      </m:sSubSupPr>
                      <m:e>
                        <m:r>
                          <m:rPr>
                            <m:nor/>
                          </m:rPr>
                          <a:rPr lang="el-GR" b="1" dirty="0"/>
                          <m:t>α</m:t>
                        </m:r>
                      </m:e>
                      <m:sub>
                        <m:r>
                          <a:rPr lang="en-GB" b="1" i="1" dirty="0" smtClean="0">
                            <a:latin typeface="Cambria Math" panose="02040503050406030204" pitchFamily="18" charset="0"/>
                          </a:rPr>
                          <m:t>𝒊</m:t>
                        </m:r>
                        <m:r>
                          <a:rPr lang="en-GB" b="1" i="1" dirty="0" smtClean="0">
                            <a:latin typeface="Cambria Math" panose="02040503050406030204" pitchFamily="18" charset="0"/>
                          </a:rPr>
                          <m:t>+</m:t>
                        </m:r>
                        <m:r>
                          <a:rPr lang="en-GB" b="1" i="1" dirty="0" smtClean="0">
                            <a:latin typeface="Cambria Math" panose="02040503050406030204" pitchFamily="18" charset="0"/>
                          </a:rPr>
                          <m:t>𝟏</m:t>
                        </m:r>
                      </m:sub>
                      <m:sup>
                        <m:r>
                          <a:rPr lang="en-GB" b="1" i="1" dirty="0" smtClean="0">
                            <a:latin typeface="Cambria Math" panose="02040503050406030204" pitchFamily="18" charset="0"/>
                          </a:rPr>
                          <m:t>𝒍</m:t>
                        </m:r>
                      </m:sup>
                    </m:sSubSup>
                    <m:r>
                      <a:rPr lang="en-GB" b="1" i="1" dirty="0" smtClean="0">
                        <a:latin typeface="Cambria Math" panose="02040503050406030204" pitchFamily="18" charset="0"/>
                      </a:rPr>
                      <m:t>,</m:t>
                    </m:r>
                    <m:sSubSup>
                      <m:sSubSupPr>
                        <m:ctrlPr>
                          <a:rPr lang="en-GB" b="1" i="1">
                            <a:latin typeface="Cambria Math" panose="02040503050406030204" pitchFamily="18" charset="0"/>
                          </a:rPr>
                        </m:ctrlPr>
                      </m:sSubSupPr>
                      <m:e>
                        <m:r>
                          <m:rPr>
                            <m:nor/>
                          </m:rPr>
                          <a:rPr lang="el-GR" b="1" dirty="0"/>
                          <m:t>σ</m:t>
                        </m:r>
                      </m:e>
                      <m:sub>
                        <m:r>
                          <a:rPr lang="en-GB" b="1" i="1">
                            <a:latin typeface="Cambria Math" panose="02040503050406030204" pitchFamily="18" charset="0"/>
                          </a:rPr>
                          <m:t>𝒊</m:t>
                        </m:r>
                        <m:r>
                          <a:rPr lang="en-GB" b="1" i="1" smtClean="0">
                            <a:latin typeface="Cambria Math" panose="02040503050406030204" pitchFamily="18" charset="0"/>
                          </a:rPr>
                          <m:t>+</m:t>
                        </m:r>
                        <m:r>
                          <a:rPr lang="en-GB" b="1" i="1" smtClean="0">
                            <a:latin typeface="Cambria Math" panose="02040503050406030204" pitchFamily="18" charset="0"/>
                          </a:rPr>
                          <m:t>𝟏</m:t>
                        </m:r>
                      </m:sub>
                      <m:sup>
                        <m:r>
                          <a:rPr lang="en-GB" b="1" i="1">
                            <a:latin typeface="Cambria Math" panose="02040503050406030204" pitchFamily="18" charset="0"/>
                          </a:rPr>
                          <m:t>𝒍</m:t>
                        </m:r>
                      </m:sup>
                    </m:sSubSup>
                    <m:r>
                      <a:rPr lang="en-GB" b="1" i="1" dirty="0" smtClean="0">
                        <a:latin typeface="Cambria Math" panose="02040503050406030204" pitchFamily="18" charset="0"/>
                      </a:rPr>
                      <m:t>&gt; :</m:t>
                    </m:r>
                    <m:sSubSup>
                      <m:sSubSupPr>
                        <m:ctrlPr>
                          <a:rPr lang="el-GR" b="1" i="1">
                            <a:latin typeface="Cambria Math" panose="02040503050406030204" pitchFamily="18" charset="0"/>
                          </a:rPr>
                        </m:ctrlPr>
                      </m:sSubSupPr>
                      <m:e>
                        <m:r>
                          <m:rPr>
                            <m:nor/>
                          </m:rPr>
                          <a:rPr lang="el-GR" b="1" dirty="0"/>
                          <m:t>τ</m:t>
                        </m:r>
                      </m:e>
                      <m:sub>
                        <m:r>
                          <a:rPr lang="en-GB" b="1" i="1" dirty="0">
                            <a:latin typeface="Cambria Math" panose="02040503050406030204" pitchFamily="18" charset="0"/>
                          </a:rPr>
                          <m:t>𝒊</m:t>
                        </m:r>
                      </m:sub>
                      <m:sup>
                        <m:r>
                          <a:rPr lang="en-GB" b="1" i="1">
                            <a:latin typeface="Cambria Math" panose="02040503050406030204" pitchFamily="18" charset="0"/>
                          </a:rPr>
                          <m:t>𝒍</m:t>
                        </m:r>
                      </m:sup>
                    </m:sSub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𝑻</m:t>
                        </m:r>
                      </m:e>
                      <m:sup>
                        <m:r>
                          <a:rPr lang="en-GB" b="1" i="1" smtClean="0">
                            <a:latin typeface="Cambria Math" panose="02040503050406030204" pitchFamily="18" charset="0"/>
                          </a:rPr>
                          <m:t>𝒍</m:t>
                        </m:r>
                      </m:sup>
                    </m:sSup>
                    <m:r>
                      <a:rPr lang="en-GB" b="1" i="1" smtClean="0">
                        <a:latin typeface="Cambria Math" panose="02040503050406030204" pitchFamily="18" charset="0"/>
                      </a:rPr>
                      <m:t>,</m:t>
                    </m:r>
                    <m:sSubSup>
                      <m:sSubSupPr>
                        <m:ctrlPr>
                          <a:rPr lang="en-GB" b="1" i="1">
                            <a:latin typeface="Cambria Math" panose="02040503050406030204" pitchFamily="18" charset="0"/>
                          </a:rPr>
                        </m:ctrlPr>
                      </m:sSubSupPr>
                      <m:e>
                        <m:r>
                          <m:rPr>
                            <m:nor/>
                          </m:rPr>
                          <a:rPr lang="en-GB" b="1">
                            <a:latin typeface="Cambria Math" panose="02040503050406030204" pitchFamily="18" charset="0"/>
                          </a:rPr>
                          <m:t> </m:t>
                        </m:r>
                        <m:r>
                          <m:rPr>
                            <m:nor/>
                          </m:rPr>
                          <a:rPr lang="el-GR" b="1" dirty="0"/>
                          <m:t>σ</m:t>
                        </m:r>
                      </m:e>
                      <m:sub>
                        <m:r>
                          <a:rPr lang="en-GB" b="1" i="1">
                            <a:latin typeface="Cambria Math" panose="02040503050406030204" pitchFamily="18" charset="0"/>
                          </a:rPr>
                          <m:t>𝒊</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r>
                      <a:rPr lang="en-GB" b="1" i="1" dirty="0" smtClean="0">
                        <a:latin typeface="Cambria Math" panose="02040503050406030204" pitchFamily="18" charset="0"/>
                      </a:rPr>
                      <m:t>,</m:t>
                    </m:r>
                    <m:sSubSup>
                      <m:sSubSupPr>
                        <m:ctrlPr>
                          <a:rPr lang="en-GB" b="1" i="1" dirty="0">
                            <a:latin typeface="Cambria Math" panose="02040503050406030204" pitchFamily="18" charset="0"/>
                          </a:rPr>
                        </m:ctrlPr>
                      </m:sSubSupPr>
                      <m:e>
                        <m:r>
                          <m:rPr>
                            <m:nor/>
                          </m:rPr>
                          <a:rPr lang="el-GR" b="1" dirty="0"/>
                          <m:t>α</m:t>
                        </m:r>
                      </m:e>
                      <m:sub>
                        <m:r>
                          <a:rPr lang="en-GB" b="1" i="1" dirty="0">
                            <a:latin typeface="Cambria Math" panose="02040503050406030204" pitchFamily="18" charset="0"/>
                          </a:rPr>
                          <m:t>𝒊</m:t>
                        </m:r>
                        <m:r>
                          <a:rPr lang="en-GB" b="1" i="1" dirty="0">
                            <a:latin typeface="Cambria Math" panose="02040503050406030204" pitchFamily="18" charset="0"/>
                          </a:rPr>
                          <m:t>+</m:t>
                        </m:r>
                        <m:r>
                          <a:rPr lang="en-GB" b="1" i="1" dirty="0">
                            <a:latin typeface="Cambria Math" panose="02040503050406030204" pitchFamily="18" charset="0"/>
                          </a:rPr>
                          <m:t>𝟏</m:t>
                        </m:r>
                      </m:sub>
                      <m:sup>
                        <m:r>
                          <a:rPr lang="en-GB" b="1" i="1" dirty="0">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a:rPr lang="el-GR" b="1" i="1" dirty="0">
                            <a:latin typeface="Cambria Math" panose="02040503050406030204" pitchFamily="18" charset="0"/>
                          </a:rPr>
                          <m:t>𝜝</m:t>
                        </m:r>
                      </m:e>
                      <m:sup>
                        <m:r>
                          <a:rPr lang="en-GB" b="1" i="1" dirty="0">
                            <a:latin typeface="Cambria Math" panose="02040503050406030204" pitchFamily="18" charset="0"/>
                          </a:rPr>
                          <m:t>𝒍</m:t>
                        </m:r>
                      </m:sup>
                    </m:sSup>
                  </m:oMath>
                </a14:m>
                <a:endParaRPr lang="en-GB" b="1" dirty="0"/>
              </a:p>
              <a:p>
                <a:pPr marL="0" indent="0">
                  <a:buNone/>
                </a:pPr>
                <a:endParaRPr lang="en-GB" sz="1300" dirty="0"/>
              </a:p>
              <a:p>
                <a:r>
                  <a:rPr lang="en-GB" dirty="0"/>
                  <a:t>Each domain model defines a unique transition system for that level.</a:t>
                </a:r>
              </a:p>
              <a:p>
                <a:r>
                  <a:rPr lang="en-GB" dirty="0"/>
                  <a:t>Enforcing conformance between plans at different levels requires the state representation to be mapped between levels, </a:t>
                </a:r>
                <a:r>
                  <a:rPr lang="en-GB" b="1" dirty="0"/>
                  <a:t>a function M</a:t>
                </a:r>
                <a:r>
                  <a:rPr lang="en-GB" b="1" baseline="30000" dirty="0"/>
                  <a:t>L</a:t>
                </a:r>
                <a:r>
                  <a:rPr lang="en-GB" b="1" dirty="0"/>
                  <a:t> : </a:t>
                </a:r>
                <a:r>
                  <a:rPr lang="el-GR" b="1" dirty="0"/>
                  <a:t>Σ</a:t>
                </a:r>
                <a:r>
                  <a:rPr lang="en-GB" b="1" baseline="30000" dirty="0"/>
                  <a:t>L</a:t>
                </a:r>
                <a:r>
                  <a:rPr lang="en-GB" b="1" dirty="0"/>
                  <a:t> →</a:t>
                </a:r>
                <a:r>
                  <a:rPr lang="el-GR" b="1" dirty="0"/>
                  <a:t> Σ</a:t>
                </a:r>
                <a:r>
                  <a:rPr lang="en-GB" b="1" baseline="30000" dirty="0"/>
                  <a:t>L+1</a:t>
                </a:r>
                <a:endParaRPr lang="en-GB" b="1" dirty="0"/>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2"/>
                <a:ext cx="10515600" cy="4951775"/>
              </a:xfrm>
              <a:blipFill>
                <a:blip r:embed="rId3"/>
                <a:stretch>
                  <a:fillRect l="-812" t="-2833" b="-369"/>
                </a:stretch>
              </a:blipFill>
            </p:spPr>
            <p:txBody>
              <a:bodyPr/>
              <a:lstStyle/>
              <a:p>
                <a:r>
                  <a:rPr lang="en-GB">
                    <a:noFill/>
                  </a:rPr>
                  <a:t> </a:t>
                </a:r>
              </a:p>
            </p:txBody>
          </p:sp>
        </mc:Fallback>
      </mc:AlternateContent>
    </p:spTree>
    <p:extLst>
      <p:ext uri="{BB962C8B-B14F-4D97-AF65-F5344CB8AC3E}">
        <p14:creationId xmlns:p14="http://schemas.microsoft.com/office/powerpoint/2010/main" val="999574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State Transition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r>
                  <a:rPr lang="en-GB" sz="2800" dirty="0"/>
                  <a:t>A valid state of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a:t>
                </a:r>
                <a:r>
                  <a:rPr lang="en-GB" sz="2800" dirty="0"/>
                  <a:t>is unique answer set of;</a:t>
                </a:r>
              </a:p>
              <a:p>
                <a:pPr marL="0"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l-GR" sz="2400" i="1" smtClean="0">
                              <a:latin typeface="Cambria Math" panose="02040503050406030204" pitchFamily="18" charset="0"/>
                            </a:rPr>
                          </m:ctrlPr>
                        </m:sSubSupPr>
                        <m:e>
                          <m:r>
                            <a:rPr lang="el-GR" sz="2400" b="0" i="1">
                              <a:latin typeface="Cambria Math" panose="02040503050406030204" pitchFamily="18" charset="0"/>
                            </a:rPr>
                            <m:t>𝛱</m:t>
                          </m:r>
                        </m:e>
                        <m:sub>
                          <m:r>
                            <a:rPr lang="en-GB" sz="2400" b="0" i="1" smtClean="0">
                              <a:latin typeface="Cambria Math" panose="02040503050406030204" pitchFamily="18" charset="0"/>
                            </a:rPr>
                            <m:t>0,0</m:t>
                          </m:r>
                        </m:sub>
                        <m:sup>
                          <m:r>
                            <a:rPr lang="en-GB" sz="2400" b="0" i="1" smtClean="0">
                              <a:latin typeface="Cambria Math" panose="02040503050406030204" pitchFamily="18" charset="0"/>
                            </a:rPr>
                            <m:t>𝑙</m:t>
                          </m:r>
                          <m:r>
                            <a:rPr lang="en-GB" sz="2400" b="0" i="1" smtClean="0">
                              <a:latin typeface="Cambria Math" panose="02040503050406030204" pitchFamily="18" charset="0"/>
                            </a:rPr>
                            <m:t>,</m:t>
                          </m:r>
                          <m:r>
                            <a:rPr lang="en-GB" sz="2400" b="0" i="1" smtClean="0">
                              <a:latin typeface="Cambria Math" panose="02040503050406030204" pitchFamily="18" charset="0"/>
                            </a:rPr>
                            <m:t>𝑁</m:t>
                          </m:r>
                        </m:sup>
                      </m:sSubSup>
                      <m:d>
                        <m:dPr>
                          <m:ctrlPr>
                            <a:rPr lang="en-GB" sz="2400" i="1" smtClean="0">
                              <a:latin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𝐷𝐷</m:t>
                              </m:r>
                            </m:e>
                            <m:sup>
                              <m:r>
                                <a:rPr lang="en-GB" sz="2400" b="0" i="1" smtClean="0">
                                  <a:latin typeface="Cambria Math" panose="02040503050406030204" pitchFamily="18" charset="0"/>
                                  <a:ea typeface="Cambria Math" panose="02040503050406030204" pitchFamily="18" charset="0"/>
                                </a:rPr>
                                <m:t>𝑙</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𝑁</m:t>
                              </m:r>
                            </m:sup>
                          </m:sSup>
                          <m:r>
                            <m:rPr>
                              <m:nor/>
                            </m:rPr>
                            <a:rPr lang="en-GB" sz="2400" b="0" i="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b="0" i="0" dirty="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𝐼𝑀</m:t>
                          </m:r>
                          <m:r>
                            <a:rPr lang="en-GB" sz="2400" b="0" i="1" smtClean="0">
                              <a:latin typeface="Cambria Math" panose="02040503050406030204" pitchFamily="18" charset="0"/>
                            </a:rPr>
                            <m:t>,</m:t>
                          </m:r>
                          <m:r>
                            <a:rPr lang="en-GB" sz="2400" b="0" i="1" smtClean="0">
                              <a:latin typeface="Cambria Math" panose="02040503050406030204" pitchFamily="18" charset="0"/>
                            </a:rPr>
                            <m:t>𝑆𝑀</m:t>
                          </m:r>
                          <m:sSubSup>
                            <m:sSubSupPr>
                              <m:ctrlPr>
                                <a:rPr lang="en-GB" i="1">
                                  <a:latin typeface="Cambria Math" panose="02040503050406030204" pitchFamily="18" charset="0"/>
                                </a:rPr>
                              </m:ctrlPr>
                            </m:sSubSupPr>
                            <m:e>
                              <m:r>
                                <m:rPr>
                                  <m:nor/>
                                </m:rPr>
                                <a:rPr lang="en-GB" i="0" smtClean="0">
                                  <a:latin typeface="Cambria Math" panose="02040503050406030204" pitchFamily="18" charset="0"/>
                                </a:rPr>
                                <m:t>, </m:t>
                              </m:r>
                              <m:r>
                                <a:rPr lang="el-GR" b="0" i="1" smtClean="0">
                                  <a:latin typeface="Cambria Math" panose="02040503050406030204" pitchFamily="18" charset="0"/>
                                </a:rPr>
                                <m:t>𝜀</m:t>
                              </m:r>
                              <m:r>
                                <a:rPr lang="en-GB" b="0" i="1" smtClean="0">
                                  <a:latin typeface="Cambria Math" panose="02040503050406030204" pitchFamily="18" charset="0"/>
                                </a:rPr>
                                <m:t>(</m:t>
                              </m:r>
                              <m:r>
                                <m:rPr>
                                  <m:nor/>
                                </m:rPr>
                                <a:rPr lang="el-GR" dirty="0"/>
                                <m:t>σ</m:t>
                              </m:r>
                            </m:e>
                            <m:sub>
                              <m:r>
                                <a:rPr lang="en-GB" b="0" i="1" dirty="0" smtClean="0">
                                  <a:latin typeface="Cambria Math" panose="02040503050406030204" pitchFamily="18" charset="0"/>
                                </a:rPr>
                                <m:t>0</m:t>
                              </m:r>
                            </m:sub>
                            <m:sup>
                              <m:r>
                                <a:rPr lang="en-GB" b="0" i="1">
                                  <a:latin typeface="Cambria Math" panose="02040503050406030204" pitchFamily="18" charset="0"/>
                                </a:rPr>
                                <m:t>𝑙</m:t>
                              </m:r>
                            </m:sup>
                          </m:sSubSup>
                          <m:r>
                            <a:rPr lang="en-GB" b="0" i="1" smtClean="0">
                              <a:latin typeface="Cambria Math" panose="02040503050406030204" pitchFamily="18" charset="0"/>
                            </a:rPr>
                            <m:t>)</m:t>
                          </m:r>
                        </m:e>
                      </m:d>
                      <m:r>
                        <a:rPr lang="en-GB" sz="2400" b="0" i="1" smtClean="0">
                          <a:latin typeface="Cambria Math" panose="02040503050406030204" pitchFamily="18" charset="0"/>
                        </a:rPr>
                        <m:t>→</m:t>
                      </m:r>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𝑍</m:t>
                          </m:r>
                        </m:e>
                        <m:sub>
                          <m:r>
                            <a:rPr lang="en-GB" sz="2400" b="0" i="1" smtClean="0">
                              <a:latin typeface="Cambria Math" panose="02040503050406030204" pitchFamily="18" charset="0"/>
                            </a:rPr>
                            <m:t>0,0</m:t>
                          </m:r>
                        </m:sub>
                        <m:sup>
                          <m:r>
                            <a:rPr lang="en-GB" sz="2400" b="0" i="1" smtClean="0">
                              <a:latin typeface="Cambria Math" panose="02040503050406030204" pitchFamily="18" charset="0"/>
                            </a:rPr>
                            <m:t>𝑙</m:t>
                          </m:r>
                          <m:r>
                            <a:rPr lang="en-GB" sz="2400" b="0" i="1" smtClean="0">
                              <a:latin typeface="Cambria Math" panose="02040503050406030204" pitchFamily="18" charset="0"/>
                            </a:rPr>
                            <m:t>,</m:t>
                          </m:r>
                          <m:r>
                            <a:rPr lang="en-GB" sz="2400" b="0" i="1" smtClean="0">
                              <a:latin typeface="Cambria Math" panose="02040503050406030204" pitchFamily="18" charset="0"/>
                            </a:rPr>
                            <m:t>𝑁</m:t>
                          </m:r>
                        </m:sup>
                      </m:sSubSup>
                    </m:oMath>
                  </m:oMathPara>
                </a14:m>
                <a:endParaRPr lang="en-GB" dirty="0"/>
              </a:p>
              <a:p>
                <a:pPr marL="457200" lvl="1" indent="0">
                  <a:buNone/>
                </a:pPr>
                <a:endParaRPr lang="en-GB" sz="800" dirty="0"/>
              </a:p>
              <a:p>
                <a:pPr lvl="1"/>
                <a:r>
                  <a:rPr lang="en-GB" dirty="0"/>
                  <a:t>If</a:t>
                </a:r>
                <a14:m>
                  <m:oMath xmlns:m="http://schemas.openxmlformats.org/officeDocument/2006/math">
                    <m:sSubSup>
                      <m:sSubSupPr>
                        <m:ctrlPr>
                          <a:rPr lang="en-GB" b="1" i="1" smtClean="0">
                            <a:latin typeface="Cambria Math" panose="02040503050406030204" pitchFamily="18" charset="0"/>
                          </a:rPr>
                        </m:ctrlPr>
                      </m:sSubSupPr>
                      <m:e>
                        <m:r>
                          <m:rPr>
                            <m:nor/>
                          </m:rPr>
                          <a:rPr lang="en-GB" b="1" i="0" smtClean="0">
                            <a:latin typeface="Cambria Math" panose="02040503050406030204" pitchFamily="18" charset="0"/>
                          </a:rPr>
                          <m:t> </m:t>
                        </m:r>
                        <m:r>
                          <m:rPr>
                            <m:nor/>
                          </m:rPr>
                          <a:rPr lang="el-GR" b="1" dirty="0"/>
                          <m:t>σ</m:t>
                        </m:r>
                      </m:e>
                      <m:sub>
                        <m:r>
                          <a:rPr lang="en-GB" b="1" i="1" dirty="0" smtClean="0">
                            <a:latin typeface="Cambria Math" panose="02040503050406030204" pitchFamily="18" charset="0"/>
                          </a:rPr>
                          <m:t>𝟎</m:t>
                        </m:r>
                      </m:sub>
                      <m:sup>
                        <m:r>
                          <a:rPr lang="en-GB" b="1" i="1" smtClean="0">
                            <a:latin typeface="Cambria Math" panose="02040503050406030204" pitchFamily="18" charset="0"/>
                          </a:rPr>
                          <m:t>𝒍</m:t>
                        </m:r>
                      </m:sup>
                    </m:sSubSup>
                    <m:r>
                      <a:rPr lang="en-GB" b="1" i="1" smtClean="0">
                        <a:latin typeface="Cambria Math" panose="02040503050406030204" pitchFamily="18" charset="0"/>
                      </a:rPr>
                      <m:t> </m:t>
                    </m:r>
                  </m:oMath>
                </a14:m>
                <a:r>
                  <a:rPr lang="en-GB" dirty="0"/>
                  <a:t>is valid in </a:t>
                </a:r>
                <a14:m>
                  <m:oMath xmlns:m="http://schemas.openxmlformats.org/officeDocument/2006/math">
                    <m:sSup>
                      <m:sSupPr>
                        <m:ctrlPr>
                          <a:rPr lang="el-GR" b="1" i="1" dirty="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then </a:t>
                </a:r>
                <a14:m>
                  <m:oMath xmlns:m="http://schemas.openxmlformats.org/officeDocument/2006/math">
                    <m:sSubSup>
                      <m:sSubSupPr>
                        <m:ctrlPr>
                          <a:rPr lang="en-GB" b="1" i="1">
                            <a:latin typeface="Cambria Math" panose="02040503050406030204" pitchFamily="18" charset="0"/>
                          </a:rPr>
                        </m:ctrlPr>
                      </m:sSubSupPr>
                      <m:e>
                        <m:r>
                          <m:rPr>
                            <m:nor/>
                          </m:rPr>
                          <a:rPr lang="el-GR" b="1" dirty="0"/>
                          <m:t>σ</m:t>
                        </m:r>
                      </m:e>
                      <m:sub>
                        <m:r>
                          <a:rPr lang="en-GB" b="1" i="1" dirty="0" smtClean="0">
                            <a:latin typeface="Cambria Math" panose="02040503050406030204" pitchFamily="18" charset="0"/>
                          </a:rPr>
                          <m:t>𝟎</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oMath>
                </a14:m>
                <a:r>
                  <a:rPr lang="en-GB" dirty="0"/>
                  <a:t>.</a:t>
                </a:r>
              </a:p>
              <a:p>
                <a:pPr lvl="1"/>
                <a:r>
                  <a:rPr lang="en-GB" dirty="0"/>
                  <a:t>Note that we need not include the time step of a state to determine its validity. If it is valid at step 0 then it is in the set of valid states.</a:t>
                </a:r>
              </a:p>
              <a:p>
                <a:pPr marL="0" indent="0">
                  <a:buNone/>
                </a:pPr>
                <a:endParaRPr lang="en-GB" sz="800" dirty="0"/>
              </a:p>
              <a:p>
                <a:r>
                  <a:rPr lang="en-GB" sz="2800" dirty="0"/>
                  <a:t>All the valid states of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a:t>
                </a:r>
                <a:r>
                  <a:rPr lang="en-GB" sz="2800" dirty="0"/>
                  <a:t>are;</a:t>
                </a:r>
              </a:p>
              <a:p>
                <a:pPr marL="0"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l-GR" sz="2400" i="1" smtClean="0">
                              <a:latin typeface="Cambria Math" panose="02040503050406030204" pitchFamily="18" charset="0"/>
                            </a:rPr>
                          </m:ctrlPr>
                        </m:sSubSupPr>
                        <m:e>
                          <m:r>
                            <a:rPr lang="el-GR" sz="2400" b="0" i="1">
                              <a:latin typeface="Cambria Math" panose="02040503050406030204" pitchFamily="18" charset="0"/>
                            </a:rPr>
                            <m:t>𝛱</m:t>
                          </m:r>
                        </m:e>
                        <m:sub>
                          <m:r>
                            <a:rPr lang="en-GB" sz="2400" b="0" i="1" smtClean="0">
                              <a:latin typeface="Cambria Math" panose="02040503050406030204" pitchFamily="18" charset="0"/>
                            </a:rPr>
                            <m:t>0,0</m:t>
                          </m:r>
                        </m:sub>
                        <m:sup>
                          <m:r>
                            <a:rPr lang="en-GB" sz="2400" b="0" i="1" smtClean="0">
                              <a:latin typeface="Cambria Math" panose="02040503050406030204" pitchFamily="18" charset="0"/>
                            </a:rPr>
                            <m:t>𝑙</m:t>
                          </m:r>
                          <m:r>
                            <a:rPr lang="en-GB" sz="2400" b="0" i="1" smtClean="0">
                              <a:latin typeface="Cambria Math" panose="02040503050406030204" pitchFamily="18" charset="0"/>
                            </a:rPr>
                            <m:t>,</m:t>
                          </m:r>
                          <m:r>
                            <a:rPr lang="en-GB" sz="2400" b="0" i="1" smtClean="0">
                              <a:latin typeface="Cambria Math" panose="02040503050406030204" pitchFamily="18" charset="0"/>
                            </a:rPr>
                            <m:t>𝑁</m:t>
                          </m:r>
                        </m:sup>
                      </m:sSubSup>
                      <m:d>
                        <m:dPr>
                          <m:ctrlPr>
                            <a:rPr lang="en-GB" sz="2400" i="1" smtClean="0">
                              <a:latin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𝐷𝐷</m:t>
                              </m:r>
                            </m:e>
                            <m:sup>
                              <m:r>
                                <a:rPr lang="en-GB" sz="2400" b="0" i="1" smtClean="0">
                                  <a:latin typeface="Cambria Math" panose="02040503050406030204" pitchFamily="18" charset="0"/>
                                  <a:ea typeface="Cambria Math" panose="02040503050406030204" pitchFamily="18" charset="0"/>
                                </a:rPr>
                                <m:t>𝑙</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𝑁</m:t>
                              </m:r>
                            </m:sup>
                          </m:sSup>
                          <m:r>
                            <m:rPr>
                              <m:nor/>
                            </m:rPr>
                            <a:rPr lang="en-GB" sz="2400" b="0" i="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b="0" i="0" dirty="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𝐼𝑀</m:t>
                          </m:r>
                          <m:r>
                            <a:rPr lang="en-GB" sz="2400" b="0" i="1" smtClean="0">
                              <a:latin typeface="Cambria Math" panose="02040503050406030204" pitchFamily="18" charset="0"/>
                            </a:rPr>
                            <m:t>,</m:t>
                          </m:r>
                          <m:r>
                            <a:rPr lang="en-GB" sz="2400" b="0" i="1" smtClean="0">
                              <a:latin typeface="Cambria Math" panose="02040503050406030204" pitchFamily="18" charset="0"/>
                            </a:rPr>
                            <m:t>𝑆𝑀</m:t>
                          </m:r>
                        </m:e>
                      </m:d>
                      <m:r>
                        <a:rPr lang="en-GB" sz="2400" b="0" i="1" smtClean="0">
                          <a:latin typeface="Cambria Math" panose="02040503050406030204" pitchFamily="18" charset="0"/>
                        </a:rPr>
                        <m:t>→</m:t>
                      </m:r>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𝑍</m:t>
                          </m:r>
                        </m:e>
                        <m:sub>
                          <m:r>
                            <a:rPr lang="en-GB" sz="2400" b="0" i="1" smtClean="0">
                              <a:latin typeface="Cambria Math" panose="02040503050406030204" pitchFamily="18" charset="0"/>
                            </a:rPr>
                            <m:t>0,0</m:t>
                          </m:r>
                        </m:sub>
                        <m:sup>
                          <m:r>
                            <a:rPr lang="en-GB" sz="2400" b="0" i="1" smtClean="0">
                              <a:latin typeface="Cambria Math" panose="02040503050406030204" pitchFamily="18" charset="0"/>
                            </a:rPr>
                            <m:t>𝑙</m:t>
                          </m:r>
                          <m:r>
                            <a:rPr lang="en-GB" sz="2400" b="0" i="1" smtClean="0">
                              <a:latin typeface="Cambria Math" panose="02040503050406030204" pitchFamily="18" charset="0"/>
                            </a:rPr>
                            <m:t>,</m:t>
                          </m:r>
                          <m:r>
                            <a:rPr lang="en-GB" sz="2400" b="0" i="1" smtClean="0">
                              <a:latin typeface="Cambria Math" panose="02040503050406030204" pitchFamily="18" charset="0"/>
                            </a:rPr>
                            <m:t>𝑁</m:t>
                          </m:r>
                        </m:sup>
                      </m:sSubSup>
                    </m:oMath>
                  </m:oMathPara>
                </a14:m>
                <a:endParaRPr lang="en-GB" dirty="0"/>
              </a:p>
              <a:p>
                <a:pPr marL="457200" lvl="1" indent="0">
                  <a:buNone/>
                </a:pPr>
                <a:endParaRPr lang="en-GB" sz="800" dirty="0"/>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sSup>
                        <m:sSupPr>
                          <m:ctrlPr>
                            <a:rPr lang="en-GB" i="1" smtClean="0">
                              <a:latin typeface="Cambria Math" panose="02040503050406030204" pitchFamily="18" charset="0"/>
                            </a:rPr>
                          </m:ctrlPr>
                        </m:sSupPr>
                        <m:e>
                          <m:r>
                            <m:rPr>
                              <m:sty m:val="p"/>
                            </m:rPr>
                            <a:rPr lang="el-GR" i="1">
                              <a:latin typeface="Cambria Math" panose="02040503050406030204" pitchFamily="18" charset="0"/>
                            </a:rPr>
                            <m:t>ζ</m:t>
                          </m:r>
                        </m:e>
                        <m:sup>
                          <m:r>
                            <a:rPr lang="en-GB" b="0" i="1" smtClean="0">
                              <a:latin typeface="Cambria Math" panose="02040503050406030204" pitchFamily="18" charset="0"/>
                            </a:rPr>
                            <m:t>𝑙</m:t>
                          </m:r>
                        </m:sup>
                      </m:sSup>
                      <m:sSubSup>
                        <m:sSubSupPr>
                          <m:ctrlPr>
                            <a:rPr lang="en-GB" i="1">
                              <a:latin typeface="Cambria Math" panose="02040503050406030204" pitchFamily="18" charset="0"/>
                            </a:rPr>
                          </m:ctrlPr>
                        </m:sSubSupPr>
                        <m:e>
                          <m:r>
                            <a:rPr lang="en-GB" b="1" i="1">
                              <a:latin typeface="Cambria Math" panose="02040503050406030204" pitchFamily="18" charset="0"/>
                            </a:rPr>
                            <m:t>∈</m:t>
                          </m:r>
                          <m:r>
                            <a:rPr lang="en-GB" i="1">
                              <a:latin typeface="Cambria Math" panose="02040503050406030204" pitchFamily="18" charset="0"/>
                            </a:rPr>
                            <m:t>𝑍</m:t>
                          </m:r>
                        </m:e>
                        <m:sub>
                          <m:r>
                            <a:rPr lang="en-GB" i="1">
                              <a:latin typeface="Cambria Math" panose="02040503050406030204" pitchFamily="18" charset="0"/>
                            </a:rPr>
                            <m:t>0,0</m:t>
                          </m:r>
                        </m:sub>
                        <m:sup>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𝑁</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m:rPr>
                              <m:nor/>
                            </m:rPr>
                            <a:rPr lang="en-GB">
                              <a:latin typeface="Cambria Math" panose="02040503050406030204" pitchFamily="18" charset="0"/>
                            </a:rPr>
                            <m:t> </m:t>
                          </m:r>
                          <m:r>
                            <m:rPr>
                              <m:nor/>
                            </m:rPr>
                            <a:rPr lang="el-GR" dirty="0"/>
                            <m:t>σ</m:t>
                          </m:r>
                        </m:e>
                        <m:sub>
                          <m:r>
                            <a:rPr lang="en-GB" b="0" i="1" dirty="0">
                              <a:latin typeface="Cambria Math" panose="02040503050406030204" pitchFamily="18" charset="0"/>
                            </a:rPr>
                            <m:t>0</m:t>
                          </m:r>
                        </m:sub>
                        <m:sup>
                          <m:r>
                            <a:rPr lang="en-GB" b="0" i="1">
                              <a:latin typeface="Cambria Math" panose="02040503050406030204" pitchFamily="18" charset="0"/>
                            </a:rPr>
                            <m:t>𝑙</m:t>
                          </m:r>
                        </m:sup>
                      </m:sSubSup>
                      <m:r>
                        <a:rPr lang="en-GB" b="0" i="1">
                          <a:latin typeface="Cambria Math" panose="02040503050406030204" pitchFamily="18" charset="0"/>
                        </a:rPr>
                        <m:t>∈</m:t>
                      </m:r>
                      <m:sSup>
                        <m:sSupPr>
                          <m:ctrlPr>
                            <a:rPr lang="en-GB" i="1" dirty="0">
                              <a:latin typeface="Cambria Math" panose="02040503050406030204" pitchFamily="18" charset="0"/>
                            </a:rPr>
                          </m:ctrlPr>
                        </m:sSupPr>
                        <m:e>
                          <m:r>
                            <m:rPr>
                              <m:nor/>
                            </m:rPr>
                            <a:rPr lang="el-GR" dirty="0"/>
                            <m:t>Σ</m:t>
                          </m:r>
                        </m:e>
                        <m:sup>
                          <m:r>
                            <a:rPr lang="en-GB" b="0" i="1" dirty="0">
                              <a:latin typeface="Cambria Math" panose="02040503050406030204" pitchFamily="18" charset="0"/>
                            </a:rPr>
                            <m:t>𝑙</m:t>
                          </m:r>
                        </m:sup>
                      </m:sSup>
                      <m:r>
                        <a:rPr lang="en-GB" b="0" i="1" dirty="0" smtClean="0">
                          <a:latin typeface="Cambria Math" panose="02040503050406030204" pitchFamily="18" charset="0"/>
                        </a:rPr>
                        <m:t> </m:t>
                      </m:r>
                      <m:r>
                        <a:rPr lang="en-GB" b="0" i="1" smtClean="0">
                          <a:latin typeface="Cambria Math" panose="02040503050406030204" pitchFamily="18" charset="0"/>
                        </a:rPr>
                        <m:t>:</m:t>
                      </m:r>
                      <m:sSubSup>
                        <m:sSubSupPr>
                          <m:ctrlPr>
                            <a:rPr lang="en-GB" i="1">
                              <a:latin typeface="Cambria Math" panose="02040503050406030204" pitchFamily="18" charset="0"/>
                            </a:rPr>
                          </m:ctrlPr>
                        </m:sSubSupPr>
                        <m:e>
                          <m:r>
                            <a:rPr lang="el-GR" i="1">
                              <a:latin typeface="Cambria Math" panose="02040503050406030204" pitchFamily="18" charset="0"/>
                            </a:rPr>
                            <m:t>𝜀</m:t>
                          </m:r>
                          <m:r>
                            <a:rPr lang="en-GB" i="1">
                              <a:latin typeface="Cambria Math" panose="02040503050406030204" pitchFamily="18" charset="0"/>
                            </a:rPr>
                            <m:t>(</m:t>
                          </m:r>
                          <m:r>
                            <m:rPr>
                              <m:nor/>
                            </m:rPr>
                            <a:rPr lang="el-GR" dirty="0"/>
                            <m:t>σ</m:t>
                          </m:r>
                        </m:e>
                        <m:sub>
                          <m:r>
                            <a:rPr lang="en-GB" b="0" i="1" dirty="0" smtClean="0">
                              <a:latin typeface="Cambria Math" panose="02040503050406030204" pitchFamily="18" charset="0"/>
                            </a:rPr>
                            <m:t>0</m:t>
                          </m:r>
                        </m:sub>
                        <m:sup>
                          <m:r>
                            <a:rPr lang="en-GB" i="1">
                              <a:latin typeface="Cambria Math" panose="02040503050406030204" pitchFamily="18" charset="0"/>
                            </a:rPr>
                            <m:t>𝑙</m:t>
                          </m:r>
                        </m:sup>
                      </m:sSubSup>
                      <m:r>
                        <a:rPr lang="en-GB" i="1">
                          <a:latin typeface="Cambria Math" panose="02040503050406030204" pitchFamily="18" charset="0"/>
                        </a:rPr>
                        <m:t>)</m:t>
                      </m:r>
                      <m:r>
                        <a:rPr lang="en-GB" b="0" i="1" smtClean="0">
                          <a:latin typeface="Cambria Math" panose="02040503050406030204" pitchFamily="18" charset="0"/>
                        </a:rPr>
                        <m:t>⊆</m:t>
                      </m:r>
                      <m:sSup>
                        <m:sSupPr>
                          <m:ctrlPr>
                            <a:rPr lang="en-GB" i="1">
                              <a:latin typeface="Cambria Math" panose="02040503050406030204" pitchFamily="18" charset="0"/>
                            </a:rPr>
                          </m:ctrlPr>
                        </m:sSupPr>
                        <m:e>
                          <m:r>
                            <m:rPr>
                              <m:sty m:val="p"/>
                            </m:rPr>
                            <a:rPr lang="el-GR" i="1">
                              <a:latin typeface="Cambria Math" panose="02040503050406030204" pitchFamily="18" charset="0"/>
                            </a:rPr>
                            <m:t>ζ</m:t>
                          </m:r>
                        </m:e>
                        <m:sup>
                          <m:r>
                            <a:rPr lang="en-GB" i="1">
                              <a:latin typeface="Cambria Math" panose="02040503050406030204" pitchFamily="18" charset="0"/>
                            </a:rPr>
                            <m:t>𝑙</m:t>
                          </m:r>
                        </m:sup>
                      </m:sSup>
                    </m:oMath>
                  </m:oMathPara>
                </a14:m>
                <a:endParaRPr lang="en-GB" dirty="0"/>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2"/>
                <a:ext cx="10515600" cy="4951775"/>
              </a:xfrm>
              <a:blipFill>
                <a:blip r:embed="rId3"/>
                <a:stretch>
                  <a:fillRect l="-1043" t="-1847"/>
                </a:stretch>
              </a:blipFill>
            </p:spPr>
            <p:txBody>
              <a:bodyPr/>
              <a:lstStyle/>
              <a:p>
                <a:r>
                  <a:rPr lang="en-GB">
                    <a:noFill/>
                  </a:rPr>
                  <a:t> </a:t>
                </a:r>
              </a:p>
            </p:txBody>
          </p:sp>
        </mc:Fallback>
      </mc:AlternateContent>
    </p:spTree>
    <p:extLst>
      <p:ext uri="{BB962C8B-B14F-4D97-AF65-F5344CB8AC3E}">
        <p14:creationId xmlns:p14="http://schemas.microsoft.com/office/powerpoint/2010/main" val="348205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State Transition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r>
                  <a:rPr lang="en-GB" sz="2800" dirty="0"/>
                  <a:t>A legal transition of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b="1" dirty="0"/>
                  <a:t> </a:t>
                </a:r>
                <a:r>
                  <a:rPr lang="en-GB" sz="2800" dirty="0"/>
                  <a:t>is unique answer set of;</a:t>
                </a:r>
              </a:p>
              <a:p>
                <a:pPr marL="0"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l-GR" sz="2400" i="1" smtClean="0">
                              <a:latin typeface="Cambria Math" panose="02040503050406030204" pitchFamily="18" charset="0"/>
                            </a:rPr>
                          </m:ctrlPr>
                        </m:sSubSupPr>
                        <m:e>
                          <m:r>
                            <a:rPr lang="el-GR" sz="2400" b="0" i="1">
                              <a:latin typeface="Cambria Math" panose="02040503050406030204" pitchFamily="18" charset="0"/>
                            </a:rPr>
                            <m:t>𝛱</m:t>
                          </m:r>
                        </m:e>
                        <m:sub>
                          <m:r>
                            <a:rPr lang="en-GB" sz="2400" b="0" i="1" smtClean="0">
                              <a:latin typeface="Cambria Math" panose="02040503050406030204" pitchFamily="18" charset="0"/>
                            </a:rPr>
                            <m:t>0,1</m:t>
                          </m:r>
                        </m:sub>
                        <m:sup>
                          <m:r>
                            <a:rPr lang="en-GB" sz="2400" b="0" i="1" smtClean="0">
                              <a:latin typeface="Cambria Math" panose="02040503050406030204" pitchFamily="18" charset="0"/>
                            </a:rPr>
                            <m:t>𝑙</m:t>
                          </m:r>
                          <m:r>
                            <a:rPr lang="en-GB" sz="2400" b="0" i="1" smtClean="0">
                              <a:latin typeface="Cambria Math" panose="02040503050406030204" pitchFamily="18" charset="0"/>
                            </a:rPr>
                            <m:t>,</m:t>
                          </m:r>
                          <m:r>
                            <a:rPr lang="en-GB" sz="2400" b="0" i="1" smtClean="0">
                              <a:latin typeface="Cambria Math" panose="02040503050406030204" pitchFamily="18" charset="0"/>
                            </a:rPr>
                            <m:t>𝑁</m:t>
                          </m:r>
                        </m:sup>
                      </m:sSubSup>
                      <m:d>
                        <m:dPr>
                          <m:ctrlPr>
                            <a:rPr lang="en-GB" sz="2400" i="1" smtClean="0">
                              <a:latin typeface="Cambria Math" panose="02040503050406030204" pitchFamily="18" charset="0"/>
                            </a:rPr>
                          </m:ctrlPr>
                        </m:dPr>
                        <m:e>
                          <m:sSup>
                            <m:sSupPr>
                              <m:ctrlPr>
                                <a:rPr lang="en-GB" sz="240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𝐷𝐷</m:t>
                              </m:r>
                            </m:e>
                            <m:sup>
                              <m:r>
                                <a:rPr lang="en-GB" sz="2400" b="0" i="1" smtClean="0">
                                  <a:latin typeface="Cambria Math" panose="02040503050406030204" pitchFamily="18" charset="0"/>
                                  <a:ea typeface="Cambria Math" panose="02040503050406030204" pitchFamily="18" charset="0"/>
                                </a:rPr>
                                <m:t>𝑙</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𝑁</m:t>
                              </m:r>
                            </m:sup>
                          </m:sSup>
                          <m:r>
                            <m:rPr>
                              <m:nor/>
                            </m:rPr>
                            <a:rPr lang="en-GB" sz="2400" b="0" i="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b="0" i="0" dirty="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𝐼𝑀</m:t>
                          </m:r>
                          <m:r>
                            <a:rPr lang="en-GB" sz="2400" b="0" i="1" smtClean="0">
                              <a:latin typeface="Cambria Math" panose="02040503050406030204" pitchFamily="18" charset="0"/>
                            </a:rPr>
                            <m:t>,</m:t>
                          </m:r>
                          <m:r>
                            <a:rPr lang="en-GB" sz="2400" b="0" i="1" smtClean="0">
                              <a:latin typeface="Cambria Math" panose="02040503050406030204" pitchFamily="18" charset="0"/>
                            </a:rPr>
                            <m:t>𝑆𝑀</m:t>
                          </m:r>
                          <m:r>
                            <a:rPr lang="en-GB" sz="2400" b="0" i="1" smtClean="0">
                              <a:latin typeface="Cambria Math" panose="02040503050406030204" pitchFamily="18" charset="0"/>
                            </a:rPr>
                            <m:t>,</m:t>
                          </m:r>
                          <m:r>
                            <a:rPr lang="en-GB" sz="2400" b="0" i="1" smtClean="0">
                              <a:latin typeface="Cambria Math" panose="02040503050406030204" pitchFamily="18" charset="0"/>
                            </a:rPr>
                            <m:t>𝑃𝑀</m:t>
                          </m:r>
                          <m:sSubSup>
                            <m:sSubSupPr>
                              <m:ctrlPr>
                                <a:rPr lang="en-GB" i="1">
                                  <a:latin typeface="Cambria Math" panose="02040503050406030204" pitchFamily="18" charset="0"/>
                                </a:rPr>
                              </m:ctrlPr>
                            </m:sSubSupPr>
                            <m:e>
                              <m:r>
                                <m:rPr>
                                  <m:nor/>
                                </m:rPr>
                                <a:rPr lang="en-GB">
                                  <a:latin typeface="Cambria Math" panose="02040503050406030204" pitchFamily="18" charset="0"/>
                                </a:rPr>
                                <m:t>, </m:t>
                              </m:r>
                              <m:r>
                                <a:rPr lang="el-GR" i="1">
                                  <a:latin typeface="Cambria Math" panose="02040503050406030204" pitchFamily="18" charset="0"/>
                                </a:rPr>
                                <m:t>𝜀</m:t>
                              </m:r>
                              <m:r>
                                <a:rPr lang="en-GB" i="1">
                                  <a:latin typeface="Cambria Math" panose="02040503050406030204" pitchFamily="18" charset="0"/>
                                </a:rPr>
                                <m:t>(</m:t>
                              </m:r>
                              <m:r>
                                <m:rPr>
                                  <m:nor/>
                                </m:rPr>
                                <a:rPr lang="el-GR" dirty="0"/>
                                <m:t>σ</m:t>
                              </m:r>
                            </m:e>
                            <m:sub>
                              <m:r>
                                <a:rPr lang="en-GB" i="1" dirty="0">
                                  <a:latin typeface="Cambria Math" panose="02040503050406030204" pitchFamily="18" charset="0"/>
                                </a:rPr>
                                <m:t>0</m:t>
                              </m:r>
                            </m:sub>
                            <m:sup>
                              <m:r>
                                <a:rPr lang="en-GB" i="1">
                                  <a:latin typeface="Cambria Math" panose="02040503050406030204" pitchFamily="18" charset="0"/>
                                </a:rPr>
                                <m:t>𝑙</m:t>
                              </m:r>
                            </m:sup>
                          </m:sSubSup>
                          <m:r>
                            <a:rPr lang="en-GB" i="1">
                              <a:latin typeface="Cambria Math" panose="02040503050406030204" pitchFamily="18" charset="0"/>
                            </a:rPr>
                            <m:t>)</m:t>
                          </m:r>
                          <m:sSubSup>
                            <m:sSubSupPr>
                              <m:ctrlPr>
                                <a:rPr lang="en-GB" i="1" smtClean="0">
                                  <a:latin typeface="Cambria Math" panose="02040503050406030204" pitchFamily="18" charset="0"/>
                                </a:rPr>
                              </m:ctrlPr>
                            </m:sSubSupPr>
                            <m:e>
                              <m:r>
                                <m:rPr>
                                  <m:nor/>
                                </m:rPr>
                                <a:rPr lang="en-GB" i="0" smtClean="0">
                                  <a:latin typeface="Cambria Math" panose="02040503050406030204" pitchFamily="18" charset="0"/>
                                </a:rPr>
                                <m:t>, </m:t>
                              </m:r>
                              <m:r>
                                <a:rPr lang="el-GR" b="0" i="1" smtClean="0">
                                  <a:latin typeface="Cambria Math" panose="02040503050406030204" pitchFamily="18" charset="0"/>
                                </a:rPr>
                                <m:t>𝜀</m:t>
                              </m:r>
                              <m:r>
                                <a:rPr lang="en-GB" b="0" i="1" smtClean="0">
                                  <a:latin typeface="Cambria Math" panose="02040503050406030204" pitchFamily="18" charset="0"/>
                                </a:rPr>
                                <m:t>(</m:t>
                              </m:r>
                              <m:r>
                                <m:rPr>
                                  <m:nor/>
                                </m:rPr>
                                <a:rPr lang="el-GR" dirty="0"/>
                                <m:t>α</m:t>
                              </m:r>
                            </m:e>
                            <m:sub>
                              <m:r>
                                <a:rPr lang="en-GB" b="0" i="1" dirty="0" smtClean="0">
                                  <a:latin typeface="Cambria Math" panose="02040503050406030204" pitchFamily="18" charset="0"/>
                                </a:rPr>
                                <m:t>1</m:t>
                              </m:r>
                            </m:sub>
                            <m:sup>
                              <m:r>
                                <a:rPr lang="en-GB" b="0" i="1">
                                  <a:latin typeface="Cambria Math" panose="02040503050406030204" pitchFamily="18" charset="0"/>
                                </a:rPr>
                                <m:t>𝑙</m:t>
                              </m:r>
                            </m:sup>
                          </m:sSubSup>
                          <m:r>
                            <a:rPr lang="en-GB" b="0" i="1" smtClean="0">
                              <a:latin typeface="Cambria Math" panose="02040503050406030204" pitchFamily="18" charset="0"/>
                            </a:rPr>
                            <m:t>)</m:t>
                          </m:r>
                        </m:e>
                      </m:d>
                      <m:r>
                        <a:rPr lang="en-GB" sz="2400" b="0" i="1" smtClean="0">
                          <a:latin typeface="Cambria Math" panose="02040503050406030204" pitchFamily="18" charset="0"/>
                        </a:rPr>
                        <m:t>→</m:t>
                      </m:r>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𝑍</m:t>
                          </m:r>
                        </m:e>
                        <m:sub>
                          <m:r>
                            <a:rPr lang="en-GB" sz="2400" b="0" i="1" smtClean="0">
                              <a:latin typeface="Cambria Math" panose="02040503050406030204" pitchFamily="18" charset="0"/>
                            </a:rPr>
                            <m:t>0,1</m:t>
                          </m:r>
                        </m:sub>
                        <m:sup>
                          <m:r>
                            <a:rPr lang="en-GB" sz="2400" b="0" i="1" smtClean="0">
                              <a:latin typeface="Cambria Math" panose="02040503050406030204" pitchFamily="18" charset="0"/>
                            </a:rPr>
                            <m:t>𝑙</m:t>
                          </m:r>
                          <m:r>
                            <a:rPr lang="en-GB" sz="2400" b="0" i="1" smtClean="0">
                              <a:latin typeface="Cambria Math" panose="02040503050406030204" pitchFamily="18" charset="0"/>
                            </a:rPr>
                            <m:t>,</m:t>
                          </m:r>
                          <m:r>
                            <a:rPr lang="en-GB" sz="2400" b="0" i="1" smtClean="0">
                              <a:latin typeface="Cambria Math" panose="02040503050406030204" pitchFamily="18" charset="0"/>
                            </a:rPr>
                            <m:t>𝑁</m:t>
                          </m:r>
                        </m:sup>
                      </m:sSubSup>
                    </m:oMath>
                  </m:oMathPara>
                </a14:m>
                <a:endParaRPr lang="en-GB" dirty="0"/>
              </a:p>
              <a:p>
                <a:pPr marL="457200" lvl="1" indent="0">
                  <a:buNone/>
                </a:pPr>
                <a:endParaRPr lang="en-GB" sz="800" dirty="0"/>
              </a:p>
              <a:p>
                <a:pPr lvl="1"/>
                <a:r>
                  <a:rPr lang="en-GB" dirty="0"/>
                  <a:t>If </a:t>
                </a:r>
                <a14:m>
                  <m:oMath xmlns:m="http://schemas.openxmlformats.org/officeDocument/2006/math">
                    <m:sSubSup>
                      <m:sSubSupPr>
                        <m:ctrlPr>
                          <a:rPr lang="en-GB" b="1" i="1">
                            <a:latin typeface="Cambria Math" panose="02040503050406030204" pitchFamily="18" charset="0"/>
                          </a:rPr>
                        </m:ctrlPr>
                      </m:sSubSupPr>
                      <m:e>
                        <m:r>
                          <m:rPr>
                            <m:nor/>
                          </m:rPr>
                          <a:rPr lang="el-GR" b="1" dirty="0"/>
                          <m:t>α</m:t>
                        </m:r>
                      </m:e>
                      <m:sub>
                        <m:r>
                          <a:rPr lang="en-GB" b="1" i="1" dirty="0">
                            <a:latin typeface="Cambria Math" panose="02040503050406030204" pitchFamily="18" charset="0"/>
                          </a:rPr>
                          <m:t>𝟏</m:t>
                        </m:r>
                      </m:sub>
                      <m:sup>
                        <m:r>
                          <a:rPr lang="en-GB" b="1" i="1">
                            <a:latin typeface="Cambria Math" panose="02040503050406030204" pitchFamily="18" charset="0"/>
                          </a:rPr>
                          <m:t>𝒍</m:t>
                        </m:r>
                      </m:sup>
                    </m:sSubSup>
                  </m:oMath>
                </a14:m>
                <a:r>
                  <a:rPr lang="en-GB" dirty="0"/>
                  <a:t>is executable from any state</a:t>
                </a:r>
                <a14:m>
                  <m:oMath xmlns:m="http://schemas.openxmlformats.org/officeDocument/2006/math">
                    <m:sSubSup>
                      <m:sSubSupPr>
                        <m:ctrlPr>
                          <a:rPr lang="en-GB" b="1" i="1">
                            <a:latin typeface="Cambria Math" panose="02040503050406030204" pitchFamily="18" charset="0"/>
                          </a:rPr>
                        </m:ctrlPr>
                      </m:sSubSupPr>
                      <m:e>
                        <m:r>
                          <m:rPr>
                            <m:nor/>
                          </m:rPr>
                          <a:rPr lang="en-GB" b="1">
                            <a:latin typeface="Cambria Math" panose="02040503050406030204" pitchFamily="18" charset="0"/>
                          </a:rPr>
                          <m:t> </m:t>
                        </m:r>
                        <m:r>
                          <m:rPr>
                            <m:nor/>
                          </m:rPr>
                          <a:rPr lang="el-GR" b="1" dirty="0"/>
                          <m:t>σ</m:t>
                        </m:r>
                      </m:e>
                      <m:sub>
                        <m:r>
                          <a:rPr lang="en-GB" b="1" i="1" dirty="0">
                            <a:latin typeface="Cambria Math" panose="02040503050406030204" pitchFamily="18" charset="0"/>
                          </a:rPr>
                          <m:t>𝟎</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oMath>
                </a14:m>
                <a:r>
                  <a:rPr lang="en-GB" dirty="0"/>
                  <a:t>of </a:t>
                </a:r>
                <a14:m>
                  <m:oMath xmlns:m="http://schemas.openxmlformats.org/officeDocument/2006/math">
                    <m:sSup>
                      <m:sSupPr>
                        <m:ctrlPr>
                          <a:rPr lang="el-GR" b="1" i="1" dirty="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then </a:t>
                </a:r>
                <a14:m>
                  <m:oMath xmlns:m="http://schemas.openxmlformats.org/officeDocument/2006/math">
                    <m:sSubSup>
                      <m:sSubSupPr>
                        <m:ctrlPr>
                          <a:rPr lang="en-GB" b="1" i="1" dirty="0">
                            <a:latin typeface="Cambria Math" panose="02040503050406030204" pitchFamily="18" charset="0"/>
                          </a:rPr>
                        </m:ctrlPr>
                      </m:sSubSupPr>
                      <m:e>
                        <m:r>
                          <m:rPr>
                            <m:nor/>
                          </m:rPr>
                          <a:rPr lang="el-GR" b="1" dirty="0"/>
                          <m:t>α</m:t>
                        </m:r>
                      </m:e>
                      <m:sub>
                        <m:r>
                          <a:rPr lang="en-GB" b="1" i="1" dirty="0">
                            <a:latin typeface="Cambria Math" panose="02040503050406030204" pitchFamily="18" charset="0"/>
                          </a:rPr>
                          <m:t>𝒊</m:t>
                        </m:r>
                        <m:r>
                          <a:rPr lang="en-GB" b="1" i="1" dirty="0">
                            <a:latin typeface="Cambria Math" panose="02040503050406030204" pitchFamily="18" charset="0"/>
                          </a:rPr>
                          <m:t>+</m:t>
                        </m:r>
                        <m:r>
                          <a:rPr lang="en-GB" b="1" i="1" dirty="0">
                            <a:latin typeface="Cambria Math" panose="02040503050406030204" pitchFamily="18" charset="0"/>
                          </a:rPr>
                          <m:t>𝟏</m:t>
                        </m:r>
                      </m:sub>
                      <m:sup>
                        <m:r>
                          <a:rPr lang="en-GB" b="1" i="1" dirty="0">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a:rPr lang="el-GR" b="1" i="1" dirty="0">
                            <a:latin typeface="Cambria Math" panose="02040503050406030204" pitchFamily="18" charset="0"/>
                          </a:rPr>
                          <m:t>𝜝</m:t>
                        </m:r>
                      </m:e>
                      <m:sup>
                        <m:r>
                          <a:rPr lang="en-GB" b="1" i="1" dirty="0">
                            <a:latin typeface="Cambria Math" panose="02040503050406030204" pitchFamily="18" charset="0"/>
                          </a:rPr>
                          <m:t>𝒍</m:t>
                        </m:r>
                      </m:sup>
                    </m:sSup>
                  </m:oMath>
                </a14:m>
                <a:r>
                  <a:rPr lang="en-GB" dirty="0"/>
                  <a:t>.</a:t>
                </a:r>
              </a:p>
              <a:p>
                <a:pPr lvl="1"/>
                <a:r>
                  <a:rPr lang="en-GB" dirty="0"/>
                  <a:t>Note that we need not include the time step of an action set to determine if it is executable. If it is at step 1 then it is in the set of executable action sets.</a:t>
                </a:r>
              </a:p>
              <a:p>
                <a:pPr marL="0" indent="0">
                  <a:buNone/>
                </a:pPr>
                <a:endParaRPr lang="en-GB" sz="800" dirty="0"/>
              </a:p>
              <a:p>
                <a:r>
                  <a:rPr lang="en-GB" sz="2800" dirty="0"/>
                  <a:t>All the legal transitions from state</a:t>
                </a:r>
                <a14:m>
                  <m:oMath xmlns:m="http://schemas.openxmlformats.org/officeDocument/2006/math">
                    <m:sSubSup>
                      <m:sSubSupPr>
                        <m:ctrlPr>
                          <a:rPr lang="en-GB" b="1" i="1">
                            <a:latin typeface="Cambria Math" panose="02040503050406030204" pitchFamily="18" charset="0"/>
                          </a:rPr>
                        </m:ctrlPr>
                      </m:sSubSupPr>
                      <m:e>
                        <m:r>
                          <m:rPr>
                            <m:nor/>
                          </m:rPr>
                          <a:rPr lang="en-GB" b="1">
                            <a:latin typeface="Cambria Math" panose="02040503050406030204" pitchFamily="18" charset="0"/>
                          </a:rPr>
                          <m:t> </m:t>
                        </m:r>
                        <m:r>
                          <m:rPr>
                            <m:nor/>
                          </m:rPr>
                          <a:rPr lang="el-GR" b="1" dirty="0"/>
                          <m:t>σ</m:t>
                        </m:r>
                      </m:e>
                      <m:sub>
                        <m:r>
                          <a:rPr lang="en-GB" b="1" i="1" dirty="0">
                            <a:latin typeface="Cambria Math" panose="02040503050406030204" pitchFamily="18" charset="0"/>
                          </a:rPr>
                          <m:t>𝟎</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oMath>
                </a14:m>
                <a:r>
                  <a:rPr lang="en-GB" sz="2800" dirty="0"/>
                  <a:t>of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a:t>
                </a:r>
                <a:r>
                  <a:rPr lang="en-GB" sz="2800" dirty="0"/>
                  <a:t>are;</a:t>
                </a:r>
              </a:p>
              <a:p>
                <a:pPr marL="0"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l-GR" i="1" smtClean="0">
                              <a:latin typeface="Cambria Math" panose="02040503050406030204" pitchFamily="18" charset="0"/>
                            </a:rPr>
                          </m:ctrlPr>
                        </m:sSubSupPr>
                        <m:e>
                          <m:r>
                            <a:rPr lang="el-GR" b="0" i="1">
                              <a:latin typeface="Cambria Math" panose="02040503050406030204" pitchFamily="18" charset="0"/>
                            </a:rPr>
                            <m:t>𝛱</m:t>
                          </m:r>
                        </m:e>
                        <m:sub>
                          <m:r>
                            <a:rPr lang="en-GB" b="0" i="1" smtClean="0">
                              <a:latin typeface="Cambria Math" panose="02040503050406030204" pitchFamily="18" charset="0"/>
                            </a:rPr>
                            <m:t>0,1</m:t>
                          </m:r>
                        </m:sub>
                        <m:sup>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𝑁</m:t>
                          </m:r>
                        </m:sup>
                      </m:sSubSup>
                      <m:d>
                        <m:dPr>
                          <m:ctrlPr>
                            <a:rPr lang="en-GB" i="1" smtClean="0">
                              <a:latin typeface="Cambria Math" panose="02040503050406030204" pitchFamily="18" charset="0"/>
                            </a:rPr>
                          </m:ctrlPr>
                        </m:dPr>
                        <m:e>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𝐷𝐷</m:t>
                              </m:r>
                            </m:e>
                            <m:sup>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sup>
                          </m:sSup>
                          <m:r>
                            <m:rPr>
                              <m:nor/>
                            </m:rPr>
                            <a:rPr lang="en-GB" b="0" i="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b="0" i="0" dirty="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𝐼𝑀</m:t>
                          </m:r>
                          <m:r>
                            <a:rPr lang="en-GB" b="0" i="1" smtClean="0">
                              <a:latin typeface="Cambria Math" panose="02040503050406030204" pitchFamily="18" charset="0"/>
                            </a:rPr>
                            <m:t>,</m:t>
                          </m:r>
                          <m:r>
                            <a:rPr lang="en-GB" b="0" i="1" smtClean="0">
                              <a:latin typeface="Cambria Math" panose="02040503050406030204" pitchFamily="18" charset="0"/>
                            </a:rPr>
                            <m:t>𝑆𝑀</m:t>
                          </m:r>
                          <m:r>
                            <a:rPr lang="en-GB" i="1">
                              <a:latin typeface="Cambria Math" panose="02040503050406030204" pitchFamily="18" charset="0"/>
                            </a:rPr>
                            <m:t>,</m:t>
                          </m:r>
                          <m:r>
                            <a:rPr lang="en-GB" i="1">
                              <a:latin typeface="Cambria Math" panose="02040503050406030204" pitchFamily="18" charset="0"/>
                            </a:rPr>
                            <m:t>𝑃𝑀</m:t>
                          </m:r>
                          <m:sSubSup>
                            <m:sSubSupPr>
                              <m:ctrlPr>
                                <a:rPr lang="en-GB" i="1">
                                  <a:latin typeface="Cambria Math" panose="02040503050406030204" pitchFamily="18" charset="0"/>
                                </a:rPr>
                              </m:ctrlPr>
                            </m:sSubSupPr>
                            <m:e>
                              <m:r>
                                <m:rPr>
                                  <m:nor/>
                                </m:rPr>
                                <a:rPr lang="en-GB">
                                  <a:latin typeface="Cambria Math" panose="02040503050406030204" pitchFamily="18" charset="0"/>
                                </a:rPr>
                                <m:t>, </m:t>
                              </m:r>
                              <m:r>
                                <a:rPr lang="el-GR" i="1">
                                  <a:latin typeface="Cambria Math" panose="02040503050406030204" pitchFamily="18" charset="0"/>
                                </a:rPr>
                                <m:t>𝜀</m:t>
                              </m:r>
                              <m:r>
                                <a:rPr lang="en-GB" i="1">
                                  <a:latin typeface="Cambria Math" panose="02040503050406030204" pitchFamily="18" charset="0"/>
                                </a:rPr>
                                <m:t>(</m:t>
                              </m:r>
                              <m:r>
                                <m:rPr>
                                  <m:nor/>
                                </m:rPr>
                                <a:rPr lang="el-GR" dirty="0"/>
                                <m:t>σ</m:t>
                              </m:r>
                            </m:e>
                            <m:sub>
                              <m:r>
                                <a:rPr lang="en-GB" i="1" dirty="0">
                                  <a:latin typeface="Cambria Math" panose="02040503050406030204" pitchFamily="18" charset="0"/>
                                </a:rPr>
                                <m:t>0</m:t>
                              </m:r>
                            </m:sub>
                            <m:sup>
                              <m:r>
                                <a:rPr lang="en-GB" i="1">
                                  <a:latin typeface="Cambria Math" panose="02040503050406030204" pitchFamily="18" charset="0"/>
                                </a:rPr>
                                <m:t>𝑙</m:t>
                              </m:r>
                            </m:sup>
                          </m:sSubSup>
                          <m:r>
                            <a:rPr lang="en-GB" i="1">
                              <a:latin typeface="Cambria Math" panose="02040503050406030204" pitchFamily="18" charset="0"/>
                            </a:rPr>
                            <m:t>)</m:t>
                          </m:r>
                        </m:e>
                      </m:d>
                      <m:r>
                        <a:rPr lang="en-GB" b="0" i="1" smtClean="0">
                          <a:latin typeface="Cambria Math" panose="02040503050406030204" pitchFamily="18" charset="0"/>
                        </a:rPr>
                        <m:t>→</m:t>
                      </m:r>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𝑍</m:t>
                          </m:r>
                        </m:e>
                        <m:sub>
                          <m:r>
                            <a:rPr lang="en-GB" b="0" i="1" smtClean="0">
                              <a:latin typeface="Cambria Math" panose="02040503050406030204" pitchFamily="18" charset="0"/>
                            </a:rPr>
                            <m:t>0,1</m:t>
                          </m:r>
                        </m:sub>
                        <m:sup>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𝑁</m:t>
                          </m:r>
                        </m:sup>
                      </m:sSubSup>
                    </m:oMath>
                  </m:oMathPara>
                </a14:m>
                <a:endParaRPr lang="en-GB" dirty="0"/>
              </a:p>
              <a:p>
                <a:pPr marL="457200" lvl="1" indent="0">
                  <a:buNone/>
                </a:pPr>
                <a:endParaRPr lang="en-GB" sz="800" dirty="0"/>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sSup>
                        <m:sSupPr>
                          <m:ctrlPr>
                            <a:rPr lang="en-GB" i="1">
                              <a:latin typeface="Cambria Math" panose="02040503050406030204" pitchFamily="18" charset="0"/>
                            </a:rPr>
                          </m:ctrlPr>
                        </m:sSupPr>
                        <m:e>
                          <m:r>
                            <a:rPr lang="el-GR" i="1">
                              <a:latin typeface="Cambria Math" panose="02040503050406030204" pitchFamily="18" charset="0"/>
                            </a:rPr>
                            <m:t>𝜁</m:t>
                          </m:r>
                        </m:e>
                        <m:sup>
                          <m:r>
                            <a:rPr lang="en-GB" i="1">
                              <a:latin typeface="Cambria Math" panose="02040503050406030204" pitchFamily="18" charset="0"/>
                            </a:rPr>
                            <m:t>𝑙</m:t>
                          </m:r>
                        </m:sup>
                      </m:sSup>
                      <m:sSubSup>
                        <m:sSubSupPr>
                          <m:ctrlPr>
                            <a:rPr lang="en-GB" i="1">
                              <a:latin typeface="Cambria Math" panose="02040503050406030204" pitchFamily="18" charset="0"/>
                            </a:rPr>
                          </m:ctrlPr>
                        </m:sSubSupPr>
                        <m:e>
                          <m:r>
                            <a:rPr lang="en-GB" i="1">
                              <a:latin typeface="Cambria Math" panose="02040503050406030204" pitchFamily="18" charset="0"/>
                            </a:rPr>
                            <m:t>∈</m:t>
                          </m:r>
                          <m:r>
                            <a:rPr lang="en-GB" i="1">
                              <a:latin typeface="Cambria Math" panose="02040503050406030204" pitchFamily="18" charset="0"/>
                            </a:rPr>
                            <m:t>𝑍</m:t>
                          </m:r>
                        </m:e>
                        <m:sub>
                          <m:r>
                            <a:rPr lang="en-GB" i="1">
                              <a:latin typeface="Cambria Math" panose="02040503050406030204" pitchFamily="18" charset="0"/>
                            </a:rPr>
                            <m:t>0,1</m:t>
                          </m:r>
                        </m:sub>
                        <m:sup>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𝑁</m:t>
                          </m:r>
                        </m:sup>
                      </m:sSubSup>
                      <m:r>
                        <a:rPr lang="en-GB" i="1">
                          <a:latin typeface="Cambria Math" panose="02040503050406030204" pitchFamily="18" charset="0"/>
                        </a:rPr>
                        <m:t>.</m:t>
                      </m:r>
                      <m:r>
                        <a:rPr lang="en-GB" b="0" i="1" smtClean="0">
                          <a:latin typeface="Cambria Math" panose="02040503050406030204" pitchFamily="18" charset="0"/>
                        </a:rPr>
                        <m:t>  </m:t>
                      </m:r>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0</m:t>
                          </m:r>
                        </m:sub>
                        <m:sup>
                          <m:r>
                            <a:rPr lang="en-GB" i="1">
                              <a:latin typeface="Cambria Math" panose="02040503050406030204" pitchFamily="18" charset="0"/>
                            </a:rPr>
                            <m:t>𝑙</m:t>
                          </m:r>
                        </m:sup>
                      </m:sSubSup>
                      <m:r>
                        <a:rPr lang="en-GB" i="1">
                          <a:latin typeface="Cambria Math" panose="02040503050406030204" pitchFamily="18" charset="0"/>
                        </a:rPr>
                        <m:t>∈</m:t>
                      </m:r>
                      <m:sSubSup>
                        <m:sSubSupPr>
                          <m:ctrlPr>
                            <a:rPr lang="en-GB" i="1">
                              <a:latin typeface="Cambria Math" panose="02040503050406030204" pitchFamily="18" charset="0"/>
                            </a:rPr>
                          </m:ctrlPr>
                        </m:sSubSupPr>
                        <m:e>
                          <m:sSup>
                            <m:sSupPr>
                              <m:ctrlPr>
                                <a:rPr lang="en-GB" i="1" smtClean="0">
                                  <a:latin typeface="Cambria Math" panose="02040503050406030204" pitchFamily="18" charset="0"/>
                                </a:rPr>
                              </m:ctrlPr>
                            </m:sSupPr>
                            <m:e>
                              <m:r>
                                <a:rPr lang="en-GB" b="0" i="1" smtClean="0">
                                  <a:latin typeface="Cambria Math" panose="02040503050406030204" pitchFamily="18" charset="0"/>
                                </a:rPr>
                                <m:t>𝑇</m:t>
                              </m:r>
                            </m:e>
                            <m:sup>
                              <m:r>
                                <a:rPr lang="en-GB" b="0" i="1" smtClean="0">
                                  <a:latin typeface="Cambria Math" panose="02040503050406030204" pitchFamily="18" charset="0"/>
                                </a:rPr>
                                <m:t>𝑙</m:t>
                              </m:r>
                            </m:sup>
                          </m:sSup>
                          <m:r>
                            <m:rPr>
                              <m:nor/>
                            </m:rPr>
                            <a:rPr lang="en-GB" b="0" i="0" smtClean="0">
                              <a:latin typeface="Cambria Math" panose="02040503050406030204" pitchFamily="18" charset="0"/>
                            </a:rPr>
                            <m:t>(</m:t>
                          </m:r>
                          <m:r>
                            <m:rPr>
                              <m:nor/>
                            </m:rPr>
                            <a:rPr lang="el-GR" dirty="0"/>
                            <m:t>σ</m:t>
                          </m:r>
                        </m:e>
                        <m:sub>
                          <m:r>
                            <a:rPr lang="en-GB" i="1" dirty="0">
                              <a:latin typeface="Cambria Math" panose="02040503050406030204" pitchFamily="18" charset="0"/>
                            </a:rPr>
                            <m:t>0</m:t>
                          </m:r>
                        </m:sub>
                        <m:sup>
                          <m:r>
                            <a:rPr lang="en-GB" i="1">
                              <a:latin typeface="Cambria Math" panose="02040503050406030204" pitchFamily="18" charset="0"/>
                            </a:rPr>
                            <m:t>𝑙</m:t>
                          </m:r>
                        </m:sup>
                      </m:sSubSup>
                      <m:r>
                        <a:rPr lang="en-GB" b="0" i="1" smtClean="0">
                          <a:latin typeface="Cambria Math" panose="02040503050406030204" pitchFamily="18" charset="0"/>
                        </a:rPr>
                        <m:t>) </m:t>
                      </m:r>
                      <m:r>
                        <a:rPr lang="en-GB" i="1" dirty="0">
                          <a:latin typeface="Cambria Math" panose="02040503050406030204" pitchFamily="18" charset="0"/>
                        </a:rPr>
                        <m:t>:</m:t>
                      </m:r>
                      <m:r>
                        <a:rPr lang="el-GR" i="1">
                          <a:latin typeface="Cambria Math" panose="02040503050406030204" pitchFamily="18" charset="0"/>
                        </a:rPr>
                        <m:t>𝜀</m:t>
                      </m:r>
                      <m:r>
                        <a:rPr lang="en-GB" i="1">
                          <a:latin typeface="Cambria Math" panose="02040503050406030204" pitchFamily="18" charset="0"/>
                        </a:rPr>
                        <m:t>(</m:t>
                      </m:r>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0</m:t>
                          </m:r>
                        </m:sub>
                        <m:sup>
                          <m:r>
                            <a:rPr lang="en-GB" i="1">
                              <a:latin typeface="Cambria Math" panose="02040503050406030204" pitchFamily="18" charset="0"/>
                            </a:rPr>
                            <m:t>𝑙</m:t>
                          </m:r>
                        </m:sup>
                      </m:sSubSup>
                      <m:r>
                        <a:rPr lang="en-GB" i="1">
                          <a:latin typeface="Cambria Math" panose="02040503050406030204" pitchFamily="18" charset="0"/>
                        </a:rPr>
                        <m:t>)⊆</m:t>
                      </m:r>
                      <m:sSup>
                        <m:sSupPr>
                          <m:ctrlPr>
                            <a:rPr lang="en-GB" i="1">
                              <a:latin typeface="Cambria Math" panose="02040503050406030204" pitchFamily="18" charset="0"/>
                            </a:rPr>
                          </m:ctrlPr>
                        </m:sSupPr>
                        <m:e>
                          <m:r>
                            <a:rPr lang="el-GR" i="1">
                              <a:latin typeface="Cambria Math" panose="02040503050406030204" pitchFamily="18" charset="0"/>
                            </a:rPr>
                            <m:t>𝜁</m:t>
                          </m:r>
                        </m:e>
                        <m:sup>
                          <m:r>
                            <a:rPr lang="en-GB" i="1">
                              <a:latin typeface="Cambria Math" panose="02040503050406030204" pitchFamily="18" charset="0"/>
                            </a:rPr>
                            <m:t>𝑙</m:t>
                          </m:r>
                        </m:sup>
                      </m:sSup>
                    </m:oMath>
                  </m:oMathPara>
                </a14:m>
                <a:endParaRPr lang="en-GB" dirty="0"/>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2"/>
                <a:ext cx="10515600" cy="4951775"/>
              </a:xfrm>
              <a:blipFill>
                <a:blip r:embed="rId3"/>
                <a:stretch>
                  <a:fillRect l="-1043" t="-1847" r="-638"/>
                </a:stretch>
              </a:blipFill>
            </p:spPr>
            <p:txBody>
              <a:bodyPr/>
              <a:lstStyle/>
              <a:p>
                <a:r>
                  <a:rPr lang="en-GB">
                    <a:noFill/>
                  </a:rPr>
                  <a:t> </a:t>
                </a:r>
              </a:p>
            </p:txBody>
          </p:sp>
        </mc:Fallback>
      </mc:AlternateContent>
    </p:spTree>
    <p:extLst>
      <p:ext uri="{BB962C8B-B14F-4D97-AF65-F5344CB8AC3E}">
        <p14:creationId xmlns:p14="http://schemas.microsoft.com/office/powerpoint/2010/main" val="177269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State Transition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r>
                  <a:rPr lang="en-GB" sz="2800" dirty="0"/>
                  <a:t>All the legal transitions of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sz="2800" dirty="0"/>
                  <a:t> are;</a:t>
                </a:r>
              </a:p>
              <a:p>
                <a:pPr marL="0"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sSubSup>
                        <m:sSubSupPr>
                          <m:ctrlPr>
                            <a:rPr lang="el-GR" i="1" smtClean="0">
                              <a:latin typeface="Cambria Math" panose="02040503050406030204" pitchFamily="18" charset="0"/>
                            </a:rPr>
                          </m:ctrlPr>
                        </m:sSubSupPr>
                        <m:e>
                          <m:r>
                            <a:rPr lang="el-GR" b="0" i="1">
                              <a:latin typeface="Cambria Math" panose="02040503050406030204" pitchFamily="18" charset="0"/>
                            </a:rPr>
                            <m:t>𝛱</m:t>
                          </m:r>
                        </m:e>
                        <m:sub>
                          <m:r>
                            <a:rPr lang="en-GB" b="0" i="1" smtClean="0">
                              <a:latin typeface="Cambria Math" panose="02040503050406030204" pitchFamily="18" charset="0"/>
                            </a:rPr>
                            <m:t>0,1</m:t>
                          </m:r>
                        </m:sub>
                        <m:sup>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𝑁</m:t>
                          </m:r>
                        </m:sup>
                      </m:sSubSup>
                      <m:d>
                        <m:dPr>
                          <m:ctrlPr>
                            <a:rPr lang="en-GB" i="1" smtClean="0">
                              <a:latin typeface="Cambria Math" panose="02040503050406030204" pitchFamily="18" charset="0"/>
                            </a:rPr>
                          </m:ctrlPr>
                        </m:dPr>
                        <m:e>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𝐷𝐷</m:t>
                              </m:r>
                            </m:e>
                            <m:sup>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sup>
                          </m:sSup>
                          <m:r>
                            <m:rPr>
                              <m:nor/>
                            </m:rPr>
                            <a:rPr lang="en-GB" b="0" i="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b="0" i="0" dirty="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𝐼𝑀</m:t>
                          </m:r>
                          <m:r>
                            <a:rPr lang="en-GB" b="0" i="1" smtClean="0">
                              <a:latin typeface="Cambria Math" panose="02040503050406030204" pitchFamily="18" charset="0"/>
                            </a:rPr>
                            <m:t>,</m:t>
                          </m:r>
                          <m:r>
                            <a:rPr lang="en-GB" b="0" i="1" smtClean="0">
                              <a:latin typeface="Cambria Math" panose="02040503050406030204" pitchFamily="18" charset="0"/>
                            </a:rPr>
                            <m:t>𝑆𝑀</m:t>
                          </m:r>
                          <m:r>
                            <a:rPr lang="en-GB" i="1">
                              <a:latin typeface="Cambria Math" panose="02040503050406030204" pitchFamily="18" charset="0"/>
                            </a:rPr>
                            <m:t>,</m:t>
                          </m:r>
                          <m:r>
                            <a:rPr lang="en-GB" b="0" i="1" smtClean="0">
                              <a:latin typeface="Cambria Math" panose="02040503050406030204" pitchFamily="18" charset="0"/>
                            </a:rPr>
                            <m:t>𝑃𝑀</m:t>
                          </m:r>
                        </m:e>
                      </m:d>
                      <m:r>
                        <a:rPr lang="en-GB" b="0" i="1" smtClean="0">
                          <a:latin typeface="Cambria Math" panose="02040503050406030204" pitchFamily="18" charset="0"/>
                        </a:rPr>
                        <m:t>→</m:t>
                      </m:r>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𝑍</m:t>
                          </m:r>
                        </m:e>
                        <m:sub>
                          <m:r>
                            <a:rPr lang="en-GB" b="0" i="1" smtClean="0">
                              <a:latin typeface="Cambria Math" panose="02040503050406030204" pitchFamily="18" charset="0"/>
                            </a:rPr>
                            <m:t>0,1</m:t>
                          </m:r>
                        </m:sub>
                        <m:sup>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𝑁</m:t>
                          </m:r>
                        </m:sup>
                      </m:sSubSup>
                    </m:oMath>
                  </m:oMathPara>
                </a14:m>
                <a:endParaRPr lang="en-GB" dirty="0"/>
              </a:p>
              <a:p>
                <a:pPr marL="457200" lvl="1" indent="0">
                  <a:buNone/>
                </a:pPr>
                <a:endParaRPr lang="en-GB" sz="800" dirty="0"/>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i="1" smtClean="0">
                              <a:latin typeface="Cambria Math" panose="02040503050406030204" pitchFamily="18" charset="0"/>
                            </a:rPr>
                          </m:ctrlPr>
                        </m:sSupPr>
                        <m:e>
                          <m:r>
                            <a:rPr lang="el-GR" b="0" i="1">
                              <a:latin typeface="Cambria Math" panose="02040503050406030204" pitchFamily="18" charset="0"/>
                            </a:rPr>
                            <m:t>𝜁</m:t>
                          </m:r>
                        </m:e>
                        <m:sup>
                          <m:r>
                            <a:rPr lang="en-GB" b="0" i="1" smtClean="0">
                              <a:latin typeface="Cambria Math" panose="02040503050406030204" pitchFamily="18" charset="0"/>
                            </a:rPr>
                            <m:t>𝑙</m:t>
                          </m:r>
                        </m:sup>
                      </m:sSup>
                      <m:sSubSup>
                        <m:sSubSupPr>
                          <m:ctrlPr>
                            <a:rPr lang="en-GB" i="1">
                              <a:latin typeface="Cambria Math" panose="02040503050406030204" pitchFamily="18" charset="0"/>
                            </a:rPr>
                          </m:ctrlPr>
                        </m:sSubSupPr>
                        <m:e>
                          <m:r>
                            <a:rPr lang="en-GB" b="0" i="1">
                              <a:latin typeface="Cambria Math" panose="02040503050406030204" pitchFamily="18" charset="0"/>
                            </a:rPr>
                            <m:t>∈</m:t>
                          </m:r>
                          <m:r>
                            <a:rPr lang="en-GB" b="0" i="1">
                              <a:latin typeface="Cambria Math" panose="02040503050406030204" pitchFamily="18" charset="0"/>
                            </a:rPr>
                            <m:t>𝑍</m:t>
                          </m:r>
                        </m:e>
                        <m:sub>
                          <m:r>
                            <a:rPr lang="en-GB" b="0" i="1">
                              <a:latin typeface="Cambria Math" panose="02040503050406030204" pitchFamily="18" charset="0"/>
                            </a:rPr>
                            <m:t>0,</m:t>
                          </m:r>
                          <m:r>
                            <a:rPr lang="en-GB" b="0" i="1" smtClean="0">
                              <a:latin typeface="Cambria Math" panose="02040503050406030204" pitchFamily="18" charset="0"/>
                            </a:rPr>
                            <m:t>1</m:t>
                          </m:r>
                        </m:sub>
                        <m:sup>
                          <m:r>
                            <a:rPr lang="en-GB" b="0" i="1">
                              <a:latin typeface="Cambria Math" panose="02040503050406030204" pitchFamily="18" charset="0"/>
                            </a:rPr>
                            <m:t>𝑙</m:t>
                          </m:r>
                          <m:r>
                            <a:rPr lang="en-GB" b="0" i="1">
                              <a:latin typeface="Cambria Math" panose="02040503050406030204" pitchFamily="18" charset="0"/>
                            </a:rPr>
                            <m:t>,</m:t>
                          </m:r>
                          <m:r>
                            <a:rPr lang="en-GB" b="0" i="1">
                              <a:latin typeface="Cambria Math" panose="02040503050406030204" pitchFamily="18" charset="0"/>
                            </a:rPr>
                            <m:t>𝑁</m:t>
                          </m:r>
                        </m:sup>
                      </m:sSubSup>
                      <m:r>
                        <a:rPr lang="en-GB" b="0" i="1" smtClean="0">
                          <a:latin typeface="Cambria Math" panose="02040503050406030204" pitchFamily="18" charset="0"/>
                        </a:rPr>
                        <m:t>.  </m:t>
                      </m:r>
                      <m:sSubSup>
                        <m:sSubSupPr>
                          <m:ctrlPr>
                            <a:rPr lang="el-GR"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0</m:t>
                          </m:r>
                        </m:sub>
                        <m:sup>
                          <m:r>
                            <a:rPr lang="en-GB" b="0" i="1">
                              <a:latin typeface="Cambria Math" panose="02040503050406030204" pitchFamily="18" charset="0"/>
                            </a:rPr>
                            <m:t>𝑙</m:t>
                          </m:r>
                        </m:sup>
                      </m:sSubSup>
                      <m:r>
                        <a:rPr lang="en-GB" b="0" i="1">
                          <a:latin typeface="Cambria Math" panose="02040503050406030204" pitchFamily="18" charset="0"/>
                        </a:rPr>
                        <m:t>∈</m:t>
                      </m:r>
                      <m:sSup>
                        <m:sSupPr>
                          <m:ctrlPr>
                            <a:rPr lang="en-GB" i="1" dirty="0">
                              <a:latin typeface="Cambria Math" panose="02040503050406030204" pitchFamily="18" charset="0"/>
                            </a:rPr>
                          </m:ctrlPr>
                        </m:sSupPr>
                        <m:e>
                          <m:r>
                            <a:rPr lang="en-GB" b="0" i="1" dirty="0" smtClean="0">
                              <a:latin typeface="Cambria Math" panose="02040503050406030204" pitchFamily="18" charset="0"/>
                            </a:rPr>
                            <m:t>𝑇</m:t>
                          </m:r>
                        </m:e>
                        <m:sup>
                          <m:r>
                            <a:rPr lang="en-GB" b="0" i="1" dirty="0">
                              <a:latin typeface="Cambria Math" panose="02040503050406030204" pitchFamily="18" charset="0"/>
                            </a:rPr>
                            <m:t>𝑙</m:t>
                          </m:r>
                        </m:sup>
                      </m:sSup>
                      <m:r>
                        <a:rPr lang="en-GB" b="0" i="1" dirty="0" smtClean="0">
                          <a:latin typeface="Cambria Math" panose="02040503050406030204" pitchFamily="18" charset="0"/>
                        </a:rPr>
                        <m:t> :</m:t>
                      </m:r>
                      <m:r>
                        <a:rPr lang="el-GR" b="0" i="1">
                          <a:latin typeface="Cambria Math" panose="02040503050406030204" pitchFamily="18" charset="0"/>
                        </a:rPr>
                        <m:t>𝜀</m:t>
                      </m:r>
                      <m:r>
                        <a:rPr lang="en-GB" b="0" i="1">
                          <a:latin typeface="Cambria Math" panose="02040503050406030204" pitchFamily="18" charset="0"/>
                        </a:rPr>
                        <m:t>(</m:t>
                      </m:r>
                      <m:sSubSup>
                        <m:sSubSupPr>
                          <m:ctrlPr>
                            <a:rPr lang="el-GR"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0</m:t>
                          </m:r>
                        </m:sub>
                        <m:sup>
                          <m:r>
                            <a:rPr lang="en-GB" b="0" i="1">
                              <a:latin typeface="Cambria Math" panose="02040503050406030204" pitchFamily="18" charset="0"/>
                            </a:rPr>
                            <m:t>𝑙</m:t>
                          </m:r>
                        </m:sup>
                      </m:sSubSup>
                      <m:r>
                        <a:rPr lang="en-GB" b="0" i="1">
                          <a:latin typeface="Cambria Math" panose="02040503050406030204" pitchFamily="18" charset="0"/>
                        </a:rPr>
                        <m:t>)</m:t>
                      </m:r>
                      <m:r>
                        <a:rPr lang="en-GB" b="0" i="1" smtClean="0">
                          <a:latin typeface="Cambria Math" panose="02040503050406030204" pitchFamily="18" charset="0"/>
                        </a:rPr>
                        <m:t>⊆</m:t>
                      </m:r>
                      <m:sSup>
                        <m:sSupPr>
                          <m:ctrlPr>
                            <a:rPr lang="en-GB" i="1">
                              <a:latin typeface="Cambria Math" panose="02040503050406030204" pitchFamily="18" charset="0"/>
                            </a:rPr>
                          </m:ctrlPr>
                        </m:sSupPr>
                        <m:e>
                          <m:r>
                            <a:rPr lang="el-GR" b="0" i="1">
                              <a:latin typeface="Cambria Math" panose="02040503050406030204" pitchFamily="18" charset="0"/>
                            </a:rPr>
                            <m:t>𝜁</m:t>
                          </m:r>
                        </m:e>
                        <m:sup>
                          <m:r>
                            <a:rPr lang="en-GB" b="0" i="1">
                              <a:latin typeface="Cambria Math" panose="02040503050406030204" pitchFamily="18" charset="0"/>
                            </a:rPr>
                            <m:t>𝑙</m:t>
                          </m:r>
                        </m:sup>
                      </m:sSup>
                    </m:oMath>
                  </m:oMathPara>
                </a14:m>
                <a:endParaRPr lang="en-GB" dirty="0"/>
              </a:p>
              <a:p>
                <a:pPr marL="0" indent="0">
                  <a:buNone/>
                </a:pPr>
                <a:endParaRPr lang="en-GB" sz="800" dirty="0"/>
              </a:p>
              <a:p>
                <a:r>
                  <a:rPr lang="en-GB" dirty="0"/>
                  <a:t>A transition system is </a:t>
                </a:r>
                <a:r>
                  <a:rPr lang="en-GB" b="1" dirty="0"/>
                  <a:t>justifiable</a:t>
                </a:r>
                <a:r>
                  <a:rPr lang="en-GB" dirty="0"/>
                  <a:t> if all of its states can be reached.</a:t>
                </a:r>
              </a:p>
              <a:p>
                <a:r>
                  <a:rPr lang="en-GB" dirty="0"/>
                  <a:t>True if all states have at least one transition coming into and out of it.</a:t>
                </a:r>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i="1" smtClean="0">
                              <a:latin typeface="Cambria Math" panose="02040503050406030204" pitchFamily="18" charset="0"/>
                            </a:rPr>
                          </m:ctrlPr>
                        </m:sSupPr>
                        <m:e>
                          <m:r>
                            <m:rPr>
                              <m:nor/>
                            </m:rPr>
                            <a:rPr lang="el-GR" dirty="0"/>
                            <m:t>σ</m:t>
                          </m:r>
                        </m:e>
                        <m:sup>
                          <m:r>
                            <a:rPr lang="en-GB" b="0" i="1" smtClean="0">
                              <a:latin typeface="Cambria Math" panose="02040503050406030204" pitchFamily="18" charset="0"/>
                            </a:rPr>
                            <m:t>𝑙</m:t>
                          </m:r>
                        </m:sup>
                      </m:sSup>
                      <m:r>
                        <a:rPr lang="en-GB" i="1">
                          <a:latin typeface="Cambria Math" panose="02040503050406030204" pitchFamily="18" charset="0"/>
                        </a:rPr>
                        <m:t>∈</m:t>
                      </m:r>
                      <m:sSup>
                        <m:sSupPr>
                          <m:ctrlPr>
                            <a:rPr lang="en-GB" i="1" dirty="0">
                              <a:latin typeface="Cambria Math" panose="02040503050406030204" pitchFamily="18" charset="0"/>
                            </a:rPr>
                          </m:ctrlPr>
                        </m:sSupPr>
                        <m:e>
                          <m:r>
                            <m:rPr>
                              <m:nor/>
                            </m:rPr>
                            <a:rPr lang="el-GR" dirty="0"/>
                            <m:t>Σ</m:t>
                          </m:r>
                        </m:e>
                        <m:sup>
                          <m:r>
                            <a:rPr lang="en-GB" i="1" dirty="0">
                              <a:latin typeface="Cambria Math" panose="02040503050406030204" pitchFamily="18" charset="0"/>
                            </a:rPr>
                            <m:t>𝑙</m:t>
                          </m:r>
                        </m:sup>
                      </m:sSup>
                      <m:r>
                        <a:rPr lang="en-GB" b="0" i="1" smtClean="0">
                          <a:latin typeface="Cambria Math" panose="02040503050406030204" pitchFamily="18" charset="0"/>
                        </a:rPr>
                        <m:t>.  ∃</m:t>
                      </m:r>
                      <m:d>
                        <m:dPr>
                          <m:ctrlPr>
                            <a:rPr lang="en-GB" b="0" i="1" smtClean="0">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𝑖</m:t>
                              </m:r>
                            </m:sub>
                            <m:sup>
                              <m:r>
                                <a:rPr lang="en-GB" b="0" i="1">
                                  <a:latin typeface="Cambria Math" panose="02040503050406030204" pitchFamily="18" charset="0"/>
                                </a:rPr>
                                <m:t>𝑙</m:t>
                              </m:r>
                            </m:sup>
                          </m:sSubSup>
                          <m:r>
                            <a:rPr lang="en-GB" b="0" i="1">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𝑇</m:t>
                              </m:r>
                            </m:e>
                            <m:sup>
                              <m:r>
                                <a:rPr lang="en-GB" b="0" i="1" smtClean="0">
                                  <a:latin typeface="Cambria Math" panose="02040503050406030204" pitchFamily="18" charset="0"/>
                                </a:rPr>
                                <m:t>𝑙</m:t>
                              </m:r>
                            </m:sup>
                          </m:sSup>
                        </m:e>
                      </m:d>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p>
                        <m:sSupPr>
                          <m:ctrlPr>
                            <a:rPr lang="en-GB" i="1">
                              <a:latin typeface="Cambria Math" panose="02040503050406030204" pitchFamily="18" charset="0"/>
                            </a:rPr>
                          </m:ctrlPr>
                        </m:sSupPr>
                        <m:e>
                          <m:r>
                            <m:rPr>
                              <m:nor/>
                            </m:rPr>
                            <a:rPr lang="el-GR" dirty="0"/>
                            <m:t>σ</m:t>
                          </m:r>
                        </m:e>
                        <m:sup>
                          <m:r>
                            <a:rPr lang="en-GB" i="1">
                              <a:latin typeface="Cambria Math" panose="02040503050406030204" pitchFamily="18" charset="0"/>
                            </a:rPr>
                            <m:t>𝑙</m:t>
                          </m:r>
                        </m:sup>
                      </m:sSup>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m:rPr>
                                  <m:sty m:val="p"/>
                                </m:rPr>
                                <a:rPr lang="el-GR" i="1">
                                  <a:latin typeface="Cambria Math" panose="02040503050406030204" pitchFamily="18" charset="0"/>
                                </a:rPr>
                                <m:t>δ</m:t>
                              </m:r>
                            </m:e>
                            <m:sub>
                              <m:r>
                                <a:rPr lang="en-GB" b="0" i="1" smtClean="0">
                                  <a:latin typeface="Cambria Math" panose="02040503050406030204" pitchFamily="18" charset="0"/>
                                </a:rPr>
                                <m:t>𝑖</m:t>
                              </m:r>
                            </m:sub>
                            <m:sup>
                              <m:r>
                                <a:rPr lang="en-GB" b="0" i="1" smtClean="0">
                                  <a:latin typeface="Cambria Math" panose="02040503050406030204" pitchFamily="18" charset="0"/>
                                </a:rPr>
                                <m:t>𝑙</m:t>
                              </m:r>
                            </m:sup>
                          </m:sSubSup>
                          <m:d>
                            <m:dPr>
                              <m:ctrlPr>
                                <a:rPr lang="en-GB" b="0" i="1" smtClean="0">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𝑖</m:t>
                                  </m:r>
                                </m:sub>
                                <m:sup>
                                  <m:r>
                                    <a:rPr lang="en-GB" i="1">
                                      <a:latin typeface="Cambria Math" panose="02040503050406030204" pitchFamily="18" charset="0"/>
                                    </a:rPr>
                                    <m:t>𝑙</m:t>
                                  </m:r>
                                </m:sup>
                              </m:sSubSup>
                            </m:e>
                          </m:d>
                        </m:e>
                      </m:d>
                      <m:r>
                        <a:rPr lang="en-GB" b="0" i="1" smtClean="0">
                          <a:latin typeface="Cambria Math" panose="02040503050406030204" pitchFamily="18" charset="0"/>
                        </a:rPr>
                        <m:t> </m:t>
                      </m:r>
                      <m:r>
                        <a:rPr lang="en-GB" i="1">
                          <a:latin typeface="Cambria Math" panose="02040503050406030204" pitchFamily="18" charset="0"/>
                        </a:rPr>
                        <m:t>&amp;&amp;</m:t>
                      </m:r>
                      <m:r>
                        <a:rPr lang="en-GB" b="0" i="1" smtClean="0">
                          <a:latin typeface="Cambria Math" panose="02040503050406030204" pitchFamily="18" charset="0"/>
                        </a:rPr>
                        <m:t>  </m:t>
                      </m:r>
                      <m:r>
                        <a:rPr lang="en-GB" i="1">
                          <a:latin typeface="Cambria Math" panose="02040503050406030204" pitchFamily="18" charset="0"/>
                        </a:rPr>
                        <m:t>∃</m:t>
                      </m:r>
                      <m:d>
                        <m:dPr>
                          <m:ctrlPr>
                            <a:rPr lang="en-GB" b="0" i="1" smtClean="0">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𝑖</m:t>
                              </m:r>
                            </m:sub>
                            <m:sup>
                              <m:r>
                                <a:rPr lang="en-GB" i="1">
                                  <a:latin typeface="Cambria Math" panose="02040503050406030204" pitchFamily="18" charset="0"/>
                                </a:rPr>
                                <m:t>𝑙</m:t>
                              </m:r>
                            </m:sup>
                          </m:sSub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𝑇</m:t>
                              </m:r>
                            </m:e>
                            <m:sup>
                              <m:r>
                                <a:rPr lang="en-GB" i="1">
                                  <a:latin typeface="Cambria Math" panose="02040503050406030204" pitchFamily="18" charset="0"/>
                                </a:rPr>
                                <m:t>𝑙</m:t>
                              </m:r>
                            </m:sup>
                          </m:sSup>
                        </m:e>
                      </m:d>
                      <m:r>
                        <a:rPr lang="en-GB" b="0" i="1" smtClean="0">
                          <a:latin typeface="Cambria Math" panose="02040503050406030204" pitchFamily="18" charset="0"/>
                        </a:rPr>
                        <m:t> </m:t>
                      </m:r>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  </m:t>
                      </m:r>
                      <m:sSup>
                        <m:sSupPr>
                          <m:ctrlPr>
                            <a:rPr lang="en-GB" i="1">
                              <a:latin typeface="Cambria Math" panose="02040503050406030204" pitchFamily="18" charset="0"/>
                            </a:rPr>
                          </m:ctrlPr>
                        </m:sSupPr>
                        <m:e>
                          <m:r>
                            <m:rPr>
                              <m:nor/>
                            </m:rPr>
                            <a:rPr lang="el-GR" dirty="0"/>
                            <m:t>σ</m:t>
                          </m:r>
                        </m:e>
                        <m:sup>
                          <m:r>
                            <a:rPr lang="en-GB" i="1">
                              <a:latin typeface="Cambria Math" panose="02040503050406030204" pitchFamily="18" charset="0"/>
                            </a:rPr>
                            <m:t>𝑙</m:t>
                          </m:r>
                        </m:sup>
                      </m:s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m:rPr>
                                  <m:sty m:val="p"/>
                                </m:rPr>
                                <a:rPr lang="el-GR" i="1">
                                  <a:latin typeface="Cambria Math" panose="02040503050406030204" pitchFamily="18" charset="0"/>
                                </a:rPr>
                                <m:t>δ</m:t>
                              </m:r>
                            </m:e>
                            <m:sub>
                              <m:r>
                                <a:rPr lang="en-GB" i="1">
                                  <a:latin typeface="Cambria Math" panose="02040503050406030204" pitchFamily="18" charset="0"/>
                                </a:rPr>
                                <m:t>𝑖</m:t>
                              </m:r>
                              <m:r>
                                <a:rPr lang="en-GB" b="0" i="1" smtClean="0">
                                  <a:latin typeface="Cambria Math" panose="02040503050406030204" pitchFamily="18" charset="0"/>
                                </a:rPr>
                                <m:t>+1</m:t>
                              </m:r>
                            </m:sub>
                            <m:sup>
                              <m:r>
                                <a:rPr lang="en-GB" i="1">
                                  <a:latin typeface="Cambria Math" panose="02040503050406030204" pitchFamily="18" charset="0"/>
                                </a:rPr>
                                <m:t>𝑙</m:t>
                              </m:r>
                            </m:sup>
                          </m:sSubSup>
                          <m:d>
                            <m:dPr>
                              <m:ctrlPr>
                                <a:rPr lang="en-GB" i="1">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𝑖</m:t>
                                  </m:r>
                                </m:sub>
                                <m:sup>
                                  <m:r>
                                    <a:rPr lang="en-GB" i="1">
                                      <a:latin typeface="Cambria Math" panose="02040503050406030204" pitchFamily="18" charset="0"/>
                                    </a:rPr>
                                    <m:t>𝑙</m:t>
                                  </m:r>
                                </m:sup>
                              </m:sSubSup>
                            </m:e>
                          </m:d>
                        </m:e>
                      </m:d>
                    </m:oMath>
                  </m:oMathPara>
                </a14:m>
                <a:endParaRPr lang="en-GB" dirty="0"/>
              </a:p>
              <a:p>
                <a:pPr marL="0" indent="0">
                  <a:buNone/>
                </a:pPr>
                <a:endParaRPr lang="en-GB" sz="800" dirty="0"/>
              </a:p>
              <a:p>
                <a:r>
                  <a:rPr lang="en-GB" dirty="0"/>
                  <a:t>Justifiability is important because it means there is a classical plan between any two given states of a given transition system.</a:t>
                </a:r>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2"/>
                <a:ext cx="10515600" cy="4951775"/>
              </a:xfrm>
              <a:blipFill>
                <a:blip r:embed="rId3"/>
                <a:stretch>
                  <a:fillRect l="-1043" t="-1847" b="-3325"/>
                </a:stretch>
              </a:blipFill>
            </p:spPr>
            <p:txBody>
              <a:bodyPr/>
              <a:lstStyle/>
              <a:p>
                <a:r>
                  <a:rPr lang="en-GB">
                    <a:noFill/>
                  </a:rPr>
                  <a:t> </a:t>
                </a:r>
              </a:p>
            </p:txBody>
          </p:sp>
        </mc:Fallback>
      </mc:AlternateContent>
    </p:spTree>
    <p:extLst>
      <p:ext uri="{BB962C8B-B14F-4D97-AF65-F5344CB8AC3E}">
        <p14:creationId xmlns:p14="http://schemas.microsoft.com/office/powerpoint/2010/main" val="417317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Downwards Refinement Property</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How do we ensure a planning problem has this property?</a:t>
            </a:r>
            <a:endParaRPr lang="en-GB" sz="800" dirty="0"/>
          </a:p>
          <a:p>
            <a:r>
              <a:rPr lang="en-GB" dirty="0"/>
              <a:t>We have to determine if every sub-goal is </a:t>
            </a:r>
            <a:r>
              <a:rPr lang="en-GB" b="1" dirty="0"/>
              <a:t>downwards achievable</a:t>
            </a:r>
            <a:r>
              <a:rPr lang="en-GB" dirty="0"/>
              <a:t>;</a:t>
            </a:r>
          </a:p>
          <a:p>
            <a:pPr lvl="1"/>
            <a:r>
              <a:rPr lang="en-GB" dirty="0"/>
              <a:t>This means that a sub-goal can be achieved from any starting state, </a:t>
            </a:r>
            <a:r>
              <a:rPr lang="en-GB" dirty="0" err="1"/>
              <a:t>i.e</a:t>
            </a:r>
            <a:r>
              <a:rPr lang="en-GB" dirty="0"/>
              <a:t>,</a:t>
            </a:r>
          </a:p>
          <a:p>
            <a:pPr lvl="1"/>
            <a:r>
              <a:rPr lang="en-GB" dirty="0"/>
              <a:t>All transitions at level L are achievable with sequence of transitions at L – 1.</a:t>
            </a:r>
          </a:p>
          <a:p>
            <a:pPr marL="0" indent="0">
              <a:buNone/>
            </a:pPr>
            <a:endParaRPr lang="en-GB" sz="800" dirty="0"/>
          </a:p>
          <a:p>
            <a:r>
              <a:rPr lang="en-GB" dirty="0"/>
              <a:t>A sub-goal is downwards achievable if;</a:t>
            </a:r>
          </a:p>
          <a:p>
            <a:pPr marL="914400" lvl="1" indent="-457200">
              <a:buFont typeface="+mj-lt"/>
              <a:buAutoNum type="arabicPeriod"/>
            </a:pPr>
            <a:r>
              <a:rPr lang="en-GB" dirty="0"/>
              <a:t>There is a transition at the next level that achieves the sub-goal,</a:t>
            </a:r>
          </a:p>
          <a:p>
            <a:pPr marL="914400" lvl="1" indent="-457200">
              <a:buFont typeface="+mj-lt"/>
              <a:buAutoNum type="arabicPeriod"/>
            </a:pPr>
            <a:r>
              <a:rPr lang="en-GB" dirty="0"/>
              <a:t>The starting state of this transition is reachable from any state.</a:t>
            </a:r>
          </a:p>
          <a:p>
            <a:pPr marL="0" indent="0">
              <a:buNone/>
            </a:pPr>
            <a:endParaRPr lang="en-GB" sz="800" dirty="0"/>
          </a:p>
          <a:p>
            <a:r>
              <a:rPr lang="en-GB" dirty="0"/>
              <a:t>To check this, we need to solve a lot of ASP programs…</a:t>
            </a:r>
          </a:p>
          <a:p>
            <a:pPr lvl="1"/>
            <a:r>
              <a:rPr lang="en-GB" dirty="0"/>
              <a:t>A program for every abstraction level (to construct the transition system),</a:t>
            </a:r>
          </a:p>
          <a:p>
            <a:pPr lvl="1"/>
            <a:r>
              <a:rPr lang="en-GB" dirty="0"/>
              <a:t>A program for every transition of every non-ground level?</a:t>
            </a:r>
          </a:p>
          <a:p>
            <a:endParaRPr lang="en-GB" dirty="0"/>
          </a:p>
        </p:txBody>
      </p:sp>
    </p:spTree>
    <p:extLst>
      <p:ext uri="{BB962C8B-B14F-4D97-AF65-F5344CB8AC3E}">
        <p14:creationId xmlns:p14="http://schemas.microsoft.com/office/powerpoint/2010/main" val="4088790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Downwards Refinement Property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a:bodyPr>
              <a:lstStyle/>
              <a:p>
                <a:r>
                  <a:rPr lang="en-GB" dirty="0"/>
                  <a:t>We know that any state can be reached from any other state (i.e. condition 2 is satisfied) if the transition system is justifiable.</a:t>
                </a:r>
              </a:p>
              <a:p>
                <a:pPr marL="0" indent="0">
                  <a:buNone/>
                </a:pPr>
                <a:endParaRPr lang="en-GB" sz="800" dirty="0"/>
              </a:p>
              <a:p>
                <a:r>
                  <a:rPr lang="en-GB" dirty="0"/>
                  <a:t>Checking for the </a:t>
                </a:r>
                <a:r>
                  <a:rPr lang="en-GB" b="1" dirty="0"/>
                  <a:t>downwards achievability </a:t>
                </a:r>
                <a:r>
                  <a:rPr lang="en-GB" dirty="0"/>
                  <a:t>of </a:t>
                </a:r>
                <a14:m>
                  <m:oMath xmlns:m="http://schemas.openxmlformats.org/officeDocument/2006/math">
                    <m:sSubSup>
                      <m:sSubSupPr>
                        <m:ctrlPr>
                          <a:rPr lang="en-GB" b="1" i="1" smtClean="0">
                            <a:latin typeface="Cambria Math" panose="02040503050406030204" pitchFamily="18" charset="0"/>
                          </a:rPr>
                        </m:ctrlPr>
                      </m:sSubSupPr>
                      <m:e>
                        <m:r>
                          <a:rPr lang="el-GR" b="1" i="1" smtClean="0">
                            <a:latin typeface="Cambria Math" panose="02040503050406030204" pitchFamily="18" charset="0"/>
                          </a:rPr>
                          <m:t>𝝆</m:t>
                        </m:r>
                        <m:r>
                          <a:rPr lang="en-GB" b="1" i="1" smtClean="0">
                            <a:latin typeface="Cambria Math" panose="02040503050406030204" pitchFamily="18" charset="0"/>
                          </a:rPr>
                          <m:t>(</m:t>
                        </m:r>
                        <m:r>
                          <m:rPr>
                            <m:nor/>
                          </m:rPr>
                          <a:rPr lang="el-GR" b="1" dirty="0"/>
                          <m:t>τ</m:t>
                        </m:r>
                      </m:e>
                      <m:sub>
                        <m:r>
                          <a:rPr lang="en-GB" b="1" i="1" dirty="0">
                            <a:latin typeface="Cambria Math" panose="02040503050406030204" pitchFamily="18" charset="0"/>
                          </a:rPr>
                          <m:t>𝟎</m:t>
                        </m:r>
                      </m:sub>
                      <m:sup>
                        <m:r>
                          <a:rPr lang="en-GB" b="1" i="1" dirty="0" smtClean="0">
                            <a:latin typeface="Cambria Math" panose="02040503050406030204" pitchFamily="18" charset="0"/>
                          </a:rPr>
                          <m:t>𝒍</m:t>
                        </m:r>
                        <m:r>
                          <a:rPr lang="en-GB" b="1" i="1" dirty="0" smtClean="0">
                            <a:latin typeface="Cambria Math" panose="02040503050406030204" pitchFamily="18" charset="0"/>
                          </a:rPr>
                          <m:t>+</m:t>
                        </m:r>
                        <m:r>
                          <a:rPr lang="en-GB" b="1" i="1" dirty="0" smtClean="0">
                            <a:latin typeface="Cambria Math" panose="02040503050406030204" pitchFamily="18" charset="0"/>
                          </a:rPr>
                          <m:t>𝟏</m:t>
                        </m:r>
                      </m:sup>
                    </m:sSubSup>
                    <m:r>
                      <a:rPr lang="en-GB" b="1" i="1" smtClean="0">
                        <a:latin typeface="Cambria Math" panose="02040503050406030204" pitchFamily="18" charset="0"/>
                      </a:rPr>
                      <m:t>)</m:t>
                    </m:r>
                    <m:r>
                      <a:rPr lang="en-GB" b="0" i="0" smtClean="0">
                        <a:latin typeface="Cambria Math" panose="02040503050406030204" pitchFamily="18" charset="0"/>
                      </a:rPr>
                      <m:t> :</m:t>
                    </m:r>
                    <m:sSubSup>
                      <m:sSubSupPr>
                        <m:ctrlPr>
                          <a:rPr lang="en-GB" b="1" i="1">
                            <a:latin typeface="Cambria Math" panose="02040503050406030204" pitchFamily="18" charset="0"/>
                          </a:rPr>
                        </m:ctrlPr>
                      </m:sSubSupPr>
                      <m:e>
                        <m:r>
                          <m:rPr>
                            <m:nor/>
                          </m:rPr>
                          <a:rPr lang="el-GR" b="1" dirty="0"/>
                          <m:t>τ</m:t>
                        </m:r>
                      </m:e>
                      <m:sub>
                        <m:r>
                          <a:rPr lang="en-GB" b="1" i="1" dirty="0">
                            <a:latin typeface="Cambria Math" panose="02040503050406030204" pitchFamily="18" charset="0"/>
                          </a:rPr>
                          <m:t>𝟎</m:t>
                        </m:r>
                      </m:sub>
                      <m:sup>
                        <m:r>
                          <a:rPr lang="en-GB" b="1" i="1" dirty="0">
                            <a:latin typeface="Cambria Math" panose="02040503050406030204" pitchFamily="18" charset="0"/>
                          </a:rPr>
                          <m:t>𝒍</m:t>
                        </m:r>
                        <m:r>
                          <a:rPr lang="en-GB" b="1" i="1" dirty="0">
                            <a:latin typeface="Cambria Math" panose="02040503050406030204" pitchFamily="18" charset="0"/>
                          </a:rPr>
                          <m:t>+</m:t>
                        </m:r>
                        <m:r>
                          <a:rPr lang="en-GB" b="1" i="1" dirty="0">
                            <a:latin typeface="Cambria Math" panose="02040503050406030204" pitchFamily="18" charset="0"/>
                          </a:rPr>
                          <m:t>𝟏</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𝑻</m:t>
                        </m:r>
                      </m:e>
                      <m:sup>
                        <m:r>
                          <a:rPr lang="en-GB" b="1" i="1" dirty="0">
                            <a:latin typeface="Cambria Math" panose="02040503050406030204" pitchFamily="18" charset="0"/>
                          </a:rPr>
                          <m:t>𝒍</m:t>
                        </m:r>
                        <m:r>
                          <a:rPr lang="en-GB" b="1" i="1" dirty="0">
                            <a:latin typeface="Cambria Math" panose="02040503050406030204" pitchFamily="18" charset="0"/>
                          </a:rPr>
                          <m:t>+</m:t>
                        </m:r>
                        <m:r>
                          <a:rPr lang="en-GB" b="1" i="1" dirty="0">
                            <a:latin typeface="Cambria Math" panose="02040503050406030204" pitchFamily="18" charset="0"/>
                          </a:rPr>
                          <m:t>𝟏</m:t>
                        </m:r>
                      </m:sup>
                    </m:sSup>
                  </m:oMath>
                </a14:m>
                <a:r>
                  <a:rPr lang="en-GB" dirty="0"/>
                  <a:t>;</a:t>
                </a:r>
                <a:endParaRPr lang="en-GB" sz="400" dirty="0"/>
              </a:p>
              <a:p>
                <a:pPr marL="457200" lvl="1" indent="0">
                  <a:buNone/>
                </a:pPr>
                <a:endParaRPr lang="en-GB" sz="800" dirty="0"/>
              </a:p>
              <a:p>
                <a:pPr marL="914400" lvl="1" indent="-457200">
                  <a:buFont typeface="+mj-lt"/>
                  <a:buAutoNum type="arabicPeriod"/>
                </a:pPr>
                <a14:m>
                  <m:oMath xmlns:m="http://schemas.openxmlformats.org/officeDocument/2006/math">
                    <m:sSubSup>
                      <m:sSubSupPr>
                        <m:ctrlPr>
                          <a:rPr lang="en-GB" i="1">
                            <a:latin typeface="Cambria Math" panose="02040503050406030204" pitchFamily="18" charset="0"/>
                          </a:rPr>
                        </m:ctrlPr>
                      </m:sSubSupPr>
                      <m:e>
                        <m:r>
                          <a:rPr lang="el-GR" i="1">
                            <a:latin typeface="Cambria Math" panose="02040503050406030204" pitchFamily="18" charset="0"/>
                          </a:rPr>
                          <m:t>𝜀</m:t>
                        </m:r>
                        <m:r>
                          <a:rPr lang="en-GB" i="1">
                            <a:latin typeface="Cambria Math" panose="02040503050406030204" pitchFamily="18" charset="0"/>
                          </a:rPr>
                          <m:t>(</m:t>
                        </m:r>
                        <m:r>
                          <m:rPr>
                            <m:nor/>
                          </m:rPr>
                          <a:rPr lang="el-GR" dirty="0"/>
                          <m:t>σ</m:t>
                        </m:r>
                      </m:e>
                      <m:sub>
                        <m:r>
                          <a:rPr lang="en-GB" b="0" i="1" dirty="0" smtClean="0">
                            <a:latin typeface="Cambria Math" panose="02040503050406030204" pitchFamily="18" charset="0"/>
                          </a:rPr>
                          <m:t>0</m:t>
                        </m:r>
                      </m:sub>
                      <m:sup>
                        <m:r>
                          <a:rPr lang="en-GB" i="1">
                            <a:latin typeface="Cambria Math" panose="02040503050406030204" pitchFamily="18" charset="0"/>
                          </a:rPr>
                          <m:t>𝑙</m:t>
                        </m:r>
                      </m:sup>
                    </m:sSubSup>
                    <m:r>
                      <a:rPr lang="en-GB" i="1">
                        <a:latin typeface="Cambria Math" panose="02040503050406030204" pitchFamily="18" charset="0"/>
                      </a:rPr>
                      <m:t>)⊆</m:t>
                    </m:r>
                    <m:sSup>
                      <m:sSupPr>
                        <m:ctrlPr>
                          <a:rPr lang="en-GB" i="1">
                            <a:latin typeface="Cambria Math" panose="02040503050406030204" pitchFamily="18" charset="0"/>
                          </a:rPr>
                        </m:ctrlPr>
                      </m:sSupPr>
                      <m:e>
                        <m:r>
                          <m:rPr>
                            <m:sty m:val="p"/>
                          </m:rPr>
                          <a:rPr lang="el-GR" i="1">
                            <a:latin typeface="Cambria Math" panose="02040503050406030204" pitchFamily="18" charset="0"/>
                          </a:rPr>
                          <m:t>ζ</m:t>
                        </m:r>
                      </m:e>
                      <m:sup>
                        <m:r>
                          <a:rPr lang="en-GB" i="1">
                            <a:latin typeface="Cambria Math" panose="02040503050406030204" pitchFamily="18" charset="0"/>
                          </a:rPr>
                          <m:t>𝑙</m:t>
                        </m:r>
                      </m:sup>
                    </m:sSup>
                    <m:r>
                      <a:rPr lang="en-GB" b="0" i="1" smtClean="0">
                        <a:latin typeface="Cambria Math" panose="02040503050406030204" pitchFamily="18" charset="0"/>
                      </a:rPr>
                      <m:t> :</m:t>
                    </m:r>
                    <m:sSubSup>
                      <m:sSubSupPr>
                        <m:ctrlPr>
                          <a:rPr lang="el-GR" i="1" smtClean="0">
                            <a:latin typeface="Cambria Math" panose="02040503050406030204" pitchFamily="18" charset="0"/>
                          </a:rPr>
                        </m:ctrlPr>
                      </m:sSubSupPr>
                      <m:e>
                        <m:r>
                          <a:rPr lang="el-GR" b="0" i="1">
                            <a:latin typeface="Cambria Math" panose="02040503050406030204" pitchFamily="18" charset="0"/>
                          </a:rPr>
                          <m:t>𝛱</m:t>
                        </m:r>
                      </m:e>
                      <m:sub>
                        <m:r>
                          <a:rPr lang="en-GB" b="0" i="1" smtClean="0">
                            <a:latin typeface="Cambria Math" panose="02040503050406030204" pitchFamily="18" charset="0"/>
                          </a:rPr>
                          <m:t>0,1</m:t>
                        </m:r>
                      </m:sub>
                      <m:sup>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𝑁</m:t>
                        </m:r>
                      </m:sup>
                    </m:sSubSup>
                    <m:d>
                      <m:dPr>
                        <m:ctrlPr>
                          <a:rPr lang="en-GB" i="1" smtClean="0">
                            <a:latin typeface="Cambria Math" panose="02040503050406030204" pitchFamily="18" charset="0"/>
                          </a:rPr>
                        </m:ctrlPr>
                      </m:dPr>
                      <m:e>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𝐷𝐷</m:t>
                            </m:r>
                          </m:e>
                          <m:sup>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sup>
                        </m:sSup>
                        <m:r>
                          <m:rPr>
                            <m:nor/>
                          </m:rPr>
                          <a:rPr lang="en-GB" b="0" i="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ψ</m:t>
                        </m:r>
                        <m:r>
                          <m:rPr>
                            <m:nor/>
                          </m:rPr>
                          <a:rPr lang="en-GB" b="0" i="0" dirty="0" smtClean="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φ</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𝐼𝑀</m:t>
                        </m:r>
                        <m:r>
                          <a:rPr lang="en-GB" b="0" i="1" smtClean="0">
                            <a:latin typeface="Cambria Math" panose="02040503050406030204" pitchFamily="18" charset="0"/>
                          </a:rPr>
                          <m:t>,</m:t>
                        </m:r>
                        <m:r>
                          <a:rPr lang="en-GB" b="0" i="1" smtClean="0">
                            <a:latin typeface="Cambria Math" panose="02040503050406030204" pitchFamily="18" charset="0"/>
                          </a:rPr>
                          <m:t>𝑆𝑀</m:t>
                        </m:r>
                        <m:r>
                          <a:rPr lang="en-GB" i="1">
                            <a:latin typeface="Cambria Math" panose="02040503050406030204" pitchFamily="18" charset="0"/>
                          </a:rPr>
                          <m:t>,</m:t>
                        </m:r>
                        <m:r>
                          <a:rPr lang="en-GB" i="1">
                            <a:latin typeface="Cambria Math" panose="02040503050406030204" pitchFamily="18" charset="0"/>
                          </a:rPr>
                          <m:t>𝑃𝑀</m:t>
                        </m:r>
                        <m:sSubSup>
                          <m:sSubSupPr>
                            <m:ctrlPr>
                              <a:rPr lang="en-GB" i="1" smtClean="0">
                                <a:latin typeface="Cambria Math" panose="02040503050406030204" pitchFamily="18" charset="0"/>
                              </a:rPr>
                            </m:ctrlPr>
                          </m:sSubSupPr>
                          <m:e>
                            <m:r>
                              <m:rPr>
                                <m:nor/>
                              </m:rPr>
                              <a:rPr lang="en-GB">
                                <a:latin typeface="Cambria Math" panose="02040503050406030204" pitchFamily="18" charset="0"/>
                              </a:rPr>
                              <m:t>, </m:t>
                            </m:r>
                            <m:r>
                              <a:rPr lang="el-GR" i="1">
                                <a:latin typeface="Cambria Math" panose="02040503050406030204" pitchFamily="18" charset="0"/>
                              </a:rPr>
                              <m:t>𝜀</m:t>
                            </m:r>
                            <m:r>
                              <a:rPr lang="en-GB" i="1">
                                <a:latin typeface="Cambria Math" panose="02040503050406030204" pitchFamily="18" charset="0"/>
                              </a:rPr>
                              <m:t>(</m:t>
                            </m:r>
                            <m:r>
                              <a:rPr lang="el-GR" i="1" smtClean="0">
                                <a:latin typeface="Cambria Math" panose="02040503050406030204" pitchFamily="18" charset="0"/>
                              </a:rPr>
                              <m:t>𝜌</m:t>
                            </m:r>
                            <m:r>
                              <a:rPr lang="en-GB" b="0" i="1" smtClean="0">
                                <a:latin typeface="Cambria Math" panose="02040503050406030204" pitchFamily="18" charset="0"/>
                              </a:rPr>
                              <m:t>(</m:t>
                            </m:r>
                            <m:r>
                              <m:rPr>
                                <m:nor/>
                              </m:rPr>
                              <a:rPr lang="el-GR" dirty="0"/>
                              <m:t>τ</m:t>
                            </m:r>
                          </m:e>
                          <m:sub>
                            <m:r>
                              <a:rPr lang="en-GB" i="1" dirty="0">
                                <a:latin typeface="Cambria Math" panose="02040503050406030204" pitchFamily="18" charset="0"/>
                              </a:rPr>
                              <m:t>0</m:t>
                            </m:r>
                          </m:sub>
                          <m:sup>
                            <m:r>
                              <a:rPr lang="en-GB" b="0" i="1" dirty="0" smtClean="0">
                                <a:latin typeface="Cambria Math" panose="02040503050406030204" pitchFamily="18" charset="0"/>
                              </a:rPr>
                              <m:t>𝑙</m:t>
                            </m:r>
                            <m:r>
                              <a:rPr lang="en-GB" b="0" i="1" dirty="0" smtClean="0">
                                <a:latin typeface="Cambria Math" panose="02040503050406030204" pitchFamily="18" charset="0"/>
                              </a:rPr>
                              <m:t>+1</m:t>
                            </m:r>
                          </m:sup>
                        </m:sSubSup>
                        <m:r>
                          <a:rPr lang="en-GB" b="0" i="1" smtClean="0">
                            <a:latin typeface="Cambria Math" panose="02040503050406030204" pitchFamily="18" charset="0"/>
                          </a:rPr>
                          <m:t>)</m:t>
                        </m:r>
                        <m:r>
                          <a:rPr lang="en-GB" i="1">
                            <a:latin typeface="Cambria Math" panose="02040503050406030204" pitchFamily="18" charset="0"/>
                          </a:rPr>
                          <m:t>)</m:t>
                        </m:r>
                      </m:e>
                    </m:d>
                    <m:r>
                      <a:rPr lang="en-GB" b="0" i="1" smtClean="0">
                        <a:latin typeface="Cambria Math" panose="02040503050406030204" pitchFamily="18" charset="0"/>
                      </a:rPr>
                      <m:t>→</m:t>
                    </m:r>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𝑍</m:t>
                        </m:r>
                      </m:e>
                      <m:sub>
                        <m:r>
                          <a:rPr lang="en-GB" b="0" i="1" smtClean="0">
                            <a:latin typeface="Cambria Math" panose="02040503050406030204" pitchFamily="18" charset="0"/>
                          </a:rPr>
                          <m:t>0,1</m:t>
                        </m:r>
                      </m:sub>
                      <m:sup>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𝑁</m:t>
                        </m:r>
                      </m:sup>
                    </m:sSubSup>
                    <m:r>
                      <a:rPr lang="en-GB" b="0" i="1" smtClean="0">
                        <a:latin typeface="Cambria Math" panose="02040503050406030204" pitchFamily="18" charset="0"/>
                      </a:rPr>
                      <m:t>,</m:t>
                    </m:r>
                    <m:sSup>
                      <m:sSupPr>
                        <m:ctrlPr>
                          <a:rPr lang="en-GB" i="1">
                            <a:latin typeface="Cambria Math" panose="02040503050406030204" pitchFamily="18" charset="0"/>
                          </a:rPr>
                        </m:ctrlPr>
                      </m:sSupPr>
                      <m:e>
                        <m:r>
                          <m:rPr>
                            <m:sty m:val="p"/>
                          </m:rPr>
                          <a:rPr lang="el-GR" i="1">
                            <a:latin typeface="Cambria Math" panose="02040503050406030204" pitchFamily="18" charset="0"/>
                          </a:rPr>
                          <m:t>ζ</m:t>
                        </m:r>
                      </m:e>
                      <m:sup>
                        <m:r>
                          <a:rPr lang="en-GB" i="1">
                            <a:latin typeface="Cambria Math" panose="02040503050406030204" pitchFamily="18" charset="0"/>
                          </a:rPr>
                          <m:t>𝑙</m:t>
                        </m:r>
                      </m:sup>
                    </m:sSup>
                    <m:sSubSup>
                      <m:sSubSupPr>
                        <m:ctrlPr>
                          <a:rPr lang="en-GB" i="1">
                            <a:latin typeface="Cambria Math" panose="02040503050406030204" pitchFamily="18" charset="0"/>
                          </a:rPr>
                        </m:ctrlPr>
                      </m:sSubSupPr>
                      <m:e>
                        <m:r>
                          <a:rPr lang="en-GB" i="1">
                            <a:latin typeface="Cambria Math" panose="02040503050406030204" pitchFamily="18" charset="0"/>
                          </a:rPr>
                          <m:t>∈</m:t>
                        </m:r>
                        <m:r>
                          <a:rPr lang="en-GB" i="1">
                            <a:latin typeface="Cambria Math" panose="02040503050406030204" pitchFamily="18" charset="0"/>
                          </a:rPr>
                          <m:t>𝑍</m:t>
                        </m:r>
                      </m:e>
                      <m:sub>
                        <m:r>
                          <a:rPr lang="en-GB" i="1">
                            <a:latin typeface="Cambria Math" panose="02040503050406030204" pitchFamily="18" charset="0"/>
                          </a:rPr>
                          <m:t>0,1</m:t>
                        </m:r>
                      </m:sub>
                      <m:sup>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𝑁</m:t>
                        </m:r>
                      </m:sup>
                    </m:sSubSup>
                  </m:oMath>
                </a14:m>
                <a:endParaRPr lang="en-GB" dirty="0"/>
              </a:p>
              <a:p>
                <a:pPr marL="914400" lvl="1" indent="-457200">
                  <a:buFont typeface="+mj-lt"/>
                  <a:buAutoNum type="arabicPeriod"/>
                </a:pPr>
                <a14:m>
                  <m:oMath xmlns:m="http://schemas.openxmlformats.org/officeDocument/2006/math">
                    <m:sSup>
                      <m:sSupPr>
                        <m:ctrlPr>
                          <a:rPr lang="el-GR" i="1" dirty="0" smtClean="0">
                            <a:latin typeface="Cambria Math" panose="02040503050406030204" pitchFamily="18" charset="0"/>
                          </a:rPr>
                        </m:ctrlPr>
                      </m:sSupPr>
                      <m:e>
                        <m:r>
                          <m:rPr>
                            <m:nor/>
                          </m:rPr>
                          <a:rPr lang="el-GR" dirty="0"/>
                          <m:t>λ</m:t>
                        </m:r>
                      </m:e>
                      <m:sup>
                        <m:r>
                          <a:rPr lang="en-GB" b="0" i="1" dirty="0">
                            <a:latin typeface="Cambria Math" panose="02040503050406030204" pitchFamily="18" charset="0"/>
                          </a:rPr>
                          <m:t>𝑙</m:t>
                        </m:r>
                      </m:sup>
                    </m:sSup>
                    <m:r>
                      <a:rPr lang="en-GB" b="0" i="1" dirty="0">
                        <a:latin typeface="Cambria Math" panose="02040503050406030204" pitchFamily="18" charset="0"/>
                      </a:rPr>
                      <m:t>(</m:t>
                    </m:r>
                    <m:sSup>
                      <m:sSupPr>
                        <m:ctrlPr>
                          <a:rPr lang="en-GB" i="1" dirty="0">
                            <a:latin typeface="Cambria Math" panose="02040503050406030204" pitchFamily="18" charset="0"/>
                          </a:rPr>
                        </m:ctrlPr>
                      </m:sSupPr>
                      <m:e>
                        <m:r>
                          <a:rPr lang="en-GB" b="0" i="1" dirty="0">
                            <a:latin typeface="Cambria Math" panose="02040503050406030204" pitchFamily="18" charset="0"/>
                          </a:rPr>
                          <m:t>𝑃𝑃</m:t>
                        </m:r>
                      </m:e>
                      <m:sup>
                        <m:r>
                          <a:rPr lang="en-GB" b="0" i="1" dirty="0">
                            <a:latin typeface="Cambria Math" panose="02040503050406030204" pitchFamily="18" charset="0"/>
                          </a:rPr>
                          <m:t>1,</m:t>
                        </m:r>
                        <m:r>
                          <a:rPr lang="en-GB" b="0" i="1" dirty="0">
                            <a:latin typeface="Cambria Math" panose="02040503050406030204" pitchFamily="18" charset="0"/>
                          </a:rPr>
                          <m:t>𝑁</m:t>
                        </m:r>
                      </m:sup>
                    </m:sSup>
                    <m:r>
                      <a:rPr lang="en-GB" b="0" i="1" dirty="0">
                        <a:latin typeface="Cambria Math" panose="02040503050406030204" pitchFamily="18" charset="0"/>
                      </a:rPr>
                      <m:t>)</m:t>
                    </m:r>
                  </m:oMath>
                </a14:m>
                <a:r>
                  <a:rPr lang="en-GB" dirty="0"/>
                  <a:t> is justifiable</a:t>
                </a:r>
              </a:p>
              <a:p>
                <a:pPr marL="0" indent="0">
                  <a:buNone/>
                </a:pPr>
                <a:endParaRPr lang="en-GB" sz="1200" dirty="0"/>
              </a:p>
              <a:p>
                <a:r>
                  <a:rPr lang="en-GB" dirty="0"/>
                  <a:t>These read as;</a:t>
                </a:r>
              </a:p>
              <a:p>
                <a:pPr marL="914400" lvl="1" indent="-457200">
                  <a:buFont typeface="+mj-lt"/>
                  <a:buAutoNum type="arabicPeriod"/>
                </a:pPr>
                <a:r>
                  <a:rPr lang="en-GB" dirty="0"/>
                  <a:t>There is some transition of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starting from the state</a:t>
                </a:r>
                <a14:m>
                  <m:oMath xmlns:m="http://schemas.openxmlformats.org/officeDocument/2006/math">
                    <m:sSubSup>
                      <m:sSubSupPr>
                        <m:ctrlPr>
                          <a:rPr lang="en-GB" b="1" i="1">
                            <a:latin typeface="Cambria Math" panose="02040503050406030204" pitchFamily="18" charset="0"/>
                          </a:rPr>
                        </m:ctrlPr>
                      </m:sSubSupPr>
                      <m:e>
                        <m:r>
                          <m:rPr>
                            <m:nor/>
                          </m:rPr>
                          <a:rPr lang="en-GB" b="1">
                            <a:latin typeface="Cambria Math" panose="02040503050406030204" pitchFamily="18" charset="0"/>
                          </a:rPr>
                          <m:t> </m:t>
                        </m:r>
                        <m:r>
                          <m:rPr>
                            <m:nor/>
                          </m:rPr>
                          <a:rPr lang="el-GR" b="1" dirty="0"/>
                          <m:t>σ</m:t>
                        </m:r>
                      </m:e>
                      <m:sub>
                        <m:r>
                          <a:rPr lang="en-GB" b="1" i="1" dirty="0">
                            <a:latin typeface="Cambria Math" panose="02040503050406030204" pitchFamily="18" charset="0"/>
                          </a:rPr>
                          <m:t>𝟎</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r>
                      <a:rPr lang="en-GB" b="1" i="1" dirty="0">
                        <a:latin typeface="Cambria Math" panose="02040503050406030204" pitchFamily="18" charset="0"/>
                      </a:rPr>
                      <m:t> </m:t>
                    </m:r>
                  </m:oMath>
                </a14:m>
                <a:r>
                  <a:rPr lang="en-GB" dirty="0"/>
                  <a:t>which achieves sub-goals</a:t>
                </a:r>
                <a:r>
                  <a:rPr lang="en-GB" b="1" dirty="0"/>
                  <a:t> </a:t>
                </a:r>
                <a14:m>
                  <m:oMath xmlns:m="http://schemas.openxmlformats.org/officeDocument/2006/math">
                    <m:sSubSup>
                      <m:sSubSupPr>
                        <m:ctrlPr>
                          <a:rPr lang="en-GB" b="1" i="1">
                            <a:latin typeface="Cambria Math" panose="02040503050406030204" pitchFamily="18" charset="0"/>
                          </a:rPr>
                        </m:ctrlPr>
                      </m:sSubSupPr>
                      <m:e>
                        <m:r>
                          <a:rPr lang="el-GR" b="1" i="1">
                            <a:latin typeface="Cambria Math" panose="02040503050406030204" pitchFamily="18" charset="0"/>
                          </a:rPr>
                          <m:t>𝝆</m:t>
                        </m:r>
                        <m:r>
                          <a:rPr lang="en-GB" b="1" i="1">
                            <a:latin typeface="Cambria Math" panose="02040503050406030204" pitchFamily="18" charset="0"/>
                          </a:rPr>
                          <m:t>(</m:t>
                        </m:r>
                        <m:r>
                          <m:rPr>
                            <m:nor/>
                          </m:rPr>
                          <a:rPr lang="el-GR" b="1" dirty="0"/>
                          <m:t>τ</m:t>
                        </m:r>
                      </m:e>
                      <m:sub>
                        <m:r>
                          <a:rPr lang="en-GB" b="1" i="1" dirty="0">
                            <a:latin typeface="Cambria Math" panose="02040503050406030204" pitchFamily="18" charset="0"/>
                          </a:rPr>
                          <m:t>𝟎</m:t>
                        </m:r>
                      </m:sub>
                      <m:sup>
                        <m:r>
                          <a:rPr lang="en-GB" b="1" i="1" dirty="0">
                            <a:latin typeface="Cambria Math" panose="02040503050406030204" pitchFamily="18" charset="0"/>
                          </a:rPr>
                          <m:t>𝒍</m:t>
                        </m:r>
                        <m:r>
                          <a:rPr lang="en-GB" b="1" i="1" dirty="0">
                            <a:latin typeface="Cambria Math" panose="02040503050406030204" pitchFamily="18" charset="0"/>
                          </a:rPr>
                          <m:t>+</m:t>
                        </m:r>
                        <m:r>
                          <a:rPr lang="en-GB" b="1" i="1" dirty="0">
                            <a:latin typeface="Cambria Math" panose="02040503050406030204" pitchFamily="18" charset="0"/>
                          </a:rPr>
                          <m:t>𝟏</m:t>
                        </m:r>
                      </m:sup>
                    </m:sSubSup>
                    <m:r>
                      <a:rPr lang="en-GB" b="1" i="1">
                        <a:latin typeface="Cambria Math" panose="02040503050406030204" pitchFamily="18" charset="0"/>
                      </a:rPr>
                      <m:t>)</m:t>
                    </m:r>
                    <m:r>
                      <a:rPr lang="en-GB" i="1">
                        <a:latin typeface="Cambria Math" panose="02040503050406030204" pitchFamily="18" charset="0"/>
                      </a:rPr>
                      <m:t> </m:t>
                    </m:r>
                  </m:oMath>
                </a14:m>
                <a:r>
                  <a:rPr lang="en-GB" dirty="0"/>
                  <a:t>where </a:t>
                </a:r>
                <a14:m>
                  <m:oMath xmlns:m="http://schemas.openxmlformats.org/officeDocument/2006/math">
                    <m:sSubSup>
                      <m:sSubSupPr>
                        <m:ctrlPr>
                          <a:rPr lang="en-GB" b="1" i="1">
                            <a:latin typeface="Cambria Math" panose="02040503050406030204" pitchFamily="18" charset="0"/>
                          </a:rPr>
                        </m:ctrlPr>
                      </m:sSubSupPr>
                      <m:e>
                        <m:r>
                          <m:rPr>
                            <m:nor/>
                          </m:rPr>
                          <a:rPr lang="el-GR" b="1" dirty="0"/>
                          <m:t>τ</m:t>
                        </m:r>
                      </m:e>
                      <m:sub>
                        <m:r>
                          <a:rPr lang="en-GB" b="1" i="1" dirty="0">
                            <a:latin typeface="Cambria Math" panose="02040503050406030204" pitchFamily="18" charset="0"/>
                          </a:rPr>
                          <m:t>𝟎</m:t>
                        </m:r>
                      </m:sub>
                      <m:sup>
                        <m:r>
                          <a:rPr lang="en-GB" b="1" i="1" dirty="0">
                            <a:latin typeface="Cambria Math" panose="02040503050406030204" pitchFamily="18" charset="0"/>
                          </a:rPr>
                          <m:t>𝒍</m:t>
                        </m:r>
                        <m:r>
                          <a:rPr lang="en-GB" b="1" i="1" dirty="0">
                            <a:latin typeface="Cambria Math" panose="02040503050406030204" pitchFamily="18" charset="0"/>
                          </a:rPr>
                          <m:t>+</m:t>
                        </m:r>
                        <m:r>
                          <a:rPr lang="en-GB" b="1" i="1" dirty="0">
                            <a:latin typeface="Cambria Math" panose="02040503050406030204" pitchFamily="18" charset="0"/>
                          </a:rPr>
                          <m:t>𝟏</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a:rPr lang="en-GB" b="1" i="1" dirty="0" smtClean="0">
                            <a:latin typeface="Cambria Math" panose="02040503050406030204" pitchFamily="18" charset="0"/>
                          </a:rPr>
                          <m:t>𝑻</m:t>
                        </m:r>
                      </m:e>
                      <m:sup>
                        <m:r>
                          <a:rPr lang="en-GB" b="1" i="1" dirty="0">
                            <a:latin typeface="Cambria Math" panose="02040503050406030204" pitchFamily="18" charset="0"/>
                          </a:rPr>
                          <m:t>𝒍</m:t>
                        </m:r>
                        <m:r>
                          <a:rPr lang="en-GB" b="1" i="1" dirty="0" smtClean="0">
                            <a:latin typeface="Cambria Math" panose="02040503050406030204" pitchFamily="18" charset="0"/>
                          </a:rPr>
                          <m:t>+</m:t>
                        </m:r>
                        <m:r>
                          <a:rPr lang="en-GB" b="1" i="1" dirty="0" smtClean="0">
                            <a:latin typeface="Cambria Math" panose="02040503050406030204" pitchFamily="18" charset="0"/>
                          </a:rPr>
                          <m:t>𝟏</m:t>
                        </m:r>
                      </m:sup>
                    </m:sSup>
                  </m:oMath>
                </a14:m>
                <a:r>
                  <a:rPr lang="en-GB" dirty="0"/>
                  <a:t>is a transition of </a:t>
                </a:r>
                <a14:m>
                  <m:oMath xmlns:m="http://schemas.openxmlformats.org/officeDocument/2006/math">
                    <m:sSup>
                      <m:sSupPr>
                        <m:ctrlPr>
                          <a:rPr lang="el-GR" b="1" i="1" dirty="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r>
                          <a:rPr lang="en-GB" b="1" i="1" dirty="0" smtClean="0">
                            <a:latin typeface="Cambria Math" panose="02040503050406030204" pitchFamily="18" charset="0"/>
                          </a:rPr>
                          <m:t>+</m:t>
                        </m:r>
                        <m:r>
                          <a:rPr lang="en-GB" b="1" i="1" dirty="0" smtClean="0">
                            <a:latin typeface="Cambria Math" panose="02040503050406030204" pitchFamily="18" charset="0"/>
                          </a:rPr>
                          <m:t>𝟏</m:t>
                        </m:r>
                      </m:sup>
                    </m:sSup>
                    <m:d>
                      <m:dPr>
                        <m:ctrlPr>
                          <a:rPr lang="en-GB" b="1" i="1" dirty="0">
                            <a:latin typeface="Cambria Math" panose="02040503050406030204" pitchFamily="18" charset="0"/>
                          </a:rPr>
                        </m:ctrlPr>
                      </m:dPr>
                      <m:e>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e>
                    </m:d>
                  </m:oMath>
                </a14:m>
                <a:r>
                  <a:rPr lang="en-GB" dirty="0"/>
                  <a:t>.</a:t>
                </a:r>
              </a:p>
              <a:p>
                <a:pPr marL="914400" lvl="1" indent="-457200">
                  <a:buFont typeface="+mj-lt"/>
                  <a:buAutoNum type="arabicPeriod"/>
                </a:pPr>
                <a:r>
                  <a:rPr lang="en-GB" dirty="0"/>
                  <a:t>There exists a classical plan from some state of </a:t>
                </a:r>
                <a14:m>
                  <m:oMath xmlns:m="http://schemas.openxmlformats.org/officeDocument/2006/math">
                    <m:sSup>
                      <m:sSupPr>
                        <m:ctrlPr>
                          <a:rPr lang="el-GR" b="1" i="1" dirty="0">
                            <a:latin typeface="Cambria Math" panose="02040503050406030204" pitchFamily="18" charset="0"/>
                          </a:rPr>
                        </m:ctrlPr>
                      </m:sSupPr>
                      <m:e>
                        <m:r>
                          <m:rPr>
                            <m:nor/>
                          </m:rPr>
                          <a:rPr lang="el-GR" b="1" dirty="0"/>
                          <m:t>λ</m:t>
                        </m:r>
                      </m:e>
                      <m:sup>
                        <m:r>
                          <a:rPr lang="en-GB" b="1" i="1" dirty="0">
                            <a:latin typeface="Cambria Math" panose="02040503050406030204" pitchFamily="18" charset="0"/>
                          </a:rPr>
                          <m:t>𝒍</m:t>
                        </m:r>
                      </m:sup>
                    </m:sSup>
                    <m:d>
                      <m:dPr>
                        <m:ctrlPr>
                          <a:rPr lang="en-GB" b="1" i="1" dirty="0">
                            <a:latin typeface="Cambria Math" panose="02040503050406030204" pitchFamily="18" charset="0"/>
                          </a:rPr>
                        </m:ctrlPr>
                      </m:dPr>
                      <m:e>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e>
                    </m:d>
                  </m:oMath>
                </a14:m>
                <a:r>
                  <a:rPr lang="en-GB" dirty="0"/>
                  <a:t> to</a:t>
                </a:r>
                <a14:m>
                  <m:oMath xmlns:m="http://schemas.openxmlformats.org/officeDocument/2006/math">
                    <m:sSubSup>
                      <m:sSubSupPr>
                        <m:ctrlPr>
                          <a:rPr lang="en-GB" b="1" i="1">
                            <a:latin typeface="Cambria Math" panose="02040503050406030204" pitchFamily="18" charset="0"/>
                          </a:rPr>
                        </m:ctrlPr>
                      </m:sSubSupPr>
                      <m:e>
                        <m:r>
                          <m:rPr>
                            <m:nor/>
                          </m:rPr>
                          <a:rPr lang="en-GB" b="1">
                            <a:latin typeface="Cambria Math" panose="02040503050406030204" pitchFamily="18" charset="0"/>
                          </a:rPr>
                          <m:t> </m:t>
                        </m:r>
                        <m:r>
                          <m:rPr>
                            <m:nor/>
                          </m:rPr>
                          <a:rPr lang="el-GR" b="1" dirty="0"/>
                          <m:t>σ</m:t>
                        </m:r>
                      </m:e>
                      <m:sub>
                        <m:r>
                          <a:rPr lang="en-GB" b="1" i="1" dirty="0">
                            <a:latin typeface="Cambria Math" panose="02040503050406030204" pitchFamily="18" charset="0"/>
                          </a:rPr>
                          <m:t>𝟎</m:t>
                        </m:r>
                      </m:sub>
                      <m:sup>
                        <m:r>
                          <a:rPr lang="en-GB" b="1" i="1">
                            <a:latin typeface="Cambria Math" panose="02040503050406030204" pitchFamily="18" charset="0"/>
                          </a:rPr>
                          <m:t>𝒍</m:t>
                        </m:r>
                      </m:sup>
                    </m:sSubSup>
                    <m:r>
                      <a:rPr lang="en-GB" b="1" i="1">
                        <a:latin typeface="Cambria Math" panose="02040503050406030204" pitchFamily="18" charset="0"/>
                      </a:rPr>
                      <m:t>∈</m:t>
                    </m:r>
                    <m:sSup>
                      <m:sSupPr>
                        <m:ctrlPr>
                          <a:rPr lang="en-GB" b="1" i="1" dirty="0">
                            <a:latin typeface="Cambria Math" panose="02040503050406030204" pitchFamily="18" charset="0"/>
                          </a:rPr>
                        </m:ctrlPr>
                      </m:sSupPr>
                      <m:e>
                        <m:r>
                          <m:rPr>
                            <m:nor/>
                          </m:rPr>
                          <a:rPr lang="el-GR" b="1" dirty="0"/>
                          <m:t>Σ</m:t>
                        </m:r>
                      </m:e>
                      <m:sup>
                        <m:r>
                          <a:rPr lang="en-GB" b="1" i="1" dirty="0">
                            <a:latin typeface="Cambria Math" panose="02040503050406030204" pitchFamily="18" charset="0"/>
                          </a:rPr>
                          <m:t>𝒍</m:t>
                        </m:r>
                      </m:sup>
                    </m:sSup>
                  </m:oMath>
                </a14:m>
                <a:r>
                  <a:rPr lang="en-GB" dirty="0"/>
                  <a:t>.</a:t>
                </a:r>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4793640"/>
              </a:xfrm>
              <a:blipFill>
                <a:blip r:embed="rId3"/>
                <a:stretch>
                  <a:fillRect l="-1043" t="-2163" r="-812" b="-1018"/>
                </a:stretch>
              </a:blipFill>
            </p:spPr>
            <p:txBody>
              <a:bodyPr/>
              <a:lstStyle/>
              <a:p>
                <a:r>
                  <a:rPr lang="en-GB">
                    <a:noFill/>
                  </a:rPr>
                  <a:t> </a:t>
                </a:r>
              </a:p>
            </p:txBody>
          </p:sp>
        </mc:Fallback>
      </mc:AlternateContent>
    </p:spTree>
    <p:extLst>
      <p:ext uri="{BB962C8B-B14F-4D97-AF65-F5344CB8AC3E}">
        <p14:creationId xmlns:p14="http://schemas.microsoft.com/office/powerpoint/2010/main" val="421474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Downwards Refinement Property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a:bodyPr>
              <a:lstStyle/>
              <a:p>
                <a:r>
                  <a:rPr lang="en-GB" dirty="0"/>
                  <a:t>This is also true if we have already constructed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smtClean="0">
                            <a:latin typeface="Cambria Math" panose="02040503050406030204" pitchFamily="18" charset="0"/>
                          </a:rPr>
                          <m:t>𝒍</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and;</a:t>
                </a:r>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𝑖</m:t>
                              </m:r>
                            </m:sub>
                            <m:sup>
                              <m:r>
                                <a:rPr lang="en-GB" b="0" i="1">
                                  <a:latin typeface="Cambria Math" panose="02040503050406030204" pitchFamily="18" charset="0"/>
                                </a:rPr>
                                <m:t>𝑙</m:t>
                              </m:r>
                            </m:sup>
                          </m:sSubSup>
                          <m:r>
                            <a:rPr lang="en-GB" b="0" i="1">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𝑇</m:t>
                              </m:r>
                            </m:e>
                            <m:sup>
                              <m:r>
                                <a:rPr lang="en-GB" b="0" i="1" smtClean="0">
                                  <a:latin typeface="Cambria Math" panose="02040503050406030204" pitchFamily="18" charset="0"/>
                                </a:rPr>
                                <m:t>𝑙</m:t>
                              </m:r>
                            </m:sup>
                          </m:sSup>
                        </m:e>
                      </m:d>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l-GR" b="0" i="1">
                              <a:latin typeface="Cambria Math" panose="02040503050406030204" pitchFamily="18" charset="0"/>
                            </a:rPr>
                            <m:t>𝜌</m:t>
                          </m:r>
                          <m:r>
                            <a:rPr lang="en-GB" b="0" i="1">
                              <a:latin typeface="Cambria Math" panose="02040503050406030204" pitchFamily="18" charset="0"/>
                            </a:rPr>
                            <m:t>(</m:t>
                          </m:r>
                          <m:r>
                            <m:rPr>
                              <m:nor/>
                            </m:rPr>
                            <a:rPr lang="el-GR" dirty="0"/>
                            <m:t>τ</m:t>
                          </m:r>
                        </m:e>
                        <m:sub>
                          <m:r>
                            <a:rPr lang="en-GB" b="0" i="1" dirty="0" smtClean="0">
                              <a:latin typeface="Cambria Math" panose="02040503050406030204" pitchFamily="18" charset="0"/>
                            </a:rPr>
                            <m:t>0</m:t>
                          </m:r>
                        </m:sub>
                        <m:sup>
                          <m:r>
                            <a:rPr lang="en-GB" b="0" i="1" dirty="0">
                              <a:latin typeface="Cambria Math" panose="02040503050406030204" pitchFamily="18" charset="0"/>
                            </a:rPr>
                            <m:t>𝑙</m:t>
                          </m:r>
                          <m:r>
                            <a:rPr lang="en-GB" b="0" i="1" dirty="0">
                              <a:latin typeface="Cambria Math" panose="02040503050406030204" pitchFamily="18" charset="0"/>
                            </a:rPr>
                            <m:t>+1</m:t>
                          </m:r>
                        </m:sup>
                      </m:sSubSup>
                      <m:r>
                        <a:rPr lang="en-GB" b="0" i="1">
                          <a:latin typeface="Cambria Math" panose="02040503050406030204" pitchFamily="18" charset="0"/>
                        </a:rPr>
                        <m:t>)</m:t>
                      </m:r>
                      <m:r>
                        <a:rPr lang="en-GB" i="1">
                          <a:latin typeface="Cambria Math" panose="02040503050406030204" pitchFamily="18" charset="0"/>
                        </a:rPr>
                        <m:t>⊆</m:t>
                      </m:r>
                      <m:sSubSup>
                        <m:sSubSupPr>
                          <m:ctrlPr>
                            <a:rPr lang="en-GB" i="1">
                              <a:latin typeface="Cambria Math" panose="02040503050406030204" pitchFamily="18" charset="0"/>
                            </a:rPr>
                          </m:ctrlPr>
                        </m:sSubSupPr>
                        <m:e>
                          <m:r>
                            <m:rPr>
                              <m:nor/>
                            </m:rPr>
                            <a:rPr lang="el-GR" dirty="0"/>
                            <m:t>σ</m:t>
                          </m:r>
                        </m:e>
                        <m:sub>
                          <m:r>
                            <a:rPr lang="en-GB" i="1">
                              <a:latin typeface="Cambria Math" panose="02040503050406030204" pitchFamily="18" charset="0"/>
                            </a:rPr>
                            <m:t>1</m:t>
                          </m:r>
                        </m:sub>
                        <m:sup>
                          <m:r>
                            <a:rPr lang="en-GB" i="1">
                              <a:latin typeface="Cambria Math" panose="02040503050406030204" pitchFamily="18" charset="0"/>
                            </a:rPr>
                            <m:t>𝑙</m:t>
                          </m:r>
                          <m:r>
                            <a:rPr lang="en-GB" i="1">
                              <a:latin typeface="Cambria Math" panose="02040503050406030204" pitchFamily="18" charset="0"/>
                            </a:rPr>
                            <m:t>+1</m:t>
                          </m:r>
                        </m:sup>
                      </m:sSub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m:rPr>
                                  <m:sty m:val="p"/>
                                </m:rPr>
                                <a:rPr lang="el-GR" i="1">
                                  <a:latin typeface="Cambria Math" panose="02040503050406030204" pitchFamily="18" charset="0"/>
                                </a:rPr>
                                <m:t>δ</m:t>
                              </m:r>
                            </m:e>
                            <m:sub>
                              <m:r>
                                <a:rPr lang="en-GB" i="1">
                                  <a:latin typeface="Cambria Math" panose="02040503050406030204" pitchFamily="18" charset="0"/>
                                </a:rPr>
                                <m:t>1</m:t>
                              </m:r>
                            </m:sub>
                            <m:sup>
                              <m:r>
                                <a:rPr lang="en-GB" i="1">
                                  <a:latin typeface="Cambria Math" panose="02040503050406030204" pitchFamily="18" charset="0"/>
                                </a:rPr>
                                <m:t>𝑙</m:t>
                              </m:r>
                            </m:sup>
                          </m:sSubSup>
                          <m:d>
                            <m:dPr>
                              <m:ctrlPr>
                                <a:rPr lang="en-GB" i="1">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0</m:t>
                                  </m:r>
                                </m:sub>
                                <m:sup>
                                  <m:r>
                                    <a:rPr lang="en-GB" i="1">
                                      <a:latin typeface="Cambria Math" panose="02040503050406030204" pitchFamily="18" charset="0"/>
                                    </a:rPr>
                                    <m:t>𝑙</m:t>
                                  </m:r>
                                </m:sup>
                              </m:sSubSup>
                            </m:e>
                          </m:d>
                        </m:e>
                      </m:d>
                    </m:oMath>
                  </m:oMathPara>
                </a14:m>
                <a:endParaRPr lang="en-GB" dirty="0"/>
              </a:p>
              <a:p>
                <a:pPr marL="0" indent="0">
                  <a:buNone/>
                </a:pPr>
                <a:endParaRPr lang="en-GB" sz="800" dirty="0"/>
              </a:p>
              <a:p>
                <a:r>
                  <a:rPr lang="en-GB" dirty="0"/>
                  <a:t>Checking it for all sub-goals;</a:t>
                </a:r>
              </a:p>
              <a:p>
                <a:pPr marL="457200" lvl="1" indent="0">
                  <a:buNone/>
                </a:pPr>
                <a:endParaRPr lang="en-GB" sz="800" dirty="0"/>
              </a:p>
              <a:p>
                <a:pPr marL="457200" lvl="1"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sSubSup>
                        <m:sSubSupPr>
                          <m:ctrlPr>
                            <a:rPr lang="en-GB" i="1" smtClean="0">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𝑗</m:t>
                          </m:r>
                        </m:sub>
                        <m:sup>
                          <m:r>
                            <a:rPr lang="en-GB" i="1" dirty="0">
                              <a:latin typeface="Cambria Math" panose="02040503050406030204" pitchFamily="18" charset="0"/>
                            </a:rPr>
                            <m:t>𝑙</m:t>
                          </m:r>
                          <m:r>
                            <a:rPr lang="en-GB" i="1" dirty="0">
                              <a:latin typeface="Cambria Math" panose="02040503050406030204" pitchFamily="18" charset="0"/>
                            </a:rPr>
                            <m:t>+1</m:t>
                          </m:r>
                        </m:sup>
                      </m:sSubSup>
                      <m:r>
                        <a:rPr lang="en-GB" i="1">
                          <a:latin typeface="Cambria Math" panose="02040503050406030204" pitchFamily="18" charset="0"/>
                        </a:rPr>
                        <m:t>∈</m:t>
                      </m:r>
                      <m:sSup>
                        <m:sSupPr>
                          <m:ctrlPr>
                            <a:rPr lang="en-GB" i="1" dirty="0">
                              <a:latin typeface="Cambria Math" panose="02040503050406030204" pitchFamily="18" charset="0"/>
                            </a:rPr>
                          </m:ctrlPr>
                        </m:sSupPr>
                        <m:e>
                          <m:r>
                            <a:rPr lang="en-GB" b="0" i="1" dirty="0" smtClean="0">
                              <a:latin typeface="Cambria Math" panose="02040503050406030204" pitchFamily="18" charset="0"/>
                            </a:rPr>
                            <m:t>𝑇</m:t>
                          </m:r>
                        </m:e>
                        <m:sup>
                          <m:r>
                            <a:rPr lang="en-GB" i="1" dirty="0">
                              <a:latin typeface="Cambria Math" panose="02040503050406030204" pitchFamily="18" charset="0"/>
                            </a:rPr>
                            <m:t>𝑙</m:t>
                          </m:r>
                          <m:r>
                            <a:rPr lang="en-GB" b="0" i="1" dirty="0" smtClean="0">
                              <a:latin typeface="Cambria Math" panose="02040503050406030204" pitchFamily="18" charset="0"/>
                            </a:rPr>
                            <m:t>+1</m:t>
                          </m:r>
                        </m:sup>
                      </m:sSup>
                      <m:r>
                        <a:rPr lang="en-GB" i="1">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 ∃</m:t>
                      </m:r>
                      <m:d>
                        <m:dPr>
                          <m:ctrlPr>
                            <a:rPr lang="en-GB" b="0" i="1" smtClean="0">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b="0" i="1" dirty="0" smtClean="0">
                                  <a:latin typeface="Cambria Math" panose="02040503050406030204" pitchFamily="18" charset="0"/>
                                </a:rPr>
                                <m:t>𝑖</m:t>
                              </m:r>
                            </m:sub>
                            <m:sup>
                              <m:r>
                                <a:rPr lang="en-GB" b="0" i="1">
                                  <a:latin typeface="Cambria Math" panose="02040503050406030204" pitchFamily="18" charset="0"/>
                                </a:rPr>
                                <m:t>𝑙</m:t>
                              </m:r>
                            </m:sup>
                          </m:sSubSup>
                          <m:r>
                            <a:rPr lang="en-GB" b="0" i="1">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𝑇</m:t>
                              </m:r>
                            </m:e>
                            <m:sup>
                              <m:r>
                                <a:rPr lang="en-GB" b="0" i="1" smtClean="0">
                                  <a:latin typeface="Cambria Math" panose="02040503050406030204" pitchFamily="18" charset="0"/>
                                </a:rPr>
                                <m:t>𝑙</m:t>
                              </m:r>
                            </m:sup>
                          </m:sSup>
                        </m:e>
                      </m:d>
                      <m:r>
                        <a:rPr lang="en-GB" b="0" i="1" smtClean="0">
                          <a:latin typeface="Cambria Math" panose="02040503050406030204" pitchFamily="18" charset="0"/>
                        </a:rPr>
                        <m:t> </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l-GR" i="1">
                              <a:latin typeface="Cambria Math" panose="02040503050406030204" pitchFamily="18" charset="0"/>
                            </a:rPr>
                            <m:t>𝜌</m:t>
                          </m:r>
                          <m:r>
                            <a:rPr lang="en-GB" i="1">
                              <a:latin typeface="Cambria Math" panose="02040503050406030204" pitchFamily="18" charset="0"/>
                            </a:rPr>
                            <m:t>(</m:t>
                          </m:r>
                          <m:r>
                            <m:rPr>
                              <m:nor/>
                            </m:rPr>
                            <a:rPr lang="el-GR" dirty="0"/>
                            <m:t>τ</m:t>
                          </m:r>
                        </m:e>
                        <m:sub>
                          <m:r>
                            <a:rPr lang="en-GB" i="1" dirty="0">
                              <a:latin typeface="Cambria Math" panose="02040503050406030204" pitchFamily="18" charset="0"/>
                            </a:rPr>
                            <m:t>𝑗</m:t>
                          </m:r>
                        </m:sub>
                        <m:sup>
                          <m:r>
                            <a:rPr lang="en-GB" i="1" dirty="0">
                              <a:latin typeface="Cambria Math" panose="02040503050406030204" pitchFamily="18" charset="0"/>
                            </a:rPr>
                            <m:t>𝑙</m:t>
                          </m:r>
                          <m:r>
                            <a:rPr lang="en-GB" i="1" dirty="0">
                              <a:latin typeface="Cambria Math" panose="02040503050406030204" pitchFamily="18" charset="0"/>
                            </a:rPr>
                            <m:t>+1</m:t>
                          </m:r>
                        </m:sup>
                      </m:sSubSup>
                      <m:r>
                        <a:rPr lang="en-GB" i="1">
                          <a:latin typeface="Cambria Math" panose="02040503050406030204" pitchFamily="18" charset="0"/>
                        </a:rPr>
                        <m:t>)⊆</m:t>
                      </m:r>
                      <m:sSubSup>
                        <m:sSubSupPr>
                          <m:ctrlPr>
                            <a:rPr lang="en-GB" i="1">
                              <a:latin typeface="Cambria Math" panose="02040503050406030204" pitchFamily="18" charset="0"/>
                            </a:rPr>
                          </m:ctrlPr>
                        </m:sSubSupPr>
                        <m:e>
                          <m:r>
                            <m:rPr>
                              <m:nor/>
                            </m:rPr>
                            <a:rPr lang="el-GR" dirty="0"/>
                            <m:t>σ</m:t>
                          </m:r>
                        </m:e>
                        <m:sub>
                          <m:r>
                            <a:rPr lang="en-GB" i="1" dirty="0">
                              <a:latin typeface="Cambria Math" panose="02040503050406030204" pitchFamily="18" charset="0"/>
                            </a:rPr>
                            <m:t>𝑖</m:t>
                          </m:r>
                          <m:r>
                            <a:rPr lang="en-GB" i="1" dirty="0">
                              <a:latin typeface="Cambria Math" panose="02040503050406030204" pitchFamily="18" charset="0"/>
                            </a:rPr>
                            <m:t>+1</m:t>
                          </m:r>
                        </m:sub>
                        <m:sup>
                          <m:r>
                            <a:rPr lang="en-GB" i="1">
                              <a:latin typeface="Cambria Math" panose="02040503050406030204" pitchFamily="18" charset="0"/>
                            </a:rPr>
                            <m:t>𝑙</m:t>
                          </m:r>
                          <m:r>
                            <a:rPr lang="en-GB" i="1">
                              <a:latin typeface="Cambria Math" panose="02040503050406030204" pitchFamily="18" charset="0"/>
                            </a:rPr>
                            <m:t>+1</m:t>
                          </m:r>
                        </m:sup>
                      </m:sSubSup>
                      <m:d>
                        <m:dPr>
                          <m:ctrlPr>
                            <a:rPr lang="en-GB" i="1">
                              <a:latin typeface="Cambria Math" panose="02040503050406030204" pitchFamily="18" charset="0"/>
                            </a:rPr>
                          </m:ctrlPr>
                        </m:dPr>
                        <m:e>
                          <m:sSubSup>
                            <m:sSubSupPr>
                              <m:ctrlPr>
                                <a:rPr lang="en-GB" i="1">
                                  <a:latin typeface="Cambria Math" panose="02040503050406030204" pitchFamily="18" charset="0"/>
                                </a:rPr>
                              </m:ctrlPr>
                            </m:sSubSupPr>
                            <m:e>
                              <m:r>
                                <m:rPr>
                                  <m:sty m:val="p"/>
                                </m:rPr>
                                <a:rPr lang="el-GR" i="1">
                                  <a:latin typeface="Cambria Math" panose="02040503050406030204" pitchFamily="18" charset="0"/>
                                </a:rPr>
                                <m:t>δ</m:t>
                              </m:r>
                            </m:e>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𝑙</m:t>
                              </m:r>
                            </m:sup>
                          </m:sSubSup>
                          <m:d>
                            <m:dPr>
                              <m:ctrlPr>
                                <a:rPr lang="en-GB" i="1">
                                  <a:latin typeface="Cambria Math" panose="02040503050406030204" pitchFamily="18" charset="0"/>
                                </a:rPr>
                              </m:ctrlPr>
                            </m:dPr>
                            <m:e>
                              <m:sSubSup>
                                <m:sSubSupPr>
                                  <m:ctrlPr>
                                    <a:rPr lang="el-GR" i="1">
                                      <a:latin typeface="Cambria Math" panose="02040503050406030204" pitchFamily="18" charset="0"/>
                                    </a:rPr>
                                  </m:ctrlPr>
                                </m:sSubSupPr>
                                <m:e>
                                  <m:r>
                                    <m:rPr>
                                      <m:nor/>
                                    </m:rPr>
                                    <a:rPr lang="el-GR" dirty="0"/>
                                    <m:t>τ</m:t>
                                  </m:r>
                                </m:e>
                                <m:sub>
                                  <m:r>
                                    <a:rPr lang="en-GB" i="1" dirty="0">
                                      <a:latin typeface="Cambria Math" panose="02040503050406030204" pitchFamily="18" charset="0"/>
                                    </a:rPr>
                                    <m:t>𝑖</m:t>
                                  </m:r>
                                </m:sub>
                                <m:sup>
                                  <m:r>
                                    <a:rPr lang="en-GB" i="1">
                                      <a:latin typeface="Cambria Math" panose="02040503050406030204" pitchFamily="18" charset="0"/>
                                    </a:rPr>
                                    <m:t>𝑙</m:t>
                                  </m:r>
                                </m:sup>
                              </m:sSubSup>
                            </m:e>
                          </m:d>
                        </m:e>
                      </m:d>
                    </m:oMath>
                  </m:oMathPara>
                </a14:m>
                <a:endParaRPr lang="en-GB" dirty="0"/>
              </a:p>
              <a:p>
                <a:pPr marL="0" indent="0">
                  <a:buNone/>
                </a:pPr>
                <a:endParaRPr lang="en-GB" sz="800" dirty="0"/>
              </a:p>
              <a:p>
                <a:r>
                  <a:rPr lang="en-GB" dirty="0"/>
                  <a:t>If this is true, then </a:t>
                </a:r>
                <a14:m>
                  <m:oMath xmlns:m="http://schemas.openxmlformats.org/officeDocument/2006/math">
                    <m:sSup>
                      <m:sSupPr>
                        <m:ctrlPr>
                          <a:rPr lang="el-GR" b="1" i="1" dirty="0" smtClean="0">
                            <a:latin typeface="Cambria Math" panose="02040503050406030204" pitchFamily="18" charset="0"/>
                          </a:rPr>
                        </m:ctrlPr>
                      </m:sSupPr>
                      <m:e>
                        <m:r>
                          <m:rPr>
                            <m:nor/>
                          </m:rPr>
                          <a:rPr lang="el-GR" b="1" dirty="0"/>
                          <m:t>λ</m:t>
                        </m:r>
                      </m:e>
                      <m:sup>
                        <m:r>
                          <a:rPr lang="en-GB" b="1" i="1" dirty="0" smtClean="0">
                            <a:latin typeface="Cambria Math" panose="02040503050406030204" pitchFamily="18" charset="0"/>
                          </a:rPr>
                          <m:t>𝒍</m:t>
                        </m:r>
                        <m:r>
                          <a:rPr lang="en-GB" b="1" i="1" dirty="0" smtClean="0">
                            <a:latin typeface="Cambria Math" panose="02040503050406030204" pitchFamily="18" charset="0"/>
                          </a:rPr>
                          <m:t>+</m:t>
                        </m:r>
                        <m:r>
                          <a:rPr lang="en-GB" b="1" i="1" dirty="0" smtClean="0">
                            <a:latin typeface="Cambria Math" panose="02040503050406030204" pitchFamily="18" charset="0"/>
                          </a:rPr>
                          <m:t>𝟏</m:t>
                        </m:r>
                      </m:sup>
                    </m:sSup>
                    <m:r>
                      <a:rPr lang="en-GB" b="1" i="1" dirty="0">
                        <a:latin typeface="Cambria Math" panose="02040503050406030204" pitchFamily="18" charset="0"/>
                      </a:rPr>
                      <m:t>(</m:t>
                    </m:r>
                    <m:sSup>
                      <m:sSupPr>
                        <m:ctrlPr>
                          <a:rPr lang="en-GB" b="1" i="1" dirty="0">
                            <a:latin typeface="Cambria Math" panose="02040503050406030204" pitchFamily="18" charset="0"/>
                          </a:rPr>
                        </m:ctrlPr>
                      </m:sSupPr>
                      <m:e>
                        <m:r>
                          <a:rPr lang="en-GB" b="1" i="1" dirty="0">
                            <a:latin typeface="Cambria Math" panose="02040503050406030204" pitchFamily="18" charset="0"/>
                          </a:rPr>
                          <m:t>𝑷𝑷</m:t>
                        </m:r>
                      </m:e>
                      <m:sup>
                        <m:r>
                          <a:rPr lang="en-GB" b="1" i="1" dirty="0">
                            <a:latin typeface="Cambria Math" panose="02040503050406030204" pitchFamily="18" charset="0"/>
                          </a:rPr>
                          <m:t>𝟏</m:t>
                        </m:r>
                        <m:r>
                          <a:rPr lang="en-GB" b="1" i="1" dirty="0">
                            <a:latin typeface="Cambria Math" panose="02040503050406030204" pitchFamily="18" charset="0"/>
                          </a:rPr>
                          <m:t>,</m:t>
                        </m:r>
                        <m:r>
                          <a:rPr lang="en-GB" b="1" i="1" dirty="0">
                            <a:latin typeface="Cambria Math" panose="02040503050406030204" pitchFamily="18" charset="0"/>
                          </a:rPr>
                          <m:t>𝑵</m:t>
                        </m:r>
                      </m:sup>
                    </m:sSup>
                    <m:r>
                      <a:rPr lang="en-GB" b="1" i="1" dirty="0">
                        <a:latin typeface="Cambria Math" panose="02040503050406030204" pitchFamily="18" charset="0"/>
                      </a:rPr>
                      <m:t>)</m:t>
                    </m:r>
                  </m:oMath>
                </a14:m>
                <a:r>
                  <a:rPr lang="en-GB" dirty="0"/>
                  <a:t> has DRP.</a:t>
                </a:r>
              </a:p>
              <a:p>
                <a:r>
                  <a:rPr lang="en-GB" dirty="0"/>
                  <a:t>We have to check this for every level except the ground level.</a:t>
                </a:r>
              </a:p>
              <a:p>
                <a:r>
                  <a:rPr lang="en-GB" dirty="0"/>
                  <a:t>But we still have to construct the ground level transition system.</a:t>
                </a:r>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4793640"/>
              </a:xfrm>
              <a:blipFill>
                <a:blip r:embed="rId2"/>
                <a:stretch>
                  <a:fillRect l="-1043" t="-1908"/>
                </a:stretch>
              </a:blipFill>
            </p:spPr>
            <p:txBody>
              <a:bodyPr/>
              <a:lstStyle/>
              <a:p>
                <a:r>
                  <a:rPr lang="en-GB">
                    <a:noFill/>
                  </a:rPr>
                  <a:t> </a:t>
                </a:r>
              </a:p>
            </p:txBody>
          </p:sp>
        </mc:Fallback>
      </mc:AlternateContent>
    </p:spTree>
    <p:extLst>
      <p:ext uri="{BB962C8B-B14F-4D97-AF65-F5344CB8AC3E}">
        <p14:creationId xmlns:p14="http://schemas.microsoft.com/office/powerpoint/2010/main" val="388327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Motivation</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lnSpcReduction="10000"/>
          </a:bodyPr>
          <a:lstStyle/>
          <a:p>
            <a:r>
              <a:rPr lang="en-GB" dirty="0"/>
              <a:t>To overcome this we must either;</a:t>
            </a:r>
          </a:p>
          <a:p>
            <a:pPr lvl="1"/>
            <a:r>
              <a:rPr lang="en-GB" dirty="0"/>
              <a:t>Find some way to guide search, e.g. problem-specific heuristics,</a:t>
            </a:r>
          </a:p>
          <a:p>
            <a:pPr lvl="1"/>
            <a:r>
              <a:rPr lang="en-GB" dirty="0"/>
              <a:t>Find some way to split the problem and plan online.</a:t>
            </a:r>
          </a:p>
          <a:p>
            <a:pPr marL="0" indent="0">
              <a:buNone/>
            </a:pPr>
            <a:endParaRPr lang="en-GB" sz="900" dirty="0"/>
          </a:p>
          <a:p>
            <a:r>
              <a:rPr lang="en-GB" dirty="0"/>
              <a:t>Why use abstraction?</a:t>
            </a:r>
          </a:p>
          <a:p>
            <a:pPr lvl="1"/>
            <a:r>
              <a:rPr lang="en-GB" dirty="0"/>
              <a:t>Provides domain-independent guidance to search,</a:t>
            </a:r>
          </a:p>
          <a:p>
            <a:pPr lvl="1"/>
            <a:r>
              <a:rPr lang="en-GB" dirty="0"/>
              <a:t>Allows online partial planning,</a:t>
            </a:r>
          </a:p>
          <a:p>
            <a:pPr lvl="1"/>
            <a:r>
              <a:rPr lang="en-GB" dirty="0"/>
              <a:t>Find good solutions very quickly.</a:t>
            </a:r>
          </a:p>
          <a:p>
            <a:pPr marL="0" indent="0">
              <a:buNone/>
            </a:pPr>
            <a:endParaRPr lang="en-GB" sz="900" dirty="0"/>
          </a:p>
          <a:p>
            <a:r>
              <a:rPr lang="en-GB" dirty="0"/>
              <a:t>This is the human-like approach to planning;</a:t>
            </a:r>
          </a:p>
          <a:p>
            <a:pPr lvl="1"/>
            <a:r>
              <a:rPr lang="en-GB" dirty="0"/>
              <a:t>Decide which part of the problem are details,</a:t>
            </a:r>
          </a:p>
          <a:p>
            <a:pPr lvl="1"/>
            <a:r>
              <a:rPr lang="en-GB" dirty="0"/>
              <a:t>Abstract away details whilst they have low-relevance, deal with them later,</a:t>
            </a:r>
          </a:p>
          <a:p>
            <a:pPr lvl="1"/>
            <a:r>
              <a:rPr lang="en-GB" dirty="0"/>
              <a:t>Find some abstract structure to the plan, maintain this structure throughout.</a:t>
            </a:r>
          </a:p>
        </p:txBody>
      </p:sp>
    </p:spTree>
    <p:extLst>
      <p:ext uri="{BB962C8B-B14F-4D97-AF65-F5344CB8AC3E}">
        <p14:creationId xmlns:p14="http://schemas.microsoft.com/office/powerpoint/2010/main" val="2100713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Problems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a:bodyPr>
          <a:lstStyle/>
          <a:p>
            <a:r>
              <a:rPr lang="en-GB" dirty="0"/>
              <a:t>DRP means can solve any sub-goal or any sub-sequence of sub-goals independently, and dividing on action effects allows interleaving, but;</a:t>
            </a:r>
          </a:p>
          <a:p>
            <a:pPr lvl="1"/>
            <a:r>
              <a:rPr lang="en-GB" dirty="0"/>
              <a:t>How many sub-goals to solve per iteration? i.e. how far ahead to we plan?</a:t>
            </a:r>
          </a:p>
          <a:p>
            <a:pPr lvl="1"/>
            <a:r>
              <a:rPr lang="en-GB" dirty="0"/>
              <a:t>Do we allow revision of previously planned actions at the same level?</a:t>
            </a:r>
          </a:p>
          <a:p>
            <a:pPr lvl="1"/>
            <a:r>
              <a:rPr lang="en-GB" dirty="0"/>
              <a:t>If so, how far do we allow the planner to “look-back”?</a:t>
            </a:r>
          </a:p>
          <a:p>
            <a:pPr marL="0" indent="0">
              <a:buNone/>
            </a:pPr>
            <a:endParaRPr lang="en-GB" sz="800" dirty="0"/>
          </a:p>
          <a:p>
            <a:r>
              <a:rPr lang="en-GB" dirty="0"/>
              <a:t>Each decomposition tree may interact (so need to be interleaved), but we don’t know which ones…</a:t>
            </a:r>
          </a:p>
          <a:p>
            <a:pPr lvl="1"/>
            <a:r>
              <a:rPr lang="en-GB" dirty="0"/>
              <a:t>If we know this, we would never need to make an revisions,</a:t>
            </a:r>
          </a:p>
          <a:p>
            <a:pPr lvl="1"/>
            <a:r>
              <a:rPr lang="en-GB" dirty="0"/>
              <a:t>Allowing revisions mean that interacting trees that </a:t>
            </a:r>
            <a:r>
              <a:rPr lang="en-GB"/>
              <a:t>were previously made </a:t>
            </a:r>
            <a:r>
              <a:rPr lang="en-GB" dirty="0"/>
              <a:t>independent can be interleaved, but is expensive, work has to be re-done!</a:t>
            </a:r>
          </a:p>
          <a:p>
            <a:pPr lvl="1"/>
            <a:r>
              <a:rPr lang="en-GB" dirty="0"/>
              <a:t>Possible to dynamically look-back if a sub-goal interaction is detected?</a:t>
            </a:r>
          </a:p>
          <a:p>
            <a:endParaRPr lang="en-GB" dirty="0"/>
          </a:p>
          <a:p>
            <a:endParaRPr lang="en-GB" dirty="0"/>
          </a:p>
        </p:txBody>
      </p:sp>
    </p:spTree>
    <p:extLst>
      <p:ext uri="{BB962C8B-B14F-4D97-AF65-F5344CB8AC3E}">
        <p14:creationId xmlns:p14="http://schemas.microsoft.com/office/powerpoint/2010/main" val="10508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Modules of ASH: Planning</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endParaRPr lang="en-GB" dirty="0"/>
          </a:p>
        </p:txBody>
      </p:sp>
    </p:spTree>
    <p:extLst>
      <p:ext uri="{BB962C8B-B14F-4D97-AF65-F5344CB8AC3E}">
        <p14:creationId xmlns:p14="http://schemas.microsoft.com/office/powerpoint/2010/main" val="2877273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Modules of ASH: Conformance</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endParaRPr lang="en-GB" dirty="0"/>
          </a:p>
        </p:txBody>
      </p:sp>
    </p:spTree>
    <p:extLst>
      <p:ext uri="{BB962C8B-B14F-4D97-AF65-F5344CB8AC3E}">
        <p14:creationId xmlns:p14="http://schemas.microsoft.com/office/powerpoint/2010/main" val="1485494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Modules of ASH: Instance Relations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a:bodyPr>
          <a:lstStyle/>
          <a:p>
            <a:r>
              <a:rPr lang="en-GB" dirty="0"/>
              <a:t>A typing system</a:t>
            </a:r>
          </a:p>
          <a:p>
            <a:r>
              <a:rPr lang="en-GB" dirty="0"/>
              <a:t>Very important because it controls which constants replace variables occurring in rules of the planning domain definition.</a:t>
            </a:r>
          </a:p>
          <a:p>
            <a:r>
              <a:rPr lang="en-GB" dirty="0"/>
              <a:t>Special override arcs of the type inheritance hierarchy define our novel type of domain model, roughened models.</a:t>
            </a:r>
          </a:p>
        </p:txBody>
      </p:sp>
    </p:spTree>
    <p:extLst>
      <p:ext uri="{BB962C8B-B14F-4D97-AF65-F5344CB8AC3E}">
        <p14:creationId xmlns:p14="http://schemas.microsoft.com/office/powerpoint/2010/main" val="1620948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Decomposition Trees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a:bodyPr>
          <a:lstStyle/>
          <a:p>
            <a:r>
              <a:rPr lang="en-GB" dirty="0"/>
              <a:t>Each node is the head of its own tree.</a:t>
            </a:r>
          </a:p>
          <a:p>
            <a:r>
              <a:rPr lang="en-GB" dirty="0"/>
              <a:t>Transition </a:t>
            </a:r>
            <a:r>
              <a:rPr lang="en-GB" dirty="0" err="1"/>
              <a:t>t</a:t>
            </a:r>
            <a:r>
              <a:rPr lang="en-GB" baseline="30000" dirty="0" err="1"/>
              <a:t>l</a:t>
            </a:r>
            <a:r>
              <a:rPr lang="en-GB" dirty="0"/>
              <a:t> achieves rho(t</a:t>
            </a:r>
            <a:r>
              <a:rPr lang="en-GB" baseline="30000" dirty="0"/>
              <a:t>l+1</a:t>
            </a:r>
            <a:r>
              <a:rPr lang="en-GB" dirty="0"/>
              <a:t>) if…</a:t>
            </a:r>
          </a:p>
          <a:p>
            <a:r>
              <a:rPr lang="en-GB" dirty="0"/>
              <a:t>Conformant if…</a:t>
            </a:r>
          </a:p>
          <a:p>
            <a:r>
              <a:rPr lang="en-GB" dirty="0"/>
              <a:t>Tree is </a:t>
            </a:r>
            <a:r>
              <a:rPr lang="en-GB" b="1" dirty="0"/>
              <a:t>complete</a:t>
            </a:r>
            <a:r>
              <a:rPr lang="en-GB" dirty="0"/>
              <a:t> if it is either at the ground level or is conformant.</a:t>
            </a:r>
          </a:p>
          <a:p>
            <a:r>
              <a:rPr lang="en-GB" dirty="0"/>
              <a:t>Tree is </a:t>
            </a:r>
            <a:r>
              <a:rPr lang="en-GB" b="1" dirty="0"/>
              <a:t>absolute</a:t>
            </a:r>
            <a:r>
              <a:rPr lang="en-GB" dirty="0"/>
              <a:t> if is complete and all of its children are absolute.</a:t>
            </a:r>
          </a:p>
          <a:p>
            <a:r>
              <a:rPr lang="en-GB" dirty="0"/>
              <a:t>Each tree is </a:t>
            </a:r>
            <a:r>
              <a:rPr lang="en-GB" b="1" dirty="0"/>
              <a:t>independently solvable</a:t>
            </a:r>
            <a:r>
              <a:rPr lang="en-GB" dirty="0"/>
              <a:t>.</a:t>
            </a:r>
          </a:p>
        </p:txBody>
      </p:sp>
    </p:spTree>
    <p:extLst>
      <p:ext uri="{BB962C8B-B14F-4D97-AF65-F5344CB8AC3E}">
        <p14:creationId xmlns:p14="http://schemas.microsoft.com/office/powerpoint/2010/main" val="1737894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Hierarchical Plans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A four-tuple </a:t>
                </a:r>
                <a14:m>
                  <m:oMath xmlns:m="http://schemas.openxmlformats.org/officeDocument/2006/math">
                    <m:sSubSup>
                      <m:sSubSupPr>
                        <m:ctrlPr>
                          <a:rPr lang="el-GR" b="1" i="1">
                            <a:latin typeface="Cambria Math" panose="02040503050406030204" pitchFamily="18" charset="0"/>
                          </a:rPr>
                        </m:ctrlPr>
                      </m:sSubSupPr>
                      <m:e>
                        <m:r>
                          <m:rPr>
                            <m:sty m:val="p"/>
                          </m:rPr>
                          <a:rPr lang="el-GR" b="1" i="1" smtClean="0">
                            <a:latin typeface="Cambria Math" panose="02040503050406030204" pitchFamily="18" charset="0"/>
                          </a:rPr>
                          <m:t>η</m:t>
                        </m:r>
                      </m:e>
                      <m:sub>
                        <m:r>
                          <a:rPr lang="en-GB" b="1" i="1" dirty="0" smtClean="0">
                            <a:latin typeface="Cambria Math" panose="02040503050406030204" pitchFamily="18" charset="0"/>
                          </a:rPr>
                          <m:t>𝒋</m:t>
                        </m:r>
                        <m:r>
                          <a:rPr lang="en-GB" b="1" i="1" dirty="0" smtClean="0">
                            <a:latin typeface="Cambria Math" panose="02040503050406030204" pitchFamily="18" charset="0"/>
                          </a:rPr>
                          <m:t>,</m:t>
                        </m:r>
                        <m:r>
                          <a:rPr lang="en-GB" b="1" i="1" dirty="0" smtClean="0">
                            <a:latin typeface="Cambria Math" panose="02040503050406030204" pitchFamily="18" charset="0"/>
                          </a:rPr>
                          <m:t>𝒌</m:t>
                        </m:r>
                      </m:sub>
                      <m:sup>
                        <m:r>
                          <a:rPr lang="en-GB" b="1" i="1" dirty="0" smtClean="0">
                            <a:latin typeface="Cambria Math" panose="02040503050406030204" pitchFamily="18" charset="0"/>
                          </a:rPr>
                          <m:t>𝒍</m:t>
                        </m:r>
                        <m:r>
                          <a:rPr lang="en-GB" b="1" i="1">
                            <a:latin typeface="Cambria Math" panose="02040503050406030204" pitchFamily="18" charset="0"/>
                          </a:rPr>
                          <m:t>,</m:t>
                        </m:r>
                        <m:r>
                          <a:rPr lang="en-GB" b="1" i="1">
                            <a:latin typeface="Cambria Math" panose="02040503050406030204" pitchFamily="18" charset="0"/>
                          </a:rPr>
                          <m:t>𝑵</m:t>
                        </m:r>
                      </m:sup>
                    </m:sSubSup>
                    <m:r>
                      <a:rPr lang="en-GB" b="1" i="1" smtClean="0">
                        <a:latin typeface="Cambria Math" panose="02040503050406030204" pitchFamily="18" charset="0"/>
                      </a:rPr>
                      <m:t>=</m:t>
                    </m:r>
                    <m:r>
                      <m:rPr>
                        <m:nor/>
                      </m:rPr>
                      <a:rPr lang="en-GB" b="1" dirty="0"/>
                      <m:t>&lt;</m:t>
                    </m:r>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𝑰</m:t>
                        </m:r>
                      </m:e>
                      <m:sup>
                        <m:r>
                          <a:rPr lang="en-GB" b="1" i="1" dirty="0" smtClean="0">
                            <a:latin typeface="Cambria Math" panose="02040503050406030204" pitchFamily="18" charset="0"/>
                          </a:rPr>
                          <m:t>𝒍</m:t>
                        </m:r>
                        <m:r>
                          <a:rPr lang="en-GB" b="1" i="1" dirty="0" smtClean="0">
                            <a:latin typeface="Cambria Math" panose="02040503050406030204" pitchFamily="18" charset="0"/>
                          </a:rPr>
                          <m:t>,</m:t>
                        </m:r>
                        <m:r>
                          <a:rPr lang="en-GB" b="1" i="1" dirty="0" smtClean="0">
                            <a:latin typeface="Cambria Math" panose="02040503050406030204" pitchFamily="18" charset="0"/>
                          </a:rPr>
                          <m:t>𝑵</m:t>
                        </m:r>
                      </m:sup>
                    </m:sSup>
                    <m:r>
                      <m:rPr>
                        <m:nor/>
                      </m:rPr>
                      <a:rPr lang="en-GB" b="1" dirty="0"/>
                      <m:t>, </m:t>
                    </m:r>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𝑮</m:t>
                        </m:r>
                      </m:e>
                      <m:sup>
                        <m:r>
                          <a:rPr lang="en-GB" b="1" i="1" dirty="0" smtClean="0">
                            <a:latin typeface="Cambria Math" panose="02040503050406030204" pitchFamily="18" charset="0"/>
                          </a:rPr>
                          <m:t>𝒍</m:t>
                        </m:r>
                        <m:r>
                          <a:rPr lang="en-GB" b="1" i="1" dirty="0" smtClean="0">
                            <a:latin typeface="Cambria Math" panose="02040503050406030204" pitchFamily="18" charset="0"/>
                          </a:rPr>
                          <m:t>,</m:t>
                        </m:r>
                        <m:r>
                          <a:rPr lang="en-GB" b="1" i="1" dirty="0" smtClean="0">
                            <a:latin typeface="Cambria Math" panose="02040503050406030204" pitchFamily="18" charset="0"/>
                          </a:rPr>
                          <m:t>𝑵</m:t>
                        </m:r>
                      </m:sup>
                    </m:sSup>
                    <m:r>
                      <m:rPr>
                        <m:nor/>
                      </m:rPr>
                      <a:rPr lang="en-GB" b="1" dirty="0"/>
                      <m:t>, {</m:t>
                    </m:r>
                    <m:sSubSup>
                      <m:sSubSupPr>
                        <m:ctrlPr>
                          <a:rPr lang="el-GR" b="1" i="1">
                            <a:latin typeface="Cambria Math" panose="02040503050406030204" pitchFamily="18" charset="0"/>
                          </a:rPr>
                        </m:ctrlPr>
                      </m:sSubSupPr>
                      <m:e>
                        <m:r>
                          <m:rPr>
                            <m:nor/>
                          </m:rPr>
                          <a:rPr lang="el-GR" b="1" dirty="0"/>
                          <m:t>Δ</m:t>
                        </m:r>
                      </m:e>
                      <m:sub>
                        <m:r>
                          <a:rPr lang="en-GB" b="1" i="1" dirty="0">
                            <a:latin typeface="Cambria Math" panose="02040503050406030204" pitchFamily="18" charset="0"/>
                          </a:rPr>
                          <m:t>𝒕</m:t>
                        </m:r>
                      </m:sub>
                      <m:sup>
                        <m:r>
                          <a:rPr lang="en-GB" b="1" i="1">
                            <a:latin typeface="Cambria Math" panose="02040503050406030204" pitchFamily="18" charset="0"/>
                          </a:rPr>
                          <m:t>𝑳</m:t>
                        </m:r>
                        <m:r>
                          <a:rPr lang="en-GB" b="1" i="1">
                            <a:latin typeface="Cambria Math" panose="02040503050406030204" pitchFamily="18" charset="0"/>
                          </a:rPr>
                          <m:t>,</m:t>
                        </m:r>
                        <m:r>
                          <a:rPr lang="en-GB" b="1" i="1">
                            <a:latin typeface="Cambria Math" panose="02040503050406030204" pitchFamily="18" charset="0"/>
                          </a:rPr>
                          <m:t>𝑵</m:t>
                        </m:r>
                      </m:sup>
                    </m:sSubSup>
                    <m:r>
                      <m:rPr>
                        <m:nor/>
                      </m:rPr>
                      <a:rPr lang="en-GB" b="1" dirty="0"/>
                      <m:t>| </m:t>
                    </m:r>
                    <m:r>
                      <m:rPr>
                        <m:nor/>
                      </m:rPr>
                      <a:rPr lang="en-GB" b="1" dirty="0"/>
                      <m:t>t</m:t>
                    </m:r>
                    <m:r>
                      <m:rPr>
                        <m:nor/>
                      </m:rPr>
                      <a:rPr lang="en-GB" b="1" dirty="0"/>
                      <m:t> </m:t>
                    </m:r>
                    <m:r>
                      <m:rPr>
                        <m:nor/>
                      </m:rPr>
                      <a:rPr lang="en-GB" b="1" dirty="0"/>
                      <m:t>ϵ</m:t>
                    </m:r>
                    <m:r>
                      <m:rPr>
                        <m:nor/>
                      </m:rPr>
                      <a:rPr lang="en-GB" b="1" dirty="0"/>
                      <m:t> [</m:t>
                    </m:r>
                    <m:r>
                      <m:rPr>
                        <m:nor/>
                      </m:rPr>
                      <a:rPr lang="en-GB" b="1" dirty="0" err="1"/>
                      <m:t>j</m:t>
                    </m:r>
                    <m:r>
                      <m:rPr>
                        <m:nor/>
                      </m:rPr>
                      <a:rPr lang="en-GB" b="1" dirty="0" err="1"/>
                      <m:t>,</m:t>
                    </m:r>
                    <m:r>
                      <m:rPr>
                        <m:nor/>
                      </m:rPr>
                      <a:rPr lang="en-GB" b="1" dirty="0" err="1"/>
                      <m:t>k</m:t>
                    </m:r>
                    <m:r>
                      <m:rPr>
                        <m:nor/>
                      </m:rPr>
                      <a:rPr lang="en-GB" b="1" dirty="0"/>
                      <m:t>)} &gt;</m:t>
                    </m:r>
                  </m:oMath>
                </a14:m>
                <a:r>
                  <a:rPr lang="en-GB" b="1" dirty="0"/>
                  <a:t>;</a:t>
                </a:r>
                <a:endParaRPr lang="en-GB" dirty="0"/>
              </a:p>
              <a:p>
                <a:pPr lvl="1"/>
                <a:r>
                  <a:rPr lang="en-GB" b="1" dirty="0"/>
                  <a:t>I</a:t>
                </a:r>
                <a:r>
                  <a:rPr lang="en-GB" b="1" baseline="30000" dirty="0"/>
                  <a:t>L,N</a:t>
                </a:r>
                <a:r>
                  <a:rPr lang="en-GB" dirty="0"/>
                  <a:t> is the initial state,</a:t>
                </a:r>
              </a:p>
              <a:p>
                <a:pPr lvl="1"/>
                <a:r>
                  <a:rPr lang="en-GB" b="1" dirty="0"/>
                  <a:t>G</a:t>
                </a:r>
                <a:r>
                  <a:rPr lang="en-GB" b="1" baseline="30000" dirty="0"/>
                  <a:t>L,N</a:t>
                </a:r>
                <a:r>
                  <a:rPr lang="en-GB" dirty="0"/>
                  <a:t> is the goal state,</a:t>
                </a:r>
              </a:p>
              <a:p>
                <a:pPr lvl="1"/>
                <a14:m>
                  <m:oMath xmlns:m="http://schemas.openxmlformats.org/officeDocument/2006/math">
                    <m:sSubSup>
                      <m:sSubSupPr>
                        <m:ctrlPr>
                          <a:rPr lang="el-GR" b="1" i="1" smtClean="0">
                            <a:latin typeface="Cambria Math" panose="02040503050406030204" pitchFamily="18" charset="0"/>
                          </a:rPr>
                        </m:ctrlPr>
                      </m:sSubSupPr>
                      <m:e>
                        <m:r>
                          <m:rPr>
                            <m:nor/>
                          </m:rPr>
                          <a:rPr lang="el-GR" b="1" dirty="0"/>
                          <m:t>Δ</m:t>
                        </m:r>
                      </m:e>
                      <m:sub>
                        <m:r>
                          <a:rPr lang="en-GB" b="1" i="1" dirty="0" smtClean="0">
                            <a:latin typeface="Cambria Math" panose="02040503050406030204" pitchFamily="18" charset="0"/>
                          </a:rPr>
                          <m:t>𝒕</m:t>
                        </m:r>
                      </m:sub>
                      <m:sup>
                        <m:r>
                          <a:rPr lang="en-GB" b="1" i="1">
                            <a:latin typeface="Cambria Math" panose="02040503050406030204" pitchFamily="18" charset="0"/>
                          </a:rPr>
                          <m:t>𝑳</m:t>
                        </m:r>
                        <m:r>
                          <a:rPr lang="en-GB" b="1" i="1" smtClean="0">
                            <a:latin typeface="Cambria Math" panose="02040503050406030204" pitchFamily="18" charset="0"/>
                          </a:rPr>
                          <m:t>,</m:t>
                        </m:r>
                        <m:r>
                          <a:rPr lang="en-GB" b="1" i="1" smtClean="0">
                            <a:latin typeface="Cambria Math" panose="02040503050406030204" pitchFamily="18" charset="0"/>
                          </a:rPr>
                          <m:t>𝑵</m:t>
                        </m:r>
                      </m:sup>
                    </m:sSubSup>
                  </m:oMath>
                </a14:m>
                <a:r>
                  <a:rPr lang="en-GB" dirty="0"/>
                  <a:t> is a sequence of decomposition trees,</a:t>
                </a:r>
              </a:p>
              <a:p>
                <a:pPr lvl="1"/>
                <a:r>
                  <a:rPr lang="en-GB" b="1" dirty="0"/>
                  <a:t>P</a:t>
                </a:r>
                <a:r>
                  <a:rPr lang="en-GB" b="1" baseline="30000" dirty="0"/>
                  <a:t>1</a:t>
                </a:r>
                <a:r>
                  <a:rPr lang="en-GB" dirty="0"/>
                  <a:t> is the “trailing” plan.</a:t>
                </a:r>
              </a:p>
              <a:p>
                <a:pPr marL="0" indent="0">
                  <a:buNone/>
                </a:pPr>
                <a:endParaRPr lang="en-GB" sz="1200" dirty="0"/>
              </a:p>
              <a:p>
                <a:r>
                  <a:rPr lang="en-GB" dirty="0"/>
                  <a:t>A single level plan is simply a sequence of state transitions.</a:t>
                </a:r>
              </a:p>
              <a:p>
                <a:r>
                  <a:rPr lang="en-GB" dirty="0"/>
                  <a:t>A hierarchical plan is conceptually a “pyramid” of stacked single plans.</a:t>
                </a:r>
              </a:p>
              <a:p>
                <a:r>
                  <a:rPr lang="en-GB" dirty="0"/>
                  <a:t>Decomposition trees define the relations between state transitions at different abstraction levels, i.e. which sequence of low level transitions achieve the same effect as the higher level transition.</a:t>
                </a:r>
              </a:p>
            </p:txBody>
          </p:sp>
        </mc:Choice>
        <mc:Fallback xmlns="">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4793640"/>
              </a:xfrm>
              <a:blipFill>
                <a:blip r:embed="rId3"/>
                <a:stretch>
                  <a:fillRect l="-1043" t="-1654" r="-1043"/>
                </a:stretch>
              </a:blipFill>
            </p:spPr>
            <p:txBody>
              <a:bodyPr/>
              <a:lstStyle/>
              <a:p>
                <a:r>
                  <a:rPr lang="en-GB">
                    <a:noFill/>
                  </a:rPr>
                  <a:t> </a:t>
                </a:r>
              </a:p>
            </p:txBody>
          </p:sp>
        </mc:Fallback>
      </mc:AlternateContent>
    </p:spTree>
    <p:extLst>
      <p:ext uri="{BB962C8B-B14F-4D97-AF65-F5344CB8AC3E}">
        <p14:creationId xmlns:p14="http://schemas.microsoft.com/office/powerpoint/2010/main" val="64178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Hierarchical Plans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a:bodyPr>
          <a:lstStyle/>
          <a:p>
            <a:r>
              <a:rPr lang="en-GB" dirty="0"/>
              <a:t>A hierarchical plan is </a:t>
            </a:r>
            <a:r>
              <a:rPr lang="en-GB" i="1" dirty="0"/>
              <a:t>complete</a:t>
            </a:r>
            <a:r>
              <a:rPr lang="en-GB" dirty="0"/>
              <a:t> at a given level if;</a:t>
            </a:r>
          </a:p>
          <a:p>
            <a:pPr lvl="1"/>
            <a:r>
              <a:rPr lang="en-GB" dirty="0"/>
              <a:t>It has no trailing plan</a:t>
            </a:r>
          </a:p>
          <a:p>
            <a:pPr lvl="1"/>
            <a:r>
              <a:rPr lang="en-GB" dirty="0"/>
              <a:t>Or the terminal state of its trailing plan achieves the goal state.</a:t>
            </a:r>
          </a:p>
          <a:p>
            <a:r>
              <a:rPr lang="en-GB" dirty="0"/>
              <a:t>If every possible hierarchical plan is finalisable, then DD has the downward refinement property.</a:t>
            </a:r>
          </a:p>
        </p:txBody>
      </p:sp>
    </p:spTree>
    <p:extLst>
      <p:ext uri="{BB962C8B-B14F-4D97-AF65-F5344CB8AC3E}">
        <p14:creationId xmlns:p14="http://schemas.microsoft.com/office/powerpoint/2010/main" val="137290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Domain Sorts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normAutofit fontScale="92500" lnSpcReduction="20000"/>
          </a:bodyPr>
          <a:lstStyle/>
          <a:p>
            <a:r>
              <a:rPr lang="en-GB" dirty="0"/>
              <a:t>A typing system, fundamental because it controls the types of constants that replace variables occurring in rules of DD.</a:t>
            </a:r>
          </a:p>
          <a:p>
            <a:r>
              <a:rPr lang="en-GB" dirty="0"/>
              <a:t>A tuple</a:t>
            </a:r>
          </a:p>
          <a:p>
            <a:pPr lvl="1"/>
            <a:r>
              <a:rPr lang="en-GB" dirty="0"/>
              <a:t>A</a:t>
            </a:r>
          </a:p>
          <a:p>
            <a:pPr lvl="1"/>
            <a:r>
              <a:rPr lang="en-GB" dirty="0"/>
              <a:t>F</a:t>
            </a:r>
          </a:p>
          <a:p>
            <a:pPr lvl="1"/>
            <a:r>
              <a:rPr lang="en-GB" dirty="0"/>
              <a:t>C</a:t>
            </a:r>
          </a:p>
          <a:p>
            <a:pPr lvl="1"/>
            <a:r>
              <a:rPr lang="en-GB" dirty="0"/>
              <a:t>H</a:t>
            </a:r>
          </a:p>
          <a:p>
            <a:r>
              <a:rPr lang="en-GB" dirty="0"/>
              <a:t>Actions</a:t>
            </a:r>
          </a:p>
          <a:p>
            <a:r>
              <a:rPr lang="en-GB" dirty="0"/>
              <a:t>Fluents and statics are domain properties, these are functions declaring state variables</a:t>
            </a:r>
          </a:p>
          <a:p>
            <a:r>
              <a:rPr lang="en-GB" dirty="0"/>
              <a:t>Class hierarchy, an inheritance tree with a special type of relation called a type override, these are used in a novel type of abstraction employed by ASH.</a:t>
            </a:r>
          </a:p>
        </p:txBody>
      </p:sp>
    </p:spTree>
    <p:extLst>
      <p:ext uri="{BB962C8B-B14F-4D97-AF65-F5344CB8AC3E}">
        <p14:creationId xmlns:p14="http://schemas.microsoft.com/office/powerpoint/2010/main" val="3418863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Domain Sorts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normAutofit/>
          </a:bodyPr>
          <a:lstStyle/>
          <a:p>
            <a:r>
              <a:rPr lang="en-GB" dirty="0"/>
              <a:t>Example</a:t>
            </a:r>
          </a:p>
        </p:txBody>
      </p:sp>
    </p:spTree>
    <p:extLst>
      <p:ext uri="{BB962C8B-B14F-4D97-AF65-F5344CB8AC3E}">
        <p14:creationId xmlns:p14="http://schemas.microsoft.com/office/powerpoint/2010/main" val="29571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Domain Rules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lstStyle/>
          <a:p>
            <a:endParaRPr lang="en-GB" dirty="0"/>
          </a:p>
        </p:txBody>
      </p:sp>
    </p:spTree>
    <p:extLst>
      <p:ext uri="{BB962C8B-B14F-4D97-AF65-F5344CB8AC3E}">
        <p14:creationId xmlns:p14="http://schemas.microsoft.com/office/powerpoint/2010/main" val="32216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What is Hierarchical Abstraction Planning?</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a:bodyPr>
          <a:lstStyle/>
          <a:p>
            <a:r>
              <a:rPr lang="en-GB" dirty="0"/>
              <a:t>Many approaches in AI use abstraction and/or hierarchies.</a:t>
            </a:r>
          </a:p>
          <a:p>
            <a:pPr marL="0" indent="0">
              <a:buNone/>
            </a:pPr>
            <a:endParaRPr lang="en-GB" sz="800" dirty="0"/>
          </a:p>
          <a:p>
            <a:r>
              <a:rPr lang="en-GB" dirty="0"/>
              <a:t>ASH is a </a:t>
            </a:r>
            <a:r>
              <a:rPr lang="en-GB" b="1" dirty="0"/>
              <a:t>planning domain abstraction planner;</a:t>
            </a:r>
          </a:p>
          <a:p>
            <a:pPr lvl="1"/>
            <a:r>
              <a:rPr lang="en-GB" dirty="0"/>
              <a:t>Abstractions are applied to the domain’s definition in a </a:t>
            </a:r>
            <a:r>
              <a:rPr lang="en-GB" i="1" dirty="0"/>
              <a:t>upwards manner</a:t>
            </a:r>
            <a:r>
              <a:rPr lang="en-GB" dirty="0"/>
              <a:t>,</a:t>
            </a:r>
          </a:p>
          <a:p>
            <a:pPr lvl="1"/>
            <a:r>
              <a:rPr lang="en-GB" dirty="0"/>
              <a:t>Plans are generated and refined in a </a:t>
            </a:r>
            <a:r>
              <a:rPr lang="en-GB" i="1" dirty="0"/>
              <a:t>downwards manner</a:t>
            </a:r>
            <a:r>
              <a:rPr lang="en-GB" dirty="0"/>
              <a:t>.</a:t>
            </a:r>
          </a:p>
          <a:p>
            <a:pPr marL="0" indent="0">
              <a:buNone/>
            </a:pPr>
            <a:endParaRPr lang="en-GB" sz="800" dirty="0"/>
          </a:p>
          <a:p>
            <a:r>
              <a:rPr lang="en-GB" dirty="0"/>
              <a:t>Basic general concepts;</a:t>
            </a:r>
          </a:p>
          <a:p>
            <a:pPr marL="914400" lvl="1" indent="-457200">
              <a:buFont typeface="+mj-lt"/>
              <a:buAutoNum type="arabicPeriod"/>
            </a:pPr>
            <a:r>
              <a:rPr lang="en-GB" dirty="0"/>
              <a:t>Represent the planning domain over an abstraction hierarchy,</a:t>
            </a:r>
          </a:p>
          <a:p>
            <a:pPr marL="914400" lvl="1" indent="-457200">
              <a:buFont typeface="+mj-lt"/>
              <a:buAutoNum type="arabicPeriod"/>
            </a:pPr>
            <a:r>
              <a:rPr lang="en-GB" dirty="0"/>
              <a:t>Generate a plan at the most abstract level,</a:t>
            </a:r>
          </a:p>
          <a:p>
            <a:pPr marL="914400" lvl="1" indent="-457200">
              <a:buFont typeface="+mj-lt"/>
              <a:buAutoNum type="arabicPeriod"/>
            </a:pPr>
            <a:r>
              <a:rPr lang="en-GB" dirty="0"/>
              <a:t>This plan forms a “skeleton” solution,</a:t>
            </a:r>
          </a:p>
          <a:p>
            <a:pPr marL="914400" lvl="1" indent="-457200">
              <a:buFont typeface="+mj-lt"/>
              <a:buAutoNum type="arabicPeriod"/>
            </a:pPr>
            <a:r>
              <a:rPr lang="en-GB" dirty="0"/>
              <a:t>Solution at next level requires refining skeleton into more concrete plan,</a:t>
            </a:r>
          </a:p>
          <a:p>
            <a:pPr marL="914400" lvl="1" indent="-457200">
              <a:buFont typeface="+mj-lt"/>
              <a:buAutoNum type="arabicPeriod"/>
            </a:pPr>
            <a:r>
              <a:rPr lang="en-GB" dirty="0"/>
              <a:t>Keep refining until ground level plan is obtained.</a:t>
            </a:r>
          </a:p>
        </p:txBody>
      </p:sp>
    </p:spTree>
    <p:extLst>
      <p:ext uri="{BB962C8B-B14F-4D97-AF65-F5344CB8AC3E}">
        <p14:creationId xmlns:p14="http://schemas.microsoft.com/office/powerpoint/2010/main" val="74107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Domain Rules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lstStyle/>
          <a:p>
            <a:r>
              <a:rPr lang="en-GB" dirty="0"/>
              <a:t>Example</a:t>
            </a:r>
          </a:p>
        </p:txBody>
      </p:sp>
    </p:spTree>
    <p:extLst>
      <p:ext uri="{BB962C8B-B14F-4D97-AF65-F5344CB8AC3E}">
        <p14:creationId xmlns:p14="http://schemas.microsoft.com/office/powerpoint/2010/main" val="3867456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Abstraction Mappings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lstStyle/>
          <a:p>
            <a:endParaRPr lang="en-GB" dirty="0"/>
          </a:p>
        </p:txBody>
      </p:sp>
    </p:spTree>
    <p:extLst>
      <p:ext uri="{BB962C8B-B14F-4D97-AF65-F5344CB8AC3E}">
        <p14:creationId xmlns:p14="http://schemas.microsoft.com/office/powerpoint/2010/main" val="3793542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Abstraction Mappings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lstStyle/>
          <a:p>
            <a:r>
              <a:rPr lang="en-GB" dirty="0"/>
              <a:t>Example</a:t>
            </a:r>
          </a:p>
          <a:p>
            <a:r>
              <a:rPr lang="en-GB" dirty="0"/>
              <a:t>Why are these necessary?</a:t>
            </a:r>
          </a:p>
          <a:p>
            <a:pPr lvl="1"/>
            <a:r>
              <a:rPr lang="en-GB" dirty="0"/>
              <a:t>Because the state space may not be the same at each level,</a:t>
            </a:r>
          </a:p>
          <a:p>
            <a:r>
              <a:rPr lang="en-GB" dirty="0"/>
              <a:t>How are they defined?</a:t>
            </a:r>
          </a:p>
          <a:p>
            <a:pPr lvl="1"/>
            <a:r>
              <a:rPr lang="en-GB" dirty="0"/>
              <a:t>Currently manually,</a:t>
            </a:r>
          </a:p>
          <a:p>
            <a:pPr lvl="1"/>
            <a:r>
              <a:rPr lang="en-GB" dirty="0"/>
              <a:t>But there is a well defined way in which they should be written, so could be automatic</a:t>
            </a:r>
          </a:p>
        </p:txBody>
      </p:sp>
    </p:spTree>
    <p:extLst>
      <p:ext uri="{BB962C8B-B14F-4D97-AF65-F5344CB8AC3E}">
        <p14:creationId xmlns:p14="http://schemas.microsoft.com/office/powerpoint/2010/main" val="3403074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Domain Models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lstStyle/>
          <a:p>
            <a:r>
              <a:rPr lang="en-GB" dirty="0"/>
              <a:t>Constructed from the ground up</a:t>
            </a:r>
          </a:p>
          <a:p>
            <a:r>
              <a:rPr lang="en-GB" dirty="0"/>
              <a:t>A tuple:</a:t>
            </a:r>
          </a:p>
          <a:p>
            <a:pPr lvl="1"/>
            <a:r>
              <a:rPr lang="en-GB" dirty="0"/>
              <a:t>If AL = 1,</a:t>
            </a:r>
          </a:p>
          <a:p>
            <a:pPr lvl="1"/>
            <a:r>
              <a:rPr lang="en-GB" dirty="0"/>
              <a:t>If AL &gt; 1,</a:t>
            </a:r>
          </a:p>
        </p:txBody>
      </p:sp>
    </p:spTree>
    <p:extLst>
      <p:ext uri="{BB962C8B-B14F-4D97-AF65-F5344CB8AC3E}">
        <p14:creationId xmlns:p14="http://schemas.microsoft.com/office/powerpoint/2010/main" val="3733206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Relaxed Models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a:bodyPr>
          <a:lstStyle/>
          <a:p>
            <a:r>
              <a:rPr lang="en-GB" dirty="0"/>
              <a:t>Simplest type of abstraction, based on assumptive reasoning;</a:t>
            </a:r>
          </a:p>
          <a:p>
            <a:pPr lvl="1"/>
            <a:r>
              <a:rPr lang="en-GB" dirty="0"/>
              <a:t>Obtained by removing a condition prohibiting or penalising an action,</a:t>
            </a:r>
          </a:p>
          <a:p>
            <a:pPr lvl="1"/>
            <a:r>
              <a:rPr lang="en-GB" dirty="0"/>
              <a:t>Assume the condition can be met by a sequence of actions at the next level,</a:t>
            </a:r>
          </a:p>
          <a:p>
            <a:pPr lvl="1"/>
            <a:r>
              <a:rPr lang="en-GB" dirty="0"/>
              <a:t>Adds or reduces cost of arcs in a state transition system,</a:t>
            </a:r>
          </a:p>
          <a:p>
            <a:pPr lvl="1"/>
            <a:r>
              <a:rPr lang="en-GB" dirty="0"/>
              <a:t>Result is large reduction in solution length.</a:t>
            </a:r>
          </a:p>
          <a:p>
            <a:pPr marL="0" indent="0">
              <a:buNone/>
            </a:pPr>
            <a:endParaRPr lang="en-GB" sz="800" dirty="0"/>
          </a:p>
          <a:p>
            <a:r>
              <a:rPr lang="en-GB" dirty="0"/>
              <a:t>Reductions are well defined and have the upward-solution property;</a:t>
            </a:r>
          </a:p>
          <a:p>
            <a:pPr lvl="1"/>
            <a:r>
              <a:rPr lang="en-GB" dirty="0"/>
              <a:t>Existence of concrete solution implies existence of abstract solution,</a:t>
            </a:r>
          </a:p>
          <a:p>
            <a:pPr lvl="1"/>
            <a:r>
              <a:rPr lang="en-GB" dirty="0"/>
              <a:t>This is because concrete solution is also solution to the abstract problem.</a:t>
            </a:r>
          </a:p>
          <a:p>
            <a:pPr marL="0" indent="0">
              <a:buNone/>
            </a:pPr>
            <a:endParaRPr lang="en-GB" sz="800" dirty="0"/>
          </a:p>
          <a:p>
            <a:r>
              <a:rPr lang="en-GB" dirty="0"/>
              <a:t>State space is identical, so state mapping is direct and one-to-one;</a:t>
            </a:r>
          </a:p>
          <a:p>
            <a:pPr lvl="1"/>
            <a:r>
              <a:rPr lang="en-GB" b="1" dirty="0"/>
              <a:t>in</a:t>
            </a:r>
            <a:r>
              <a:rPr lang="en-GB" b="1" baseline="30000" dirty="0"/>
              <a:t>L+1</a:t>
            </a:r>
            <a:r>
              <a:rPr lang="en-GB" b="1" dirty="0"/>
              <a:t>(object) = location ← </a:t>
            </a:r>
            <a:r>
              <a:rPr lang="en-GB" b="1" dirty="0" err="1"/>
              <a:t>in</a:t>
            </a:r>
            <a:r>
              <a:rPr lang="en-GB" b="1" baseline="30000" dirty="0" err="1"/>
              <a:t>L</a:t>
            </a:r>
            <a:r>
              <a:rPr lang="en-GB" b="1" dirty="0"/>
              <a:t>(object) = location</a:t>
            </a:r>
          </a:p>
          <a:p>
            <a:pPr lvl="1"/>
            <a:endParaRPr lang="en-GB" b="1" dirty="0"/>
          </a:p>
        </p:txBody>
      </p:sp>
    </p:spTree>
    <p:extLst>
      <p:ext uri="{BB962C8B-B14F-4D97-AF65-F5344CB8AC3E}">
        <p14:creationId xmlns:p14="http://schemas.microsoft.com/office/powerpoint/2010/main" val="1065951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Roughened Models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80058"/>
          </a:xfrm>
        </p:spPr>
        <p:txBody>
          <a:bodyPr>
            <a:normAutofit fontScale="92500"/>
          </a:bodyPr>
          <a:lstStyle/>
          <a:p>
            <a:r>
              <a:rPr lang="en-GB" dirty="0"/>
              <a:t>More complex, based on “ancestry” relations between classes and entities;</a:t>
            </a:r>
          </a:p>
          <a:p>
            <a:pPr lvl="1"/>
            <a:r>
              <a:rPr lang="en-GB" dirty="0"/>
              <a:t>Obtained by relating entities to their components and removing a class type,</a:t>
            </a:r>
          </a:p>
          <a:p>
            <a:pPr lvl="1"/>
            <a:r>
              <a:rPr lang="en-GB" dirty="0"/>
              <a:t>Based on concepts of resolution and granularity in explanation,</a:t>
            </a:r>
          </a:p>
          <a:p>
            <a:pPr lvl="1"/>
            <a:r>
              <a:rPr lang="en-GB" dirty="0"/>
              <a:t>Reduces the number of entity constants and state space of transition diagram,</a:t>
            </a:r>
          </a:p>
          <a:p>
            <a:pPr lvl="1"/>
            <a:r>
              <a:rPr lang="en-GB" dirty="0"/>
              <a:t>Result is large reduction in state space and solution length.</a:t>
            </a:r>
          </a:p>
          <a:p>
            <a:pPr marL="0" indent="0">
              <a:buNone/>
            </a:pPr>
            <a:endParaRPr lang="en-GB" sz="900" dirty="0"/>
          </a:p>
          <a:p>
            <a:r>
              <a:rPr lang="en-GB" dirty="0"/>
              <a:t>Refinements also well defined and have the downward-solution property;</a:t>
            </a:r>
          </a:p>
          <a:p>
            <a:pPr lvl="1"/>
            <a:r>
              <a:rPr lang="en-GB" dirty="0"/>
              <a:t>Existence of abstract solution implies existence of concrete solution,</a:t>
            </a:r>
          </a:p>
          <a:p>
            <a:pPr lvl="1"/>
            <a:r>
              <a:rPr lang="en-GB" dirty="0"/>
              <a:t>This is because concrete solution is also solution to the abstract problem.</a:t>
            </a:r>
          </a:p>
          <a:p>
            <a:pPr marL="0" indent="0">
              <a:buNone/>
            </a:pPr>
            <a:endParaRPr lang="en-GB" sz="900" dirty="0"/>
          </a:p>
          <a:p>
            <a:r>
              <a:rPr lang="en-GB" dirty="0"/>
              <a:t>State space reduces, so state mapping is direct but many-to-one;</a:t>
            </a:r>
          </a:p>
          <a:p>
            <a:pPr lvl="1"/>
            <a:r>
              <a:rPr lang="en-GB" dirty="0"/>
              <a:t>inL+1(object) = location1 ← </a:t>
            </a:r>
            <a:r>
              <a:rPr lang="en-GB" dirty="0" err="1"/>
              <a:t>inL</a:t>
            </a:r>
            <a:r>
              <a:rPr lang="en-GB" dirty="0"/>
              <a:t>(object) = location2, </a:t>
            </a:r>
            <a:r>
              <a:rPr lang="en-GB" dirty="0" err="1"/>
              <a:t>desce_of</a:t>
            </a:r>
            <a:r>
              <a:rPr lang="en-GB" dirty="0"/>
              <a:t>(l, location1, location2)</a:t>
            </a:r>
          </a:p>
          <a:p>
            <a:pPr lvl="1"/>
            <a:r>
              <a:rPr lang="en-GB" dirty="0"/>
              <a:t>State of roughened model seen as the union of the non-rough states that map to it.</a:t>
            </a:r>
          </a:p>
        </p:txBody>
      </p:sp>
    </p:spTree>
    <p:extLst>
      <p:ext uri="{BB962C8B-B14F-4D97-AF65-F5344CB8AC3E}">
        <p14:creationId xmlns:p14="http://schemas.microsoft.com/office/powerpoint/2010/main" val="1582597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What do we know about planning hierarchically?</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80058"/>
          </a:xfrm>
        </p:spPr>
        <p:txBody>
          <a:bodyPr>
            <a:normAutofit/>
          </a:bodyPr>
          <a:lstStyle/>
          <a:p>
            <a:r>
              <a:rPr lang="en-GB" dirty="0"/>
              <a:t>The plan at level L can be no shorter than the plan at L + 1</a:t>
            </a:r>
          </a:p>
        </p:txBody>
      </p:sp>
    </p:spTree>
    <p:extLst>
      <p:ext uri="{BB962C8B-B14F-4D97-AF65-F5344CB8AC3E}">
        <p14:creationId xmlns:p14="http://schemas.microsoft.com/office/powerpoint/2010/main" val="356675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ABSTRIPS and ALPINE</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a:bodyPr>
          <a:lstStyle/>
          <a:p>
            <a:r>
              <a:rPr lang="en-GB" dirty="0"/>
              <a:t>ABSTRIPS [</a:t>
            </a:r>
            <a:r>
              <a:rPr lang="en-GB" dirty="0" err="1"/>
              <a:t>Sacreboti</a:t>
            </a:r>
            <a:r>
              <a:rPr lang="en-GB" dirty="0"/>
              <a:t> 1974] and ALPINE [</a:t>
            </a:r>
            <a:r>
              <a:rPr lang="en-GB" dirty="0" err="1"/>
              <a:t>Knoblock</a:t>
            </a:r>
            <a:r>
              <a:rPr lang="en-GB" dirty="0"/>
              <a:t> 1982] are previous planning domain abstraction planners.</a:t>
            </a:r>
          </a:p>
          <a:p>
            <a:r>
              <a:rPr lang="en-GB" dirty="0"/>
              <a:t>Both are based on “ignoring” action preconditions.</a:t>
            </a:r>
            <a:endParaRPr lang="en-GB" sz="800" dirty="0"/>
          </a:p>
          <a:p>
            <a:r>
              <a:rPr lang="en-GB" dirty="0"/>
              <a:t>Showed that abstract domain models are best case exponentially faster to solve (if they hold certain properties).</a:t>
            </a:r>
          </a:p>
          <a:p>
            <a:pPr marL="0" indent="0">
              <a:buNone/>
            </a:pPr>
            <a:endParaRPr lang="en-GB" sz="800" dirty="0"/>
          </a:p>
          <a:p>
            <a:r>
              <a:rPr lang="en-GB" dirty="0"/>
              <a:t>ABSTRIPS/ALPINE method;</a:t>
            </a:r>
          </a:p>
          <a:p>
            <a:pPr marL="914400" lvl="1" indent="-457200">
              <a:buFont typeface="+mj-lt"/>
              <a:buAutoNum type="arabicPeriod"/>
            </a:pPr>
            <a:r>
              <a:rPr lang="en-GB" dirty="0"/>
              <a:t>Abstract plans form skeletons,</a:t>
            </a:r>
          </a:p>
          <a:p>
            <a:pPr marL="914400" lvl="1" indent="-457200">
              <a:buFont typeface="+mj-lt"/>
              <a:buAutoNum type="arabicPeriod"/>
            </a:pPr>
            <a:r>
              <a:rPr lang="en-GB" dirty="0"/>
              <a:t>Each action of skeleton is a </a:t>
            </a:r>
            <a:r>
              <a:rPr lang="en-GB" i="1" dirty="0"/>
              <a:t>sub-problem that must be solved independently,</a:t>
            </a:r>
          </a:p>
          <a:p>
            <a:pPr marL="914400" lvl="1" indent="-457200">
              <a:buFont typeface="+mj-lt"/>
              <a:buAutoNum type="arabicPeriod"/>
            </a:pPr>
            <a:r>
              <a:rPr lang="en-GB" dirty="0"/>
              <a:t>Skeleton then refined by recursively solving sub-problems,</a:t>
            </a:r>
          </a:p>
          <a:p>
            <a:pPr marL="914400" lvl="1" indent="-457200">
              <a:buFont typeface="+mj-lt"/>
              <a:buAutoNum type="arabicPeriod"/>
            </a:pPr>
            <a:r>
              <a:rPr lang="en-GB" i="1" dirty="0"/>
              <a:t>Fast because the sum of the solving times for each sub-problem is far less than the time taken to solve the entire problem!</a:t>
            </a:r>
          </a:p>
        </p:txBody>
      </p:sp>
    </p:spTree>
    <p:extLst>
      <p:ext uri="{BB962C8B-B14F-4D97-AF65-F5344CB8AC3E}">
        <p14:creationId xmlns:p14="http://schemas.microsoft.com/office/powerpoint/2010/main" val="83895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ABSTRIPS and ALPINE</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a:bodyPr>
          <a:lstStyle/>
          <a:p>
            <a:r>
              <a:rPr lang="en-GB" dirty="0"/>
              <a:t>Solving each sub-problem requires generating additional sub-sequence of actions that satisfy the newly introduced preconditions of the skeleton's actions that were previously abstracted away.</a:t>
            </a:r>
          </a:p>
          <a:p>
            <a:r>
              <a:rPr lang="en-GB" dirty="0"/>
              <a:t>Problematic because independence assumption often fails, i.e. </a:t>
            </a:r>
            <a:r>
              <a:rPr lang="en-GB" i="1" dirty="0"/>
              <a:t>sub-problems often interact with each other!</a:t>
            </a:r>
          </a:p>
        </p:txBody>
      </p:sp>
      <p:pic>
        <p:nvPicPr>
          <p:cNvPr id="5" name="Picture 4">
            <a:extLst>
              <a:ext uri="{FF2B5EF4-FFF2-40B4-BE49-F238E27FC236}">
                <a16:creationId xmlns:a16="http://schemas.microsoft.com/office/drawing/2014/main" id="{ADCE3AF4-0C0D-4236-AEED-E66981F698FC}"/>
              </a:ext>
            </a:extLst>
          </p:cNvPr>
          <p:cNvPicPr>
            <a:picLocks noChangeAspect="1"/>
          </p:cNvPicPr>
          <p:nvPr/>
        </p:nvPicPr>
        <p:blipFill>
          <a:blip r:embed="rId3"/>
          <a:stretch>
            <a:fillRect/>
          </a:stretch>
        </p:blipFill>
        <p:spPr>
          <a:xfrm>
            <a:off x="2085186" y="3664131"/>
            <a:ext cx="8021627" cy="2731617"/>
          </a:xfrm>
          <a:prstGeom prst="rect">
            <a:avLst/>
          </a:prstGeom>
        </p:spPr>
      </p:pic>
    </p:spTree>
    <p:extLst>
      <p:ext uri="{BB962C8B-B14F-4D97-AF65-F5344CB8AC3E}">
        <p14:creationId xmlns:p14="http://schemas.microsoft.com/office/powerpoint/2010/main" val="101988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Why don’t we see more Abstraction Planners?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88619"/>
          </a:xfrm>
        </p:spPr>
        <p:txBody>
          <a:bodyPr>
            <a:normAutofit/>
          </a:bodyPr>
          <a:lstStyle/>
          <a:p>
            <a:r>
              <a:rPr lang="en-GB" dirty="0"/>
              <a:t>Cannot guarantee any saving, sometimes plans are much worse, why?</a:t>
            </a:r>
          </a:p>
          <a:p>
            <a:pPr marL="0" indent="0">
              <a:buNone/>
            </a:pPr>
            <a:endParaRPr lang="en-GB" sz="800" dirty="0"/>
          </a:p>
          <a:p>
            <a:r>
              <a:rPr lang="en-GB" b="1" dirty="0"/>
              <a:t>Difficult to define good abstractions</a:t>
            </a:r>
            <a:r>
              <a:rPr lang="en-GB" dirty="0"/>
              <a:t>, there are some properties that we can use, but these are difficult to determine in general.</a:t>
            </a:r>
          </a:p>
          <a:p>
            <a:r>
              <a:rPr lang="en-GB" b="1" dirty="0"/>
              <a:t>Planners are complex</a:t>
            </a:r>
            <a:r>
              <a:rPr lang="en-GB" dirty="0"/>
              <a:t>, hard to support a large range of abstractions.</a:t>
            </a:r>
          </a:p>
          <a:p>
            <a:r>
              <a:rPr lang="en-GB" b="1" dirty="0"/>
              <a:t>Each sub-problem treated and solved independently;</a:t>
            </a:r>
            <a:endParaRPr lang="en-GB" dirty="0"/>
          </a:p>
          <a:p>
            <a:pPr lvl="1"/>
            <a:r>
              <a:rPr lang="en-GB" i="1" dirty="0"/>
              <a:t>No interleaving means low flexibility</a:t>
            </a:r>
            <a:r>
              <a:rPr lang="en-GB" dirty="0"/>
              <a:t>, can result in exponentially longer plans,</a:t>
            </a:r>
          </a:p>
          <a:p>
            <a:pPr lvl="1"/>
            <a:r>
              <a:rPr lang="en-GB" i="1" dirty="0"/>
              <a:t>Can force backtracking </a:t>
            </a:r>
            <a:r>
              <a:rPr lang="en-GB" dirty="0"/>
              <a:t>(partially solved by ALPINE, only for relaxed models).</a:t>
            </a:r>
          </a:p>
          <a:p>
            <a:pPr marL="0" indent="0">
              <a:buNone/>
            </a:pPr>
            <a:endParaRPr lang="en-GB" sz="800" dirty="0"/>
          </a:p>
          <a:p>
            <a:r>
              <a:rPr lang="en-GB" dirty="0"/>
              <a:t>The main problem is that “division on preconditions” is inflexible, solutions for this are to only construct “good” abstraction, does not address the fact that the planner needs to have more “control”.</a:t>
            </a:r>
          </a:p>
        </p:txBody>
      </p:sp>
    </p:spTree>
    <p:extLst>
      <p:ext uri="{BB962C8B-B14F-4D97-AF65-F5344CB8AC3E}">
        <p14:creationId xmlns:p14="http://schemas.microsoft.com/office/powerpoint/2010/main" val="247760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Desirable Properties of Abstraction Hierarchies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lnSpcReduction="10000"/>
          </a:bodyPr>
          <a:lstStyle/>
          <a:p>
            <a:r>
              <a:rPr lang="en-GB" b="1" dirty="0"/>
              <a:t>Monotonicity property;</a:t>
            </a:r>
          </a:p>
          <a:p>
            <a:pPr lvl="1"/>
            <a:r>
              <a:rPr lang="en-GB" dirty="0"/>
              <a:t>If concrete solution exists, abstract solution exists, of similar structure.</a:t>
            </a:r>
          </a:p>
          <a:p>
            <a:pPr marL="0" indent="0">
              <a:buNone/>
            </a:pPr>
            <a:endParaRPr lang="en-GB" sz="800" dirty="0"/>
          </a:p>
          <a:p>
            <a:r>
              <a:rPr lang="en-GB" b="1" dirty="0"/>
              <a:t>Downwards refinement property (DRP);</a:t>
            </a:r>
          </a:p>
          <a:p>
            <a:pPr lvl="1"/>
            <a:r>
              <a:rPr lang="en-GB" dirty="0"/>
              <a:t>If previous holds, then </a:t>
            </a:r>
            <a:r>
              <a:rPr lang="en-GB" i="1" dirty="0"/>
              <a:t>any abstract plan can be refined without backtracking,</a:t>
            </a:r>
          </a:p>
          <a:p>
            <a:pPr lvl="1"/>
            <a:r>
              <a:rPr lang="en-GB" b="1" dirty="0"/>
              <a:t>Important</a:t>
            </a:r>
            <a:r>
              <a:rPr lang="en-GB" dirty="0"/>
              <a:t>, ASH does not allow backtracking, because it is not possible!</a:t>
            </a:r>
          </a:p>
          <a:p>
            <a:pPr marL="0" indent="0">
              <a:buNone/>
            </a:pPr>
            <a:endParaRPr lang="en-GB" sz="800" dirty="0"/>
          </a:p>
          <a:p>
            <a:r>
              <a:rPr lang="en-GB" dirty="0"/>
              <a:t>Can we define when ASH domain has this?</a:t>
            </a:r>
          </a:p>
          <a:p>
            <a:pPr lvl="1"/>
            <a:r>
              <a:rPr lang="en-GB" b="1" dirty="0"/>
              <a:t>Yes</a:t>
            </a:r>
            <a:r>
              <a:rPr lang="en-GB" dirty="0"/>
              <a:t>, based on answer set semantics.</a:t>
            </a:r>
          </a:p>
          <a:p>
            <a:pPr marL="0" indent="0">
              <a:buNone/>
            </a:pPr>
            <a:endParaRPr lang="en-GB" sz="800" dirty="0"/>
          </a:p>
          <a:p>
            <a:r>
              <a:rPr lang="en-GB" dirty="0"/>
              <a:t>Can we check if an ASH domain has this?</a:t>
            </a:r>
          </a:p>
          <a:p>
            <a:pPr lvl="1"/>
            <a:r>
              <a:rPr lang="en-GB" b="1" dirty="0"/>
              <a:t>Yes</a:t>
            </a:r>
            <a:r>
              <a:rPr lang="en-GB" dirty="0"/>
              <a:t>, but have to construct entire transition system!</a:t>
            </a:r>
          </a:p>
          <a:p>
            <a:pPr lvl="1"/>
            <a:r>
              <a:rPr lang="en-GB" dirty="0"/>
              <a:t>Could define a general theory for constructing abstractions that have this.</a:t>
            </a:r>
          </a:p>
        </p:txBody>
      </p:sp>
    </p:spTree>
    <p:extLst>
      <p:ext uri="{BB962C8B-B14F-4D97-AF65-F5344CB8AC3E}">
        <p14:creationId xmlns:p14="http://schemas.microsoft.com/office/powerpoint/2010/main" val="317459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0372-6466-473A-BFA3-614BD258CF06}"/>
              </a:ext>
            </a:extLst>
          </p:cNvPr>
          <p:cNvSpPr>
            <a:spLocks noGrp="1"/>
          </p:cNvSpPr>
          <p:nvPr>
            <p:ph type="title"/>
          </p:nvPr>
        </p:nvSpPr>
        <p:spPr>
          <a:xfrm>
            <a:off x="838200" y="134970"/>
            <a:ext cx="10515600" cy="1325563"/>
          </a:xfrm>
        </p:spPr>
        <p:txBody>
          <a:bodyPr/>
          <a:lstStyle/>
          <a:p>
            <a:pPr algn="ctr"/>
            <a:r>
              <a:rPr lang="en-GB" b="1" u="sng" dirty="0"/>
              <a:t>How does ASH differ from previous Planners?</a:t>
            </a:r>
          </a:p>
        </p:txBody>
      </p:sp>
      <p:sp>
        <p:nvSpPr>
          <p:cNvPr id="3" name="Content Placeholder 2">
            <a:extLst>
              <a:ext uri="{FF2B5EF4-FFF2-40B4-BE49-F238E27FC236}">
                <a16:creationId xmlns:a16="http://schemas.microsoft.com/office/drawing/2014/main" id="{D4CEE27C-E3E3-4109-86EA-ECF4AD07E411}"/>
              </a:ext>
            </a:extLst>
          </p:cNvPr>
          <p:cNvSpPr>
            <a:spLocks noGrp="1"/>
          </p:cNvSpPr>
          <p:nvPr>
            <p:ph idx="1"/>
          </p:nvPr>
        </p:nvSpPr>
        <p:spPr>
          <a:xfrm>
            <a:off x="838200" y="1460533"/>
            <a:ext cx="10515600" cy="4351338"/>
          </a:xfrm>
        </p:spPr>
        <p:txBody>
          <a:bodyPr>
            <a:normAutofit/>
          </a:bodyPr>
          <a:lstStyle/>
          <a:p>
            <a:r>
              <a:rPr lang="en-GB" dirty="0"/>
              <a:t>ASH is conceptually similar, but fundamentally different in theory.</a:t>
            </a:r>
          </a:p>
          <a:p>
            <a:r>
              <a:rPr lang="en-GB" dirty="0"/>
              <a:t>ASH plan refinement is “constraint addition” based;</a:t>
            </a:r>
          </a:p>
          <a:p>
            <a:r>
              <a:rPr lang="en-GB" dirty="0"/>
              <a:t>Skeleton solution is formed by effects of actions passed as sub-goals;</a:t>
            </a:r>
          </a:p>
          <a:p>
            <a:pPr lvl="1"/>
            <a:r>
              <a:rPr lang="en-GB" dirty="0"/>
              <a:t>Sub-goals apply </a:t>
            </a:r>
            <a:r>
              <a:rPr lang="en-GB" b="1" dirty="0"/>
              <a:t>conformance constraint</a:t>
            </a:r>
            <a:r>
              <a:rPr lang="en-GB" dirty="0"/>
              <a:t> which limits number of solutions,</a:t>
            </a:r>
          </a:p>
          <a:p>
            <a:pPr lvl="1"/>
            <a:r>
              <a:rPr lang="en-GB" dirty="0"/>
              <a:t>Constraint simply enforces that plans at all levels </a:t>
            </a:r>
            <a:r>
              <a:rPr lang="en-GB" b="1" dirty="0"/>
              <a:t>achieve the same effects</a:t>
            </a:r>
            <a:r>
              <a:rPr lang="en-GB" dirty="0"/>
              <a:t>,</a:t>
            </a:r>
          </a:p>
          <a:p>
            <a:pPr lvl="1"/>
            <a:r>
              <a:rPr lang="en-GB" dirty="0"/>
              <a:t>Requires the ability to reason about state representation at different levels.</a:t>
            </a:r>
          </a:p>
        </p:txBody>
      </p:sp>
      <p:graphicFrame>
        <p:nvGraphicFramePr>
          <p:cNvPr id="4" name="Table 4">
            <a:extLst>
              <a:ext uri="{FF2B5EF4-FFF2-40B4-BE49-F238E27FC236}">
                <a16:creationId xmlns:a16="http://schemas.microsoft.com/office/drawing/2014/main" id="{61C9CF51-1D77-4D38-9A14-D79E3BD20681}"/>
              </a:ext>
            </a:extLst>
          </p:cNvPr>
          <p:cNvGraphicFramePr>
            <a:graphicFrameLocks noGrp="1"/>
          </p:cNvGraphicFramePr>
          <p:nvPr>
            <p:extLst>
              <p:ext uri="{D42A27DB-BD31-4B8C-83A1-F6EECF244321}">
                <p14:modId xmlns:p14="http://schemas.microsoft.com/office/powerpoint/2010/main" val="1597773965"/>
              </p:ext>
            </p:extLst>
          </p:nvPr>
        </p:nvGraphicFramePr>
        <p:xfrm>
          <a:off x="1337845" y="4227087"/>
          <a:ext cx="9516309" cy="2340760"/>
        </p:xfrm>
        <a:graphic>
          <a:graphicData uri="http://schemas.openxmlformats.org/drawingml/2006/table">
            <a:tbl>
              <a:tblPr firstRow="1" bandRow="1">
                <a:tableStyleId>{5C22544A-7EE6-4342-B048-85BDC9FD1C3A}</a:tableStyleId>
              </a:tblPr>
              <a:tblGrid>
                <a:gridCol w="3172103">
                  <a:extLst>
                    <a:ext uri="{9D8B030D-6E8A-4147-A177-3AD203B41FA5}">
                      <a16:colId xmlns:a16="http://schemas.microsoft.com/office/drawing/2014/main" val="2028095232"/>
                    </a:ext>
                  </a:extLst>
                </a:gridCol>
                <a:gridCol w="3172103">
                  <a:extLst>
                    <a:ext uri="{9D8B030D-6E8A-4147-A177-3AD203B41FA5}">
                      <a16:colId xmlns:a16="http://schemas.microsoft.com/office/drawing/2014/main" val="2257895226"/>
                    </a:ext>
                  </a:extLst>
                </a:gridCol>
                <a:gridCol w="3172103">
                  <a:extLst>
                    <a:ext uri="{9D8B030D-6E8A-4147-A177-3AD203B41FA5}">
                      <a16:colId xmlns:a16="http://schemas.microsoft.com/office/drawing/2014/main" val="3858790965"/>
                    </a:ext>
                  </a:extLst>
                </a:gridCol>
              </a:tblGrid>
              <a:tr h="585190">
                <a:tc>
                  <a:txBody>
                    <a:bodyPr/>
                    <a:lstStyle/>
                    <a:p>
                      <a:endParaRPr lang="en-GB" sz="2400" dirty="0"/>
                    </a:p>
                  </a:txBody>
                  <a:tcPr/>
                </a:tc>
                <a:tc>
                  <a:txBody>
                    <a:bodyPr/>
                    <a:lstStyle/>
                    <a:p>
                      <a:r>
                        <a:rPr lang="en-GB" sz="2400" dirty="0"/>
                        <a:t>ABSTRIPS and ALPINE</a:t>
                      </a:r>
                    </a:p>
                  </a:txBody>
                  <a:tcPr/>
                </a:tc>
                <a:tc>
                  <a:txBody>
                    <a:bodyPr/>
                    <a:lstStyle/>
                    <a:p>
                      <a:r>
                        <a:rPr lang="en-GB" sz="2400" dirty="0"/>
                        <a:t>ASH</a:t>
                      </a:r>
                    </a:p>
                  </a:txBody>
                  <a:tcPr/>
                </a:tc>
                <a:extLst>
                  <a:ext uri="{0D108BD9-81ED-4DB2-BD59-A6C34878D82A}">
                    <a16:rowId xmlns:a16="http://schemas.microsoft.com/office/drawing/2014/main" val="2960769299"/>
                  </a:ext>
                </a:extLst>
              </a:tr>
              <a:tr h="585190">
                <a:tc>
                  <a:txBody>
                    <a:bodyPr/>
                    <a:lstStyle/>
                    <a:p>
                      <a:r>
                        <a:rPr lang="en-GB" sz="2400" dirty="0"/>
                        <a:t>Solving</a:t>
                      </a:r>
                    </a:p>
                  </a:txBody>
                  <a:tcPr/>
                </a:tc>
                <a:tc>
                  <a:txBody>
                    <a:bodyPr/>
                    <a:lstStyle/>
                    <a:p>
                      <a:r>
                        <a:rPr lang="en-GB" sz="2400" dirty="0"/>
                        <a:t>Recursive</a:t>
                      </a:r>
                    </a:p>
                  </a:txBody>
                  <a:tcPr/>
                </a:tc>
                <a:tc>
                  <a:txBody>
                    <a:bodyPr/>
                    <a:lstStyle/>
                    <a:p>
                      <a:r>
                        <a:rPr lang="en-GB" sz="2400" dirty="0"/>
                        <a:t>Iterative</a:t>
                      </a:r>
                    </a:p>
                  </a:txBody>
                  <a:tcPr/>
                </a:tc>
                <a:extLst>
                  <a:ext uri="{0D108BD9-81ED-4DB2-BD59-A6C34878D82A}">
                    <a16:rowId xmlns:a16="http://schemas.microsoft.com/office/drawing/2014/main" val="1637792188"/>
                  </a:ext>
                </a:extLst>
              </a:tr>
              <a:tr h="585190">
                <a:tc>
                  <a:txBody>
                    <a:bodyPr/>
                    <a:lstStyle/>
                    <a:p>
                      <a:r>
                        <a:rPr lang="en-GB" sz="2400" dirty="0"/>
                        <a:t>Backtracking</a:t>
                      </a:r>
                    </a:p>
                  </a:txBody>
                  <a:tcPr/>
                </a:tc>
                <a:tc>
                  <a:txBody>
                    <a:bodyPr/>
                    <a:lstStyle/>
                    <a:p>
                      <a:r>
                        <a:rPr lang="en-GB" sz="2400" dirty="0"/>
                        <a:t>Yes</a:t>
                      </a:r>
                    </a:p>
                  </a:txBody>
                  <a:tcPr/>
                </a:tc>
                <a:tc>
                  <a:txBody>
                    <a:bodyPr/>
                    <a:lstStyle/>
                    <a:p>
                      <a:r>
                        <a:rPr lang="en-GB" sz="2400" dirty="0"/>
                        <a:t>No</a:t>
                      </a:r>
                    </a:p>
                  </a:txBody>
                  <a:tcPr/>
                </a:tc>
                <a:extLst>
                  <a:ext uri="{0D108BD9-81ED-4DB2-BD59-A6C34878D82A}">
                    <a16:rowId xmlns:a16="http://schemas.microsoft.com/office/drawing/2014/main" val="1434871506"/>
                  </a:ext>
                </a:extLst>
              </a:tr>
              <a:tr h="585190">
                <a:tc>
                  <a:txBody>
                    <a:bodyPr/>
                    <a:lstStyle/>
                    <a:p>
                      <a:r>
                        <a:rPr lang="en-GB" sz="2400" dirty="0"/>
                        <a:t>Problem Division</a:t>
                      </a:r>
                    </a:p>
                  </a:txBody>
                  <a:tcPr/>
                </a:tc>
                <a:tc>
                  <a:txBody>
                    <a:bodyPr/>
                    <a:lstStyle/>
                    <a:p>
                      <a:r>
                        <a:rPr lang="en-GB" sz="2400" dirty="0"/>
                        <a:t>On action preconditions</a:t>
                      </a:r>
                    </a:p>
                  </a:txBody>
                  <a:tcPr/>
                </a:tc>
                <a:tc>
                  <a:txBody>
                    <a:bodyPr/>
                    <a:lstStyle/>
                    <a:p>
                      <a:r>
                        <a:rPr lang="en-GB" sz="2400" dirty="0"/>
                        <a:t>On action effects</a:t>
                      </a:r>
                    </a:p>
                  </a:txBody>
                  <a:tcPr/>
                </a:tc>
                <a:extLst>
                  <a:ext uri="{0D108BD9-81ED-4DB2-BD59-A6C34878D82A}">
                    <a16:rowId xmlns:a16="http://schemas.microsoft.com/office/drawing/2014/main" val="3093851726"/>
                  </a:ext>
                </a:extLst>
              </a:tr>
            </a:tbl>
          </a:graphicData>
        </a:graphic>
      </p:graphicFrame>
    </p:spTree>
    <p:extLst>
      <p:ext uri="{BB962C8B-B14F-4D97-AF65-F5344CB8AC3E}">
        <p14:creationId xmlns:p14="http://schemas.microsoft.com/office/powerpoint/2010/main" val="4017103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3495</Words>
  <Application>Microsoft Office PowerPoint</Application>
  <PresentationFormat>Widescreen</PresentationFormat>
  <Paragraphs>446</Paragraphs>
  <Slides>46</Slides>
  <Notes>35</Notes>
  <HiddenSlides>17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Office Theme</vt:lpstr>
      <vt:lpstr>ASH: The Answer Set Programming based Hierarchical Abstraction Planner for Robots</vt:lpstr>
      <vt:lpstr>Motivation</vt:lpstr>
      <vt:lpstr>Motivation</vt:lpstr>
      <vt:lpstr>What is Hierarchical Abstraction Planning?</vt:lpstr>
      <vt:lpstr>ABSTRIPS and ALPINE</vt:lpstr>
      <vt:lpstr>ABSTRIPS and ALPINE</vt:lpstr>
      <vt:lpstr>Why don’t we see more Abstraction Planners?</vt:lpstr>
      <vt:lpstr>Desirable Properties of Abstraction Hierarchies</vt:lpstr>
      <vt:lpstr>How does ASH differ from previous Planners?</vt:lpstr>
      <vt:lpstr>Hierarchical Planning with ASH</vt:lpstr>
      <vt:lpstr>Why is it better to divide on action effects?</vt:lpstr>
      <vt:lpstr>Decomposition Trees in ASH</vt:lpstr>
      <vt:lpstr>Sub-problem Interleaving in ASH</vt:lpstr>
      <vt:lpstr>Sub-problem Interleaving in ASH</vt:lpstr>
      <vt:lpstr>Hierarchical Planning Domain Definitions</vt:lpstr>
      <vt:lpstr>Planning Problems</vt:lpstr>
      <vt:lpstr>Preliminaries: ASP Programs</vt:lpstr>
      <vt:lpstr>Preliminaries: Action and State Notation</vt:lpstr>
      <vt:lpstr>Preliminaries: Sub-Goals</vt:lpstr>
      <vt:lpstr>Decomposition Trees</vt:lpstr>
      <vt:lpstr>Modules of ASH</vt:lpstr>
      <vt:lpstr>Modules of ASH: State Representation</vt:lpstr>
      <vt:lpstr>State Transition Systems</vt:lpstr>
      <vt:lpstr>State Transition Systems</vt:lpstr>
      <vt:lpstr>State Transition Systems</vt:lpstr>
      <vt:lpstr>State Transition Systems</vt:lpstr>
      <vt:lpstr>Downwards Refinement Property</vt:lpstr>
      <vt:lpstr>Downwards Refinement Property</vt:lpstr>
      <vt:lpstr>Downwards Refinement Property</vt:lpstr>
      <vt:lpstr>Problems</vt:lpstr>
      <vt:lpstr>Modules of ASH: Planning</vt:lpstr>
      <vt:lpstr>Modules of ASH: Conformance</vt:lpstr>
      <vt:lpstr>Modules of ASH: Instance Relations</vt:lpstr>
      <vt:lpstr>Decomposition Trees</vt:lpstr>
      <vt:lpstr>Hierarchical Plans</vt:lpstr>
      <vt:lpstr>Hierarchical Plans</vt:lpstr>
      <vt:lpstr>Domain Sorts</vt:lpstr>
      <vt:lpstr>Domain Sorts</vt:lpstr>
      <vt:lpstr>Domain Rules</vt:lpstr>
      <vt:lpstr>Domain Rules</vt:lpstr>
      <vt:lpstr>Abstraction Mappings</vt:lpstr>
      <vt:lpstr>Abstraction Mappings</vt:lpstr>
      <vt:lpstr>Domain Models</vt:lpstr>
      <vt:lpstr>Relaxed Models</vt:lpstr>
      <vt:lpstr>Roughened Models</vt:lpstr>
      <vt:lpstr>What do we know about planning hierarchically?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 The Answer Set Programming based Hierarchical Abstraction Planner for Robots</dc:title>
  <dc:creator>Oliver Kamperis</dc:creator>
  <cp:lastModifiedBy>Oliver Kamperis</cp:lastModifiedBy>
  <cp:revision>1</cp:revision>
  <dcterms:created xsi:type="dcterms:W3CDTF">2020-12-10T22:53:10Z</dcterms:created>
  <dcterms:modified xsi:type="dcterms:W3CDTF">2021-02-11T15:21:47Z</dcterms:modified>
</cp:coreProperties>
</file>