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6" r:id="rId4"/>
    <p:sldId id="258" r:id="rId5"/>
    <p:sldId id="257" r:id="rId6"/>
    <p:sldId id="259" r:id="rId7"/>
    <p:sldId id="263" r:id="rId8"/>
    <p:sldId id="260" r:id="rId9"/>
    <p:sldId id="264" r:id="rId10"/>
    <p:sldId id="262"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80" autoAdjust="0"/>
  </p:normalViewPr>
  <p:slideViewPr>
    <p:cSldViewPr snapToGrid="0">
      <p:cViewPr varScale="1">
        <p:scale>
          <a:sx n="127" d="100"/>
          <a:sy n="127" d="100"/>
        </p:scale>
        <p:origin x="164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Kamperis (PhD School of Computer Sci FT)" userId="ce2c14f7-6c68-44e4-8157-6895c9cdbce8" providerId="ADAL" clId="{0B45A277-3B26-4E25-AB30-F90B7DCB2DE1}"/>
    <pc:docChg chg="undo custSel addSld modSld sldOrd">
      <pc:chgData name="Oliver Kamperis (PhD School of Computer Sci FT)" userId="ce2c14f7-6c68-44e4-8157-6895c9cdbce8" providerId="ADAL" clId="{0B45A277-3B26-4E25-AB30-F90B7DCB2DE1}" dt="2020-05-18T13:21:09.072" v="2295" actId="20577"/>
      <pc:docMkLst>
        <pc:docMk/>
      </pc:docMkLst>
      <pc:sldChg chg="modSp new mod">
        <pc:chgData name="Oliver Kamperis (PhD School of Computer Sci FT)" userId="ce2c14f7-6c68-44e4-8157-6895c9cdbce8" providerId="ADAL" clId="{0B45A277-3B26-4E25-AB30-F90B7DCB2DE1}" dt="2020-05-18T12:37:30.461" v="928" actId="113"/>
        <pc:sldMkLst>
          <pc:docMk/>
          <pc:sldMk cId="1656056708" sldId="256"/>
        </pc:sldMkLst>
        <pc:spChg chg="mod">
          <ac:chgData name="Oliver Kamperis (PhD School of Computer Sci FT)" userId="ce2c14f7-6c68-44e4-8157-6895c9cdbce8" providerId="ADAL" clId="{0B45A277-3B26-4E25-AB30-F90B7DCB2DE1}" dt="2020-05-18T12:37:30.461" v="928" actId="113"/>
          <ac:spMkLst>
            <pc:docMk/>
            <pc:sldMk cId="1656056708" sldId="256"/>
            <ac:spMk id="2" creationId="{DD6846BD-02EC-447A-A860-0C732FD11A70}"/>
          </ac:spMkLst>
        </pc:spChg>
        <pc:spChg chg="mod">
          <ac:chgData name="Oliver Kamperis (PhD School of Computer Sci FT)" userId="ce2c14f7-6c68-44e4-8157-6895c9cdbce8" providerId="ADAL" clId="{0B45A277-3B26-4E25-AB30-F90B7DCB2DE1}" dt="2020-05-18T12:37:27.624" v="927" actId="1076"/>
          <ac:spMkLst>
            <pc:docMk/>
            <pc:sldMk cId="1656056708" sldId="256"/>
            <ac:spMk id="3" creationId="{76B85CE7-E46B-4F44-B458-AC01B00535C1}"/>
          </ac:spMkLst>
        </pc:spChg>
      </pc:sldChg>
      <pc:sldChg chg="modSp new mod modNotesTx">
        <pc:chgData name="Oliver Kamperis (PhD School of Computer Sci FT)" userId="ce2c14f7-6c68-44e4-8157-6895c9cdbce8" providerId="ADAL" clId="{0B45A277-3B26-4E25-AB30-F90B7DCB2DE1}" dt="2020-05-18T13:12:29.842" v="1523" actId="20577"/>
        <pc:sldMkLst>
          <pc:docMk/>
          <pc:sldMk cId="2573433483" sldId="257"/>
        </pc:sldMkLst>
        <pc:spChg chg="mod">
          <ac:chgData name="Oliver Kamperis (PhD School of Computer Sci FT)" userId="ce2c14f7-6c68-44e4-8157-6895c9cdbce8" providerId="ADAL" clId="{0B45A277-3B26-4E25-AB30-F90B7DCB2DE1}" dt="2020-05-18T13:12:29.842" v="1523" actId="20577"/>
          <ac:spMkLst>
            <pc:docMk/>
            <pc:sldMk cId="2573433483" sldId="257"/>
            <ac:spMk id="2" creationId="{6225622D-C685-4125-943C-24D8C4779F5D}"/>
          </ac:spMkLst>
        </pc:spChg>
        <pc:spChg chg="mod">
          <ac:chgData name="Oliver Kamperis (PhD School of Computer Sci FT)" userId="ce2c14f7-6c68-44e4-8157-6895c9cdbce8" providerId="ADAL" clId="{0B45A277-3B26-4E25-AB30-F90B7DCB2DE1}" dt="2020-05-18T13:12:00.577" v="1520" actId="20577"/>
          <ac:spMkLst>
            <pc:docMk/>
            <pc:sldMk cId="2573433483" sldId="257"/>
            <ac:spMk id="3" creationId="{BE87E017-3F1A-4678-8023-FA7CC51E8200}"/>
          </ac:spMkLst>
        </pc:spChg>
      </pc:sldChg>
      <pc:sldChg chg="modSp new mod ord">
        <pc:chgData name="Oliver Kamperis (PhD School of Computer Sci FT)" userId="ce2c14f7-6c68-44e4-8157-6895c9cdbce8" providerId="ADAL" clId="{0B45A277-3B26-4E25-AB30-F90B7DCB2DE1}" dt="2020-05-18T13:20:48.882" v="2206" actId="20577"/>
        <pc:sldMkLst>
          <pc:docMk/>
          <pc:sldMk cId="2035894952" sldId="258"/>
        </pc:sldMkLst>
        <pc:spChg chg="mod">
          <ac:chgData name="Oliver Kamperis (PhD School of Computer Sci FT)" userId="ce2c14f7-6c68-44e4-8157-6895c9cdbce8" providerId="ADAL" clId="{0B45A277-3B26-4E25-AB30-F90B7DCB2DE1}" dt="2020-05-18T13:20:48.882" v="2206" actId="20577"/>
          <ac:spMkLst>
            <pc:docMk/>
            <pc:sldMk cId="2035894952" sldId="258"/>
            <ac:spMk id="2" creationId="{5E5B2DCA-7DAF-4242-8837-5224841D71E7}"/>
          </ac:spMkLst>
        </pc:spChg>
      </pc:sldChg>
      <pc:sldChg chg="modSp new mod ord">
        <pc:chgData name="Oliver Kamperis (PhD School of Computer Sci FT)" userId="ce2c14f7-6c68-44e4-8157-6895c9cdbce8" providerId="ADAL" clId="{0B45A277-3B26-4E25-AB30-F90B7DCB2DE1}" dt="2020-05-18T13:19:57.840" v="2144" actId="113"/>
        <pc:sldMkLst>
          <pc:docMk/>
          <pc:sldMk cId="3742655022" sldId="259"/>
        </pc:sldMkLst>
        <pc:spChg chg="mod">
          <ac:chgData name="Oliver Kamperis (PhD School of Computer Sci FT)" userId="ce2c14f7-6c68-44e4-8157-6895c9cdbce8" providerId="ADAL" clId="{0B45A277-3B26-4E25-AB30-F90B7DCB2DE1}" dt="2020-05-18T13:12:36.138" v="1524" actId="255"/>
          <ac:spMkLst>
            <pc:docMk/>
            <pc:sldMk cId="3742655022" sldId="259"/>
            <ac:spMk id="2" creationId="{78B88D81-936C-4CE1-9ABF-DF89469F0496}"/>
          </ac:spMkLst>
        </pc:spChg>
        <pc:spChg chg="mod">
          <ac:chgData name="Oliver Kamperis (PhD School of Computer Sci FT)" userId="ce2c14f7-6c68-44e4-8157-6895c9cdbce8" providerId="ADAL" clId="{0B45A277-3B26-4E25-AB30-F90B7DCB2DE1}" dt="2020-05-18T13:19:57.840" v="2144" actId="113"/>
          <ac:spMkLst>
            <pc:docMk/>
            <pc:sldMk cId="3742655022" sldId="259"/>
            <ac:spMk id="3" creationId="{EB414E0C-50FF-4E83-96AA-ABCEAA9E1D9B}"/>
          </ac:spMkLst>
        </pc:spChg>
      </pc:sldChg>
      <pc:sldChg chg="modSp new mod">
        <pc:chgData name="Oliver Kamperis (PhD School of Computer Sci FT)" userId="ce2c14f7-6c68-44e4-8157-6895c9cdbce8" providerId="ADAL" clId="{0B45A277-3B26-4E25-AB30-F90B7DCB2DE1}" dt="2020-05-18T13:21:09.072" v="2295" actId="20577"/>
        <pc:sldMkLst>
          <pc:docMk/>
          <pc:sldMk cId="955498885" sldId="260"/>
        </pc:sldMkLst>
        <pc:spChg chg="mod">
          <ac:chgData name="Oliver Kamperis (PhD School of Computer Sci FT)" userId="ce2c14f7-6c68-44e4-8157-6895c9cdbce8" providerId="ADAL" clId="{0B45A277-3B26-4E25-AB30-F90B7DCB2DE1}" dt="2020-05-18T13:21:09.072" v="2295" actId="20577"/>
          <ac:spMkLst>
            <pc:docMk/>
            <pc:sldMk cId="955498885" sldId="260"/>
            <ac:spMk id="2" creationId="{78EAD389-2139-4FE5-A76B-018278FD1504}"/>
          </ac:spMkLst>
        </pc:spChg>
      </pc:sldChg>
    </pc:docChg>
  </pc:docChgLst>
  <pc:docChgLst>
    <pc:chgData name="Oliver Kamperis (PhD School of Computer Sci FT)" userId="ce2c14f7-6c68-44e4-8157-6895c9cdbce8" providerId="ADAL" clId="{39ADFA65-0905-4AA8-9640-EA1635E60449}"/>
    <pc:docChg chg="modSld">
      <pc:chgData name="Oliver Kamperis (PhD School of Computer Sci FT)" userId="ce2c14f7-6c68-44e4-8157-6895c9cdbce8" providerId="ADAL" clId="{39ADFA65-0905-4AA8-9640-EA1635E60449}" dt="2020-12-07T18:47:09.642" v="9" actId="20577"/>
      <pc:docMkLst>
        <pc:docMk/>
      </pc:docMkLst>
      <pc:sldChg chg="modSp mod">
        <pc:chgData name="Oliver Kamperis (PhD School of Computer Sci FT)" userId="ce2c14f7-6c68-44e4-8157-6895c9cdbce8" providerId="ADAL" clId="{39ADFA65-0905-4AA8-9640-EA1635E60449}" dt="2020-12-07T18:47:09.642" v="9" actId="20577"/>
        <pc:sldMkLst>
          <pc:docMk/>
          <pc:sldMk cId="1656056708" sldId="256"/>
        </pc:sldMkLst>
        <pc:spChg chg="mod">
          <ac:chgData name="Oliver Kamperis (PhD School of Computer Sci FT)" userId="ce2c14f7-6c68-44e4-8157-6895c9cdbce8" providerId="ADAL" clId="{39ADFA65-0905-4AA8-9640-EA1635E60449}" dt="2020-12-07T18:47:09.642" v="9" actId="20577"/>
          <ac:spMkLst>
            <pc:docMk/>
            <pc:sldMk cId="1656056708" sldId="256"/>
            <ac:spMk id="2" creationId="{DD6846BD-02EC-447A-A860-0C732FD11A70}"/>
          </ac:spMkLst>
        </pc:spChg>
      </pc:sldChg>
    </pc:docChg>
  </pc:docChgLst>
  <pc:docChgLst>
    <pc:chgData name="Oliver" userId="ce2c14f7-6c68-44e4-8157-6895c9cdbce8" providerId="ADAL" clId="{0B45A277-3B26-4E25-AB30-F90B7DCB2DE1}"/>
    <pc:docChg chg="undo redo custSel addSld delSld modSld sldOrd">
      <pc:chgData name="Oliver" userId="ce2c14f7-6c68-44e4-8157-6895c9cdbce8" providerId="ADAL" clId="{0B45A277-3B26-4E25-AB30-F90B7DCB2DE1}" dt="2020-05-26T13:01:36.733" v="16374" actId="20577"/>
      <pc:docMkLst>
        <pc:docMk/>
      </pc:docMkLst>
      <pc:sldChg chg="modSp mod">
        <pc:chgData name="Oliver" userId="ce2c14f7-6c68-44e4-8157-6895c9cdbce8" providerId="ADAL" clId="{0B45A277-3B26-4E25-AB30-F90B7DCB2DE1}" dt="2020-05-20T11:58:41.838" v="2548" actId="27636"/>
        <pc:sldMkLst>
          <pc:docMk/>
          <pc:sldMk cId="1656056708" sldId="256"/>
        </pc:sldMkLst>
        <pc:spChg chg="mod">
          <ac:chgData name="Oliver" userId="ce2c14f7-6c68-44e4-8157-6895c9cdbce8" providerId="ADAL" clId="{0B45A277-3B26-4E25-AB30-F90B7DCB2DE1}" dt="2020-05-20T11:58:41.838" v="2548" actId="27636"/>
          <ac:spMkLst>
            <pc:docMk/>
            <pc:sldMk cId="1656056708" sldId="256"/>
            <ac:spMk id="3" creationId="{76B85CE7-E46B-4F44-B458-AC01B00535C1}"/>
          </ac:spMkLst>
        </pc:spChg>
      </pc:sldChg>
      <pc:sldChg chg="modSp mod modNotesTx">
        <pc:chgData name="Oliver" userId="ce2c14f7-6c68-44e4-8157-6895c9cdbce8" providerId="ADAL" clId="{0B45A277-3B26-4E25-AB30-F90B7DCB2DE1}" dt="2020-05-26T12:17:28.565" v="14428" actId="20577"/>
        <pc:sldMkLst>
          <pc:docMk/>
          <pc:sldMk cId="2573433483" sldId="257"/>
        </pc:sldMkLst>
        <pc:spChg chg="mod">
          <ac:chgData name="Oliver" userId="ce2c14f7-6c68-44e4-8157-6895c9cdbce8" providerId="ADAL" clId="{0B45A277-3B26-4E25-AB30-F90B7DCB2DE1}" dt="2020-05-26T12:17:28.565" v="14428" actId="20577"/>
          <ac:spMkLst>
            <pc:docMk/>
            <pc:sldMk cId="2573433483" sldId="257"/>
            <ac:spMk id="2" creationId="{6225622D-C685-4125-943C-24D8C4779F5D}"/>
          </ac:spMkLst>
        </pc:spChg>
        <pc:spChg chg="mod">
          <ac:chgData name="Oliver" userId="ce2c14f7-6c68-44e4-8157-6895c9cdbce8" providerId="ADAL" clId="{0B45A277-3B26-4E25-AB30-F90B7DCB2DE1}" dt="2020-05-18T14:51:25.312" v="1098" actId="20577"/>
          <ac:spMkLst>
            <pc:docMk/>
            <pc:sldMk cId="2573433483" sldId="257"/>
            <ac:spMk id="3" creationId="{BE87E017-3F1A-4678-8023-FA7CC51E8200}"/>
          </ac:spMkLst>
        </pc:spChg>
      </pc:sldChg>
      <pc:sldChg chg="addSp delSp modSp mod modNotesTx">
        <pc:chgData name="Oliver" userId="ce2c14f7-6c68-44e4-8157-6895c9cdbce8" providerId="ADAL" clId="{0B45A277-3B26-4E25-AB30-F90B7DCB2DE1}" dt="2020-05-26T12:16:18.045" v="14415" actId="20577"/>
        <pc:sldMkLst>
          <pc:docMk/>
          <pc:sldMk cId="2035894952" sldId="258"/>
        </pc:sldMkLst>
        <pc:spChg chg="del mod">
          <ac:chgData name="Oliver" userId="ce2c14f7-6c68-44e4-8157-6895c9cdbce8" providerId="ADAL" clId="{0B45A277-3B26-4E25-AB30-F90B7DCB2DE1}" dt="2020-05-20T12:14:14.677" v="3311" actId="478"/>
          <ac:spMkLst>
            <pc:docMk/>
            <pc:sldMk cId="2035894952" sldId="258"/>
            <ac:spMk id="2" creationId="{5E5B2DCA-7DAF-4242-8837-5224841D71E7}"/>
          </ac:spMkLst>
        </pc:spChg>
        <pc:spChg chg="del mod">
          <ac:chgData name="Oliver" userId="ce2c14f7-6c68-44e4-8157-6895c9cdbce8" providerId="ADAL" clId="{0B45A277-3B26-4E25-AB30-F90B7DCB2DE1}" dt="2020-05-20T12:15:24.320" v="3359" actId="478"/>
          <ac:spMkLst>
            <pc:docMk/>
            <pc:sldMk cId="2035894952" sldId="258"/>
            <ac:spMk id="3" creationId="{F9E07524-BA13-479B-8F1B-0BDB806803E8}"/>
          </ac:spMkLst>
        </pc:spChg>
        <pc:spChg chg="add mod">
          <ac:chgData name="Oliver" userId="ce2c14f7-6c68-44e4-8157-6895c9cdbce8" providerId="ADAL" clId="{0B45A277-3B26-4E25-AB30-F90B7DCB2DE1}" dt="2020-05-20T12:15:16.079" v="3357" actId="20577"/>
          <ac:spMkLst>
            <pc:docMk/>
            <pc:sldMk cId="2035894952" sldId="258"/>
            <ac:spMk id="4" creationId="{C2BE05A1-8A9A-4019-83B7-DBB46BE15762}"/>
          </ac:spMkLst>
        </pc:spChg>
        <pc:spChg chg="add del mod">
          <ac:chgData name="Oliver" userId="ce2c14f7-6c68-44e4-8157-6895c9cdbce8" providerId="ADAL" clId="{0B45A277-3B26-4E25-AB30-F90B7DCB2DE1}" dt="2020-05-20T12:14:16.899" v="3312" actId="478"/>
          <ac:spMkLst>
            <pc:docMk/>
            <pc:sldMk cId="2035894952" sldId="258"/>
            <ac:spMk id="6" creationId="{5D1D837B-8508-43B2-9DE8-D755F68B4917}"/>
          </ac:spMkLst>
        </pc:spChg>
        <pc:spChg chg="add del mod">
          <ac:chgData name="Oliver" userId="ce2c14f7-6c68-44e4-8157-6895c9cdbce8" providerId="ADAL" clId="{0B45A277-3B26-4E25-AB30-F90B7DCB2DE1}" dt="2020-05-20T12:14:49.520" v="3320" actId="478"/>
          <ac:spMkLst>
            <pc:docMk/>
            <pc:sldMk cId="2035894952" sldId="258"/>
            <ac:spMk id="7" creationId="{3F901F3B-43FD-4323-BF02-10513371CE19}"/>
          </ac:spMkLst>
        </pc:spChg>
        <pc:spChg chg="add mod">
          <ac:chgData name="Oliver" userId="ce2c14f7-6c68-44e4-8157-6895c9cdbce8" providerId="ADAL" clId="{0B45A277-3B26-4E25-AB30-F90B7DCB2DE1}" dt="2020-05-20T12:19:42.792" v="3787" actId="255"/>
          <ac:spMkLst>
            <pc:docMk/>
            <pc:sldMk cId="2035894952" sldId="258"/>
            <ac:spMk id="8" creationId="{720D0540-925F-4F1E-94BC-A8BF40F408B3}"/>
          </ac:spMkLst>
        </pc:spChg>
      </pc:sldChg>
      <pc:sldChg chg="addSp delSp modSp mod modNotesTx">
        <pc:chgData name="Oliver" userId="ce2c14f7-6c68-44e4-8157-6895c9cdbce8" providerId="ADAL" clId="{0B45A277-3B26-4E25-AB30-F90B7DCB2DE1}" dt="2020-05-26T12:43:44.718" v="16263" actId="20577"/>
        <pc:sldMkLst>
          <pc:docMk/>
          <pc:sldMk cId="3742655022" sldId="259"/>
        </pc:sldMkLst>
        <pc:spChg chg="del mod">
          <ac:chgData name="Oliver" userId="ce2c14f7-6c68-44e4-8157-6895c9cdbce8" providerId="ADAL" clId="{0B45A277-3B26-4E25-AB30-F90B7DCB2DE1}" dt="2020-05-18T14:47:33.335" v="915" actId="478"/>
          <ac:spMkLst>
            <pc:docMk/>
            <pc:sldMk cId="3742655022" sldId="259"/>
            <ac:spMk id="2" creationId="{78B88D81-936C-4CE1-9ABF-DF89469F0496}"/>
          </ac:spMkLst>
        </pc:spChg>
        <pc:spChg chg="add del mod">
          <ac:chgData name="Oliver" userId="ce2c14f7-6c68-44e4-8157-6895c9cdbce8" providerId="ADAL" clId="{0B45A277-3B26-4E25-AB30-F90B7DCB2DE1}" dt="2020-05-20T11:57:58.182" v="2476" actId="20577"/>
          <ac:spMkLst>
            <pc:docMk/>
            <pc:sldMk cId="3742655022" sldId="259"/>
            <ac:spMk id="3" creationId="{EB414E0C-50FF-4E83-96AA-ABCEAA9E1D9B}"/>
          </ac:spMkLst>
        </pc:spChg>
        <pc:spChg chg="add mod">
          <ac:chgData name="Oliver" userId="ce2c14f7-6c68-44e4-8157-6895c9cdbce8" providerId="ADAL" clId="{0B45A277-3B26-4E25-AB30-F90B7DCB2DE1}" dt="2020-05-26T12:17:20.943" v="14416"/>
          <ac:spMkLst>
            <pc:docMk/>
            <pc:sldMk cId="3742655022" sldId="259"/>
            <ac:spMk id="4" creationId="{000C5AED-2878-4608-8E08-746C4BF482C9}"/>
          </ac:spMkLst>
        </pc:spChg>
        <pc:spChg chg="add del mod">
          <ac:chgData name="Oliver" userId="ce2c14f7-6c68-44e4-8157-6895c9cdbce8" providerId="ADAL" clId="{0B45A277-3B26-4E25-AB30-F90B7DCB2DE1}" dt="2020-05-20T11:55:27.121" v="2185" actId="478"/>
          <ac:spMkLst>
            <pc:docMk/>
            <pc:sldMk cId="3742655022" sldId="259"/>
            <ac:spMk id="5" creationId="{CB6E7D4D-41CE-43E1-9B21-AED35E58FD1C}"/>
          </ac:spMkLst>
        </pc:spChg>
      </pc:sldChg>
      <pc:sldChg chg="addSp delSp modSp mod">
        <pc:chgData name="Oliver" userId="ce2c14f7-6c68-44e4-8157-6895c9cdbce8" providerId="ADAL" clId="{0B45A277-3B26-4E25-AB30-F90B7DCB2DE1}" dt="2020-05-18T14:52:20.880" v="1115" actId="1076"/>
        <pc:sldMkLst>
          <pc:docMk/>
          <pc:sldMk cId="955498885" sldId="260"/>
        </pc:sldMkLst>
        <pc:spChg chg="del mod">
          <ac:chgData name="Oliver" userId="ce2c14f7-6c68-44e4-8157-6895c9cdbce8" providerId="ADAL" clId="{0B45A277-3B26-4E25-AB30-F90B7DCB2DE1}" dt="2020-05-18T14:51:50.624" v="1107" actId="478"/>
          <ac:spMkLst>
            <pc:docMk/>
            <pc:sldMk cId="955498885" sldId="260"/>
            <ac:spMk id="2" creationId="{78EAD389-2139-4FE5-A76B-018278FD1504}"/>
          </ac:spMkLst>
        </pc:spChg>
        <pc:spChg chg="add del">
          <ac:chgData name="Oliver" userId="ce2c14f7-6c68-44e4-8157-6895c9cdbce8" providerId="ADAL" clId="{0B45A277-3B26-4E25-AB30-F90B7DCB2DE1}" dt="2020-05-18T14:30:54.480" v="566" actId="478"/>
          <ac:spMkLst>
            <pc:docMk/>
            <pc:sldMk cId="955498885" sldId="260"/>
            <ac:spMk id="3" creationId="{7AACEA85-3FE0-4FCF-8EEA-D135BAD27BEA}"/>
          </ac:spMkLst>
        </pc:spChg>
        <pc:spChg chg="add mod">
          <ac:chgData name="Oliver" userId="ce2c14f7-6c68-44e4-8157-6895c9cdbce8" providerId="ADAL" clId="{0B45A277-3B26-4E25-AB30-F90B7DCB2DE1}" dt="2020-05-18T14:51:52.184" v="1108"/>
          <ac:spMkLst>
            <pc:docMk/>
            <pc:sldMk cId="955498885" sldId="260"/>
            <ac:spMk id="8" creationId="{5CCF240C-C7FE-4751-8D6C-63583D00E55A}"/>
          </ac:spMkLst>
        </pc:spChg>
        <pc:picChg chg="add del mod">
          <ac:chgData name="Oliver" userId="ce2c14f7-6c68-44e4-8157-6895c9cdbce8" providerId="ADAL" clId="{0B45A277-3B26-4E25-AB30-F90B7DCB2DE1}" dt="2020-05-18T14:30:51.727" v="565"/>
          <ac:picMkLst>
            <pc:docMk/>
            <pc:sldMk cId="955498885" sldId="260"/>
            <ac:picMk id="5" creationId="{09436AC4-29CA-49FF-B0BC-3DFA39693C5D}"/>
          </ac:picMkLst>
        </pc:picChg>
        <pc:picChg chg="add mod">
          <ac:chgData name="Oliver" userId="ce2c14f7-6c68-44e4-8157-6895c9cdbce8" providerId="ADAL" clId="{0B45A277-3B26-4E25-AB30-F90B7DCB2DE1}" dt="2020-05-18T14:52:20.880" v="1115" actId="1076"/>
          <ac:picMkLst>
            <pc:docMk/>
            <pc:sldMk cId="955498885" sldId="260"/>
            <ac:picMk id="7" creationId="{2B06C64E-D26C-42CC-B82B-F24A8CD77AF6}"/>
          </ac:picMkLst>
        </pc:picChg>
      </pc:sldChg>
      <pc:sldChg chg="addSp delSp modSp new mod modNotesTx">
        <pc:chgData name="Oliver" userId="ce2c14f7-6c68-44e4-8157-6895c9cdbce8" providerId="ADAL" clId="{0B45A277-3B26-4E25-AB30-F90B7DCB2DE1}" dt="2020-05-26T12:35:47.885" v="15919" actId="20577"/>
        <pc:sldMkLst>
          <pc:docMk/>
          <pc:sldMk cId="1080490718" sldId="261"/>
        </pc:sldMkLst>
        <pc:spChg chg="del mod">
          <ac:chgData name="Oliver" userId="ce2c14f7-6c68-44e4-8157-6895c9cdbce8" providerId="ADAL" clId="{0B45A277-3B26-4E25-AB30-F90B7DCB2DE1}" dt="2020-05-18T15:01:50.736" v="1344" actId="478"/>
          <ac:spMkLst>
            <pc:docMk/>
            <pc:sldMk cId="1080490718" sldId="261"/>
            <ac:spMk id="2" creationId="{673B056B-F7EE-48EA-A97D-7EFF8E2CFC92}"/>
          </ac:spMkLst>
        </pc:spChg>
        <pc:spChg chg="del mod">
          <ac:chgData name="Oliver" userId="ce2c14f7-6c68-44e4-8157-6895c9cdbce8" providerId="ADAL" clId="{0B45A277-3B26-4E25-AB30-F90B7DCB2DE1}" dt="2020-05-20T12:06:05.687" v="2946" actId="478"/>
          <ac:spMkLst>
            <pc:docMk/>
            <pc:sldMk cId="1080490718" sldId="261"/>
            <ac:spMk id="3" creationId="{8DE9087F-1536-4F35-BDDF-6F78DCF2CEBE}"/>
          </ac:spMkLst>
        </pc:spChg>
        <pc:spChg chg="add del mod">
          <ac:chgData name="Oliver" userId="ce2c14f7-6c68-44e4-8157-6895c9cdbce8" providerId="ADAL" clId="{0B45A277-3B26-4E25-AB30-F90B7DCB2DE1}" dt="2020-05-18T15:01:47.469" v="1343"/>
          <ac:spMkLst>
            <pc:docMk/>
            <pc:sldMk cId="1080490718" sldId="261"/>
            <ac:spMk id="4" creationId="{64B73B17-B71C-4F74-BA61-BC06E8D50E0A}"/>
          </ac:spMkLst>
        </pc:spChg>
        <pc:spChg chg="add mod">
          <ac:chgData name="Oliver" userId="ce2c14f7-6c68-44e4-8157-6895c9cdbce8" providerId="ADAL" clId="{0B45A277-3B26-4E25-AB30-F90B7DCB2DE1}" dt="2020-05-25T12:45:07.574" v="3840" actId="20577"/>
          <ac:spMkLst>
            <pc:docMk/>
            <pc:sldMk cId="1080490718" sldId="261"/>
            <ac:spMk id="5" creationId="{832A316F-FAD7-44B0-818C-D06B343E9E9A}"/>
          </ac:spMkLst>
        </pc:spChg>
      </pc:sldChg>
      <pc:sldChg chg="addSp delSp modSp add mod">
        <pc:chgData name="Oliver" userId="ce2c14f7-6c68-44e4-8157-6895c9cdbce8" providerId="ADAL" clId="{0B45A277-3B26-4E25-AB30-F90B7DCB2DE1}" dt="2020-05-25T15:06:40.957" v="6284" actId="20577"/>
        <pc:sldMkLst>
          <pc:docMk/>
          <pc:sldMk cId="4184847541" sldId="262"/>
        </pc:sldMkLst>
        <pc:spChg chg="add del mod">
          <ac:chgData name="Oliver" userId="ce2c14f7-6c68-44e4-8157-6895c9cdbce8" providerId="ADAL" clId="{0B45A277-3B26-4E25-AB30-F90B7DCB2DE1}" dt="2020-05-20T11:55:11.199" v="2183" actId="478"/>
          <ac:spMkLst>
            <pc:docMk/>
            <pc:sldMk cId="4184847541" sldId="262"/>
            <ac:spMk id="3" creationId="{577BD2ED-9ECC-4846-A1B7-5E15033BCC5F}"/>
          </ac:spMkLst>
        </pc:spChg>
        <pc:spChg chg="add mod">
          <ac:chgData name="Oliver" userId="ce2c14f7-6c68-44e4-8157-6895c9cdbce8" providerId="ADAL" clId="{0B45A277-3B26-4E25-AB30-F90B7DCB2DE1}" dt="2020-05-25T15:06:40.957" v="6284" actId="20577"/>
          <ac:spMkLst>
            <pc:docMk/>
            <pc:sldMk cId="4184847541" sldId="262"/>
            <ac:spMk id="5" creationId="{FCD2245F-D0FB-4498-B455-F915248DA35F}"/>
          </ac:spMkLst>
        </pc:spChg>
        <pc:spChg chg="mod">
          <ac:chgData name="Oliver" userId="ce2c14f7-6c68-44e4-8157-6895c9cdbce8" providerId="ADAL" clId="{0B45A277-3B26-4E25-AB30-F90B7DCB2DE1}" dt="2020-05-20T11:54:52.223" v="2181" actId="20577"/>
          <ac:spMkLst>
            <pc:docMk/>
            <pc:sldMk cId="4184847541" sldId="262"/>
            <ac:spMk id="8" creationId="{5CCF240C-C7FE-4751-8D6C-63583D00E55A}"/>
          </ac:spMkLst>
        </pc:spChg>
        <pc:picChg chg="add mod">
          <ac:chgData name="Oliver" userId="ce2c14f7-6c68-44e4-8157-6895c9cdbce8" providerId="ADAL" clId="{0B45A277-3B26-4E25-AB30-F90B7DCB2DE1}" dt="2020-05-18T15:05:46.596" v="1520" actId="1076"/>
          <ac:picMkLst>
            <pc:docMk/>
            <pc:sldMk cId="4184847541" sldId="262"/>
            <ac:picMk id="2" creationId="{ADEFBEED-DACD-4712-8D7E-30590F7AF983}"/>
          </ac:picMkLst>
        </pc:picChg>
        <pc:picChg chg="del">
          <ac:chgData name="Oliver" userId="ce2c14f7-6c68-44e4-8157-6895c9cdbce8" providerId="ADAL" clId="{0B45A277-3B26-4E25-AB30-F90B7DCB2DE1}" dt="2020-05-18T15:04:30.056" v="1517" actId="478"/>
          <ac:picMkLst>
            <pc:docMk/>
            <pc:sldMk cId="4184847541" sldId="262"/>
            <ac:picMk id="7" creationId="{2B06C64E-D26C-42CC-B82B-F24A8CD77AF6}"/>
          </ac:picMkLst>
        </pc:picChg>
      </pc:sldChg>
      <pc:sldChg chg="addSp delSp modSp add mod ord modNotesTx">
        <pc:chgData name="Oliver" userId="ce2c14f7-6c68-44e4-8157-6895c9cdbce8" providerId="ADAL" clId="{0B45A277-3B26-4E25-AB30-F90B7DCB2DE1}" dt="2020-05-26T11:23:10.448" v="6860" actId="20577"/>
        <pc:sldMkLst>
          <pc:docMk/>
          <pc:sldMk cId="3391263170" sldId="263"/>
        </pc:sldMkLst>
        <pc:spChg chg="add del mod">
          <ac:chgData name="Oliver" userId="ce2c14f7-6c68-44e4-8157-6895c9cdbce8" providerId="ADAL" clId="{0B45A277-3B26-4E25-AB30-F90B7DCB2DE1}" dt="2020-05-25T14:39:05.564" v="3844" actId="478"/>
          <ac:spMkLst>
            <pc:docMk/>
            <pc:sldMk cId="3391263170" sldId="263"/>
            <ac:spMk id="2" creationId="{67A348B9-308B-4300-BCBB-FEF0B9911CED}"/>
          </ac:spMkLst>
        </pc:spChg>
        <pc:spChg chg="add mod">
          <ac:chgData name="Oliver" userId="ce2c14f7-6c68-44e4-8157-6895c9cdbce8" providerId="ADAL" clId="{0B45A277-3B26-4E25-AB30-F90B7DCB2DE1}" dt="2020-05-26T11:15:03.565" v="6522" actId="255"/>
          <ac:spMkLst>
            <pc:docMk/>
            <pc:sldMk cId="3391263170" sldId="263"/>
            <ac:spMk id="5" creationId="{3E3F4D96-4467-4703-A33E-5DF244015599}"/>
          </ac:spMkLst>
        </pc:spChg>
        <pc:picChg chg="del">
          <ac:chgData name="Oliver" userId="ce2c14f7-6c68-44e4-8157-6895c9cdbce8" providerId="ADAL" clId="{0B45A277-3B26-4E25-AB30-F90B7DCB2DE1}" dt="2020-05-25T14:38:57.391" v="3842" actId="478"/>
          <ac:picMkLst>
            <pc:docMk/>
            <pc:sldMk cId="3391263170" sldId="263"/>
            <ac:picMk id="7" creationId="{2B06C64E-D26C-42CC-B82B-F24A8CD77AF6}"/>
          </ac:picMkLst>
        </pc:picChg>
      </pc:sldChg>
      <pc:sldChg chg="addSp delSp add del mod">
        <pc:chgData name="Oliver" userId="ce2c14f7-6c68-44e4-8157-6895c9cdbce8" providerId="ADAL" clId="{0B45A277-3B26-4E25-AB30-F90B7DCB2DE1}" dt="2020-05-25T14:49:42.856" v="4442"/>
        <pc:sldMkLst>
          <pc:docMk/>
          <pc:sldMk cId="2730546700" sldId="264"/>
        </pc:sldMkLst>
        <pc:picChg chg="add del">
          <ac:chgData name="Oliver" userId="ce2c14f7-6c68-44e4-8157-6895c9cdbce8" providerId="ADAL" clId="{0B45A277-3B26-4E25-AB30-F90B7DCB2DE1}" dt="2020-05-25T14:49:42.183" v="4441" actId="478"/>
          <ac:picMkLst>
            <pc:docMk/>
            <pc:sldMk cId="2730546700" sldId="264"/>
            <ac:picMk id="7" creationId="{2B06C64E-D26C-42CC-B82B-F24A8CD77AF6}"/>
          </ac:picMkLst>
        </pc:picChg>
      </pc:sldChg>
      <pc:sldChg chg="addSp modSp add mod ord">
        <pc:chgData name="Oliver" userId="ce2c14f7-6c68-44e4-8157-6895c9cdbce8" providerId="ADAL" clId="{0B45A277-3B26-4E25-AB30-F90B7DCB2DE1}" dt="2020-05-26T12:26:23.425" v="14437" actId="1076"/>
        <pc:sldMkLst>
          <pc:docMk/>
          <pc:sldMk cId="3606293754" sldId="264"/>
        </pc:sldMkLst>
        <pc:spChg chg="mod">
          <ac:chgData name="Oliver" userId="ce2c14f7-6c68-44e4-8157-6895c9cdbce8" providerId="ADAL" clId="{0B45A277-3B26-4E25-AB30-F90B7DCB2DE1}" dt="2020-05-26T11:14:36.187" v="6518" actId="20577"/>
          <ac:spMkLst>
            <pc:docMk/>
            <pc:sldMk cId="3606293754" sldId="264"/>
            <ac:spMk id="5" creationId="{3E3F4D96-4467-4703-A33E-5DF244015599}"/>
          </ac:spMkLst>
        </pc:spChg>
        <pc:spChg chg="mod">
          <ac:chgData name="Oliver" userId="ce2c14f7-6c68-44e4-8157-6895c9cdbce8" providerId="ADAL" clId="{0B45A277-3B26-4E25-AB30-F90B7DCB2DE1}" dt="2020-05-25T14:49:55.431" v="4470" actId="20577"/>
          <ac:spMkLst>
            <pc:docMk/>
            <pc:sldMk cId="3606293754" sldId="264"/>
            <ac:spMk id="8" creationId="{5CCF240C-C7FE-4751-8D6C-63583D00E55A}"/>
          </ac:spMkLst>
        </pc:spChg>
        <pc:picChg chg="add mod">
          <ac:chgData name="Oliver" userId="ce2c14f7-6c68-44e4-8157-6895c9cdbce8" providerId="ADAL" clId="{0B45A277-3B26-4E25-AB30-F90B7DCB2DE1}" dt="2020-05-26T12:26:23.425" v="14437" actId="1076"/>
          <ac:picMkLst>
            <pc:docMk/>
            <pc:sldMk cId="3606293754" sldId="264"/>
            <ac:picMk id="2" creationId="{85AD8701-8F3C-48E2-B3D2-A3221E7E451D}"/>
          </ac:picMkLst>
        </pc:picChg>
      </pc:sldChg>
      <pc:sldChg chg="modSp add mod">
        <pc:chgData name="Oliver" userId="ce2c14f7-6c68-44e4-8157-6895c9cdbce8" providerId="ADAL" clId="{0B45A277-3B26-4E25-AB30-F90B7DCB2DE1}" dt="2020-05-25T15:04:30.924" v="6116" actId="20577"/>
        <pc:sldMkLst>
          <pc:docMk/>
          <pc:sldMk cId="577968374" sldId="265"/>
        </pc:sldMkLst>
        <pc:spChg chg="mod">
          <ac:chgData name="Oliver" userId="ce2c14f7-6c68-44e4-8157-6895c9cdbce8" providerId="ADAL" clId="{0B45A277-3B26-4E25-AB30-F90B7DCB2DE1}" dt="2020-05-25T15:04:30.924" v="6116" actId="20577"/>
          <ac:spMkLst>
            <pc:docMk/>
            <pc:sldMk cId="577968374" sldId="265"/>
            <ac:spMk id="5" creationId="{FCD2245F-D0FB-4498-B455-F915248DA35F}"/>
          </ac:spMkLst>
        </pc:spChg>
        <pc:spChg chg="mod">
          <ac:chgData name="Oliver" userId="ce2c14f7-6c68-44e4-8157-6895c9cdbce8" providerId="ADAL" clId="{0B45A277-3B26-4E25-AB30-F90B7DCB2DE1}" dt="2020-05-25T14:55:26.373" v="4612" actId="20577"/>
          <ac:spMkLst>
            <pc:docMk/>
            <pc:sldMk cId="577968374" sldId="265"/>
            <ac:spMk id="8" creationId="{5CCF240C-C7FE-4751-8D6C-63583D00E55A}"/>
          </ac:spMkLst>
        </pc:spChg>
      </pc:sldChg>
      <pc:sldChg chg="addSp delSp modSp add mod modNotesTx">
        <pc:chgData name="Oliver" userId="ce2c14f7-6c68-44e4-8157-6895c9cdbce8" providerId="ADAL" clId="{0B45A277-3B26-4E25-AB30-F90B7DCB2DE1}" dt="2020-05-26T13:01:36.733" v="16374" actId="20577"/>
        <pc:sldMkLst>
          <pc:docMk/>
          <pc:sldMk cId="4222460135" sldId="266"/>
        </pc:sldMkLst>
        <pc:spChg chg="mod">
          <ac:chgData name="Oliver" userId="ce2c14f7-6c68-44e4-8157-6895c9cdbce8" providerId="ADAL" clId="{0B45A277-3B26-4E25-AB30-F90B7DCB2DE1}" dt="2020-05-25T14:56:15.933" v="4637" actId="20577"/>
          <ac:spMkLst>
            <pc:docMk/>
            <pc:sldMk cId="4222460135" sldId="266"/>
            <ac:spMk id="4" creationId="{64B73B17-B71C-4F74-BA61-BC06E8D50E0A}"/>
          </ac:spMkLst>
        </pc:spChg>
        <pc:spChg chg="mod">
          <ac:chgData name="Oliver" userId="ce2c14f7-6c68-44e4-8157-6895c9cdbce8" providerId="ADAL" clId="{0B45A277-3B26-4E25-AB30-F90B7DCB2DE1}" dt="2020-05-25T14:56:19.850" v="4639" actId="27636"/>
          <ac:spMkLst>
            <pc:docMk/>
            <pc:sldMk cId="4222460135" sldId="266"/>
            <ac:spMk id="5" creationId="{832A316F-FAD7-44B0-818C-D06B343E9E9A}"/>
          </ac:spMkLst>
        </pc:spChg>
        <pc:spChg chg="add del mod">
          <ac:chgData name="Oliver" userId="ce2c14f7-6c68-44e4-8157-6895c9cdbce8" providerId="ADAL" clId="{0B45A277-3B26-4E25-AB30-F90B7DCB2DE1}" dt="2020-05-26T11:39:21.049" v="8566" actId="478"/>
          <ac:spMkLst>
            <pc:docMk/>
            <pc:sldMk cId="4222460135" sldId="266"/>
            <ac:spMk id="6" creationId="{E9F346E4-74AC-4349-B513-516CA040E1CF}"/>
          </ac:spMkLst>
        </pc:spChg>
        <pc:spChg chg="add mod">
          <ac:chgData name="Oliver" userId="ce2c14f7-6c68-44e4-8157-6895c9cdbce8" providerId="ADAL" clId="{0B45A277-3B26-4E25-AB30-F90B7DCB2DE1}" dt="2020-05-26T12:40:13.266" v="16120" actId="20577"/>
          <ac:spMkLst>
            <pc:docMk/>
            <pc:sldMk cId="4222460135" sldId="266"/>
            <ac:spMk id="7" creationId="{53C5767A-4021-4EF5-8927-BDBA90882B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AAADE-4BD6-4EF6-9D15-5D098EB63B4A}" type="datetimeFigureOut">
              <a:rPr lang="en-GB" smtClean="0"/>
              <a:t>07/12/2020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71C93-A290-457D-B9FD-41ECE96759C5}" type="slidenum">
              <a:rPr lang="en-GB" smtClean="0"/>
              <a:t>‹#›</a:t>
            </a:fld>
            <a:endParaRPr lang="en-GB"/>
          </a:p>
        </p:txBody>
      </p:sp>
    </p:spTree>
    <p:extLst>
      <p:ext uri="{BB962C8B-B14F-4D97-AF65-F5344CB8AC3E}">
        <p14:creationId xmlns:p14="http://schemas.microsoft.com/office/powerpoint/2010/main" val="193501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refer to human-robot collaboration as the general act of humans and robots operating in close proximity to one another.</a:t>
            </a:r>
          </a:p>
          <a:p>
            <a:endParaRPr lang="en-GB" dirty="0"/>
          </a:p>
          <a:p>
            <a:r>
              <a:rPr lang="en-GB" dirty="0"/>
              <a:t>It is effectively any situation where a robot is operating in a space where a human may be present and the robot must therefore be able to deal with and reason about the unpredictable actions and behaviour of humans.</a:t>
            </a:r>
          </a:p>
          <a:p>
            <a:endParaRPr lang="en-GB" dirty="0"/>
          </a:p>
          <a:p>
            <a:r>
              <a:rPr lang="en-GB" dirty="0"/>
              <a:t>And I categorise these humans into three different groups:</a:t>
            </a:r>
          </a:p>
          <a:p>
            <a:pPr marL="171450" indent="-171450">
              <a:buFont typeface="Arial" panose="020B0604020202020204" pitchFamily="34" charset="0"/>
              <a:buChar char="•"/>
            </a:pPr>
            <a:r>
              <a:rPr lang="en-GB" dirty="0"/>
              <a:t>Cooperating humans are those that form part of the team operating towards the achievement of some goal or the completion of some task. They are planning agents just like the robots so we can plan actions that should or must be completed by cooperating humans rather than the robots.</a:t>
            </a:r>
          </a:p>
          <a:p>
            <a:pPr marL="171450" indent="-171450">
              <a:buFont typeface="Arial" panose="020B0604020202020204" pitchFamily="34" charset="0"/>
              <a:buChar char="•"/>
            </a:pPr>
            <a:r>
              <a:rPr lang="en-GB" dirty="0"/>
              <a:t>Commanding humans are those that simply assign goals the available planning agents. These are still effectively part of the agent team but they are not available to provide physical effort towards achieving the goal.</a:t>
            </a:r>
          </a:p>
          <a:p>
            <a:pPr marL="171450" indent="-171450">
              <a:buFont typeface="Arial" panose="020B0604020202020204" pitchFamily="34" charset="0"/>
              <a:buChar char="•"/>
            </a:pPr>
            <a:r>
              <a:rPr lang="en-GB" dirty="0"/>
              <a:t>And there are exogenous acting humans. These are humans that exist in the domain and but usually do not fall into either of the other two categories, but the primary issue is that humans will come along and do stuff in the domain, changing the state unbeknownst to the robot and the planning system, and this often leads to the robots encountering or observing something that contradictions their expectations which will often invalidate their plan and require them to diagnose and re-plan. So exogenous acting humans are one of the major properties of HRC domains that contribute towards the requirement to support integrated planning and diagnostics, the other being incomplete domain state knowledge.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Of course there are some overlap between these, so a cooperating human might do something that was not accounted for in the plan, humans are unreliable so we cannot always predict accurately what they will do or what the extent of the efforts will be.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main HRC domains that I want to consider in this thesis are:</a:t>
            </a:r>
          </a:p>
          <a:p>
            <a:pPr marL="171450" indent="-171450">
              <a:buFont typeface="Arial" panose="020B0604020202020204" pitchFamily="34" charset="0"/>
              <a:buChar char="•"/>
            </a:pPr>
            <a:r>
              <a:rPr lang="en-GB" dirty="0"/>
              <a:t>Service robotics operating in domains such as office spaces, which was used in the examples I presented in the report, and hospitality or healthcare domains,</a:t>
            </a:r>
          </a:p>
          <a:p>
            <a:pPr marL="171450" indent="-171450">
              <a:buFont typeface="Arial" panose="020B0604020202020204" pitchFamily="34" charset="0"/>
              <a:buChar char="•"/>
            </a:pPr>
            <a:r>
              <a:rPr lang="en-GB" dirty="0"/>
              <a:t>Human-robot collaborative disassembly, which I will talk more about in the next slide,</a:t>
            </a:r>
          </a:p>
          <a:p>
            <a:pPr marL="171450" indent="-171450">
              <a:buFont typeface="Arial" panose="020B0604020202020204" pitchFamily="34" charset="0"/>
              <a:buChar char="•"/>
            </a:pPr>
            <a:r>
              <a:rPr lang="en-GB" dirty="0"/>
              <a:t>And finally, human-robot collaborative construction, which is quite ambitious but could be very interesting as a possible extension if there is sufficient time as it is the seminal field of HRC.</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C1171C93-A290-457D-B9FD-41ECE96759C5}" type="slidenum">
              <a:rPr lang="en-GB" smtClean="0"/>
              <a:t>2</a:t>
            </a:fld>
            <a:endParaRPr lang="en-GB"/>
          </a:p>
        </p:txBody>
      </p:sp>
    </p:spTree>
    <p:extLst>
      <p:ext uri="{BB962C8B-B14F-4D97-AF65-F5344CB8AC3E}">
        <p14:creationId xmlns:p14="http://schemas.microsoft.com/office/powerpoint/2010/main" val="3257466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171C93-A290-457D-B9FD-41ECE96759C5}" type="slidenum">
              <a:rPr lang="en-GB" smtClean="0"/>
              <a:t>11</a:t>
            </a:fld>
            <a:endParaRPr lang="en-GB"/>
          </a:p>
        </p:txBody>
      </p:sp>
    </p:spTree>
    <p:extLst>
      <p:ext uri="{BB962C8B-B14F-4D97-AF65-F5344CB8AC3E}">
        <p14:creationId xmlns:p14="http://schemas.microsoft.com/office/powerpoint/2010/main" val="230424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HRCD is a field of re-manufacturing dealing with the disassembly of end-of-life products returned for reuse, repair or recycling.</a:t>
            </a:r>
          </a:p>
          <a:p>
            <a:endParaRPr lang="en-GB" dirty="0"/>
          </a:p>
          <a:p>
            <a:r>
              <a:rPr lang="en-GB" dirty="0"/>
              <a:t>DSP is the first step in re-manufacturing and deals with computing the sequence in which the components of such products should be removed.</a:t>
            </a:r>
          </a:p>
          <a:p>
            <a:endParaRPr lang="en-GB" dirty="0"/>
          </a:p>
          <a:p>
            <a:r>
              <a:rPr lang="en-GB"/>
              <a:t>Unfortunately, complete </a:t>
            </a:r>
            <a:r>
              <a:rPr lang="en-GB" dirty="0"/>
              <a:t>autonomy</a:t>
            </a:r>
          </a:p>
          <a:p>
            <a:endParaRPr lang="en-GB" dirty="0"/>
          </a:p>
          <a:p>
            <a:r>
              <a:rPr lang="en-GB" dirty="0"/>
              <a:t>A problem to which non-monotonic logical KRR paradigms such as Answer Set Programming have not before been applied.</a:t>
            </a:r>
          </a:p>
        </p:txBody>
      </p:sp>
      <p:sp>
        <p:nvSpPr>
          <p:cNvPr id="4" name="Slide Number Placeholder 3"/>
          <p:cNvSpPr>
            <a:spLocks noGrp="1"/>
          </p:cNvSpPr>
          <p:nvPr>
            <p:ph type="sldNum" sz="quarter" idx="5"/>
          </p:nvPr>
        </p:nvSpPr>
        <p:spPr/>
        <p:txBody>
          <a:bodyPr/>
          <a:lstStyle/>
          <a:p>
            <a:fld id="{C1171C93-A290-457D-B9FD-41ECE96759C5}" type="slidenum">
              <a:rPr lang="en-GB" smtClean="0"/>
              <a:t>3</a:t>
            </a:fld>
            <a:endParaRPr lang="en-GB"/>
          </a:p>
        </p:txBody>
      </p:sp>
    </p:spTree>
    <p:extLst>
      <p:ext uri="{BB962C8B-B14F-4D97-AF65-F5344CB8AC3E}">
        <p14:creationId xmlns:p14="http://schemas.microsoft.com/office/powerpoint/2010/main" val="73956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aim is to produce a domain-independent Answer Set Programming based reasoning system that is able perform centralised reasoning for teams of multiple heterogenous agents, including various different types of robot and human collaborators, which inherently supports the ability to reason over any arbitrary number of desired abstractions of a state space an ability which has not before been demonstrated in ASP.</a:t>
            </a:r>
          </a:p>
          <a:p>
            <a:endParaRPr lang="en-GB" dirty="0"/>
          </a:p>
          <a:p>
            <a:r>
              <a:rPr lang="en-GB" dirty="0"/>
              <a:t>The central idea is that the reasoning system generates a unique plan at each desired level of abstraction.</a:t>
            </a:r>
          </a:p>
          <a:p>
            <a:endParaRPr lang="en-GB" dirty="0"/>
          </a:p>
          <a:p>
            <a:r>
              <a:rPr lang="en-GB" dirty="0"/>
              <a:t>The effects of actions planned at the previous abstraction level are then passed as sub-goals to the next level which the planner must satisfy in the correct order, thus ensuring plan conformance between abstractions.</a:t>
            </a:r>
          </a:p>
          <a:p>
            <a:endParaRPr lang="en-GB" dirty="0"/>
          </a:p>
          <a:p>
            <a:r>
              <a:rPr lang="en-GB" dirty="0"/>
              <a:t>In this way the planner generates a hierarchical plan over multiple abstractions the nature of which I will again discuss in a moment.</a:t>
            </a:r>
          </a:p>
          <a:p>
            <a:endParaRPr lang="en-GB" dirty="0"/>
          </a:p>
          <a:p>
            <a:r>
              <a:rPr lang="en-GB" dirty="0"/>
              <a:t>So I will just briefly list the four main points of novelty in the implementation of the reasoning system:</a:t>
            </a:r>
          </a:p>
          <a:p>
            <a:pPr marL="171450" indent="-171450">
              <a:buFont typeface="Arial" panose="020B0604020202020204" pitchFamily="34" charset="0"/>
              <a:buChar char="•"/>
            </a:pPr>
            <a:r>
              <a:rPr lang="en-GB" dirty="0"/>
              <a:t>Provide support for planning and diagnostics over a hierarchy of abstraction spaces,</a:t>
            </a:r>
          </a:p>
          <a:p>
            <a:pPr marL="171450" indent="-171450">
              <a:buFont typeface="Arial" panose="020B0604020202020204" pitchFamily="34" charset="0"/>
              <a:buChar char="•"/>
            </a:pPr>
            <a:r>
              <a:rPr lang="en-GB" dirty="0"/>
              <a:t>Provide a domain-independent approach to centralised planning for teams of multiple heterogenous planning agents including robots and humans,</a:t>
            </a:r>
          </a:p>
          <a:p>
            <a:pPr marL="171450" indent="-171450">
              <a:buFont typeface="Arial" panose="020B0604020202020204" pitchFamily="34" charset="0"/>
              <a:buChar char="•"/>
            </a:pPr>
            <a:r>
              <a:rPr lang="en-GB" dirty="0"/>
              <a:t>Provide support for partial planning by inferring sub-problems for plans generated at the previous abstraction, again I’ll explain that a bit more later, and support oversubscription planning, which is a type of planning in which the objective is to satisfy the highest utility sub-set of goals rather than all goals, both of these have not bee demonstrated in ASP before because an ASP program must always compute a full model, but will the use of abstraction we can effectively side-step that restriction,</a:t>
            </a:r>
          </a:p>
          <a:p>
            <a:pPr marL="171450" indent="-171450">
              <a:buFont typeface="Arial" panose="020B0604020202020204" pitchFamily="34" charset="0"/>
              <a:buChar char="•"/>
            </a:pPr>
            <a:r>
              <a:rPr lang="en-GB" dirty="0"/>
              <a:t>And lastly, enable plan repair when plans are invalidated by observations that contradict expectations, what these means is that we can identify parts of the hierarchical plan that are made invalid by an unexpected observations and repair just that part to save us from having to re-generate the entire plan.</a:t>
            </a:r>
          </a:p>
          <a:p>
            <a:endParaRPr lang="en-GB" dirty="0"/>
          </a:p>
          <a:p>
            <a:r>
              <a:rPr lang="en-GB" dirty="0"/>
              <a:t>These capabilities have not been implemented into an Answer Set based reasoning system before.</a:t>
            </a:r>
          </a:p>
          <a:p>
            <a:endParaRPr lang="en-GB" dirty="0"/>
          </a:p>
          <a:p>
            <a:r>
              <a:rPr lang="en-GB" dirty="0"/>
              <a:t>Novelty partially from the new capabilities that I enable the proposed ASP based reasoning system with and partially from application of ASP itself to planning problems to which it has not before been applied (ASP is quite new).</a:t>
            </a:r>
          </a:p>
        </p:txBody>
      </p:sp>
      <p:sp>
        <p:nvSpPr>
          <p:cNvPr id="4" name="Slide Number Placeholder 3"/>
          <p:cNvSpPr>
            <a:spLocks noGrp="1"/>
          </p:cNvSpPr>
          <p:nvPr>
            <p:ph type="sldNum" sz="quarter" idx="5"/>
          </p:nvPr>
        </p:nvSpPr>
        <p:spPr/>
        <p:txBody>
          <a:bodyPr/>
          <a:lstStyle/>
          <a:p>
            <a:fld id="{C1171C93-A290-457D-B9FD-41ECE96759C5}" type="slidenum">
              <a:rPr lang="en-GB" smtClean="0"/>
              <a:t>4</a:t>
            </a:fld>
            <a:endParaRPr lang="en-GB"/>
          </a:p>
        </p:txBody>
      </p:sp>
    </p:spTree>
    <p:extLst>
      <p:ext uri="{BB962C8B-B14F-4D97-AF65-F5344CB8AC3E}">
        <p14:creationId xmlns:p14="http://schemas.microsoft.com/office/powerpoint/2010/main" val="362898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Abstraction is integral to human problem solving and has been observed in almost all areas of science, engineering and everyday life.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Humans often employ abstraction when solving complex problems such a planning actions towards some specific goal, or providing explanations to another human.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primary motivator is that by solving a problem in an abstract space we can find a solution exponentially faster than in the original ground space, and we can then use that solution to ease our search for a solution in the ground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Indeed we find that in the real world it is almost always better to plan in an abstract space initially than attempting to generate a complete plan in the ground space because there are usually so many unknowns that a ground level plan will be bound to fail at some point during plan 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not only does abstraction make it easy and faster to find solutions by reducing problem complexity, it also makes the plan less likely to fail, if assumptions that were made to construct that abstraction hold, and I’ll give a brief example of this later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Abstraction also allows us to automatically split the ground level planning problem into sub-problems inferred from the abstract 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we can generate a partial plan into a small horizon into the future, which is of course usually much faster than computing a complete plan, and this also means that if the plan fails we have wasted less time, also, because we are planning into a shorter future horizon, we generally much less unknowns to deal with.</a:t>
            </a:r>
          </a:p>
        </p:txBody>
      </p:sp>
      <p:sp>
        <p:nvSpPr>
          <p:cNvPr id="4" name="Slide Number Placeholder 3"/>
          <p:cNvSpPr>
            <a:spLocks noGrp="1"/>
          </p:cNvSpPr>
          <p:nvPr>
            <p:ph type="sldNum" sz="quarter" idx="5"/>
          </p:nvPr>
        </p:nvSpPr>
        <p:spPr/>
        <p:txBody>
          <a:bodyPr/>
          <a:lstStyle/>
          <a:p>
            <a:fld id="{C1171C93-A290-457D-B9FD-41ECE96759C5}" type="slidenum">
              <a:rPr lang="en-GB" smtClean="0"/>
              <a:t>5</a:t>
            </a:fld>
            <a:endParaRPr lang="en-GB"/>
          </a:p>
        </p:txBody>
      </p:sp>
    </p:spTree>
    <p:extLst>
      <p:ext uri="{BB962C8B-B14F-4D97-AF65-F5344CB8AC3E}">
        <p14:creationId xmlns:p14="http://schemas.microsoft.com/office/powerpoint/2010/main" val="220375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use of abstraction in autonomous planning is not a new concept.</a:t>
            </a:r>
          </a:p>
        </p:txBody>
      </p:sp>
      <p:sp>
        <p:nvSpPr>
          <p:cNvPr id="4" name="Slide Number Placeholder 3"/>
          <p:cNvSpPr>
            <a:spLocks noGrp="1"/>
          </p:cNvSpPr>
          <p:nvPr>
            <p:ph type="sldNum" sz="quarter" idx="5"/>
          </p:nvPr>
        </p:nvSpPr>
        <p:spPr/>
        <p:txBody>
          <a:bodyPr/>
          <a:lstStyle/>
          <a:p>
            <a:fld id="{C1171C93-A290-457D-B9FD-41ECE96759C5}" type="slidenum">
              <a:rPr lang="en-GB" smtClean="0"/>
              <a:t>6</a:t>
            </a:fld>
            <a:endParaRPr lang="en-GB"/>
          </a:p>
        </p:txBody>
      </p:sp>
    </p:spTree>
    <p:extLst>
      <p:ext uri="{BB962C8B-B14F-4D97-AF65-F5344CB8AC3E}">
        <p14:creationId xmlns:p14="http://schemas.microsoft.com/office/powerpoint/2010/main" val="2781198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Planning always requires some formal description of a planning domain.</a:t>
            </a:r>
          </a:p>
          <a:p>
            <a:endParaRPr lang="en-GB" dirty="0"/>
          </a:p>
          <a:p>
            <a:r>
              <a:rPr lang="en-GB" dirty="0"/>
              <a:t>In our case this needs to be done over different abstractions.</a:t>
            </a:r>
          </a:p>
          <a:p>
            <a:endParaRPr lang="en-GB" dirty="0"/>
          </a:p>
          <a:p>
            <a:r>
              <a:rPr lang="en-GB" dirty="0"/>
              <a:t>At each abstraction there is a collection of logic rules defining the dynamic behaviour of the domain at that level.</a:t>
            </a:r>
          </a:p>
          <a:p>
            <a:endParaRPr lang="en-GB" dirty="0"/>
          </a:p>
          <a:p>
            <a:r>
              <a:rPr lang="en-GB" dirty="0"/>
              <a:t>In ASP these definitions are highly intuitive and elaboration tolerance.</a:t>
            </a:r>
          </a:p>
          <a:p>
            <a:endParaRPr lang="en-GB" dirty="0"/>
          </a:p>
          <a:p>
            <a:r>
              <a:rPr lang="en-GB" dirty="0"/>
              <a:t>Type of rules include those describing:</a:t>
            </a:r>
          </a:p>
          <a:p>
            <a:endParaRPr lang="en-GB" dirty="0"/>
          </a:p>
          <a:p>
            <a:pPr marL="171450" indent="-171450">
              <a:buFont typeface="Arial" panose="020B0604020202020204" pitchFamily="34" charset="0"/>
              <a:buChar char="•"/>
            </a:pPr>
            <a:r>
              <a:rPr lang="en-GB" dirty="0"/>
              <a:t>The effects of the agents’ available actions – When a robot R moves to a place P its location changes to P,</a:t>
            </a:r>
          </a:p>
          <a:p>
            <a:pPr marL="171450" indent="-171450">
              <a:buFont typeface="Arial" panose="020B0604020202020204" pitchFamily="34" charset="0"/>
              <a:buChar char="•"/>
            </a:pPr>
            <a:r>
              <a:rPr lang="en-GB" dirty="0"/>
              <a:t>The enabling conditions of those actions, also called preconditions – A robot R cannot grasp an object O if the robot does not share the location of the object,</a:t>
            </a:r>
          </a:p>
          <a:p>
            <a:pPr marL="171450" indent="-171450">
              <a:buFont typeface="Arial" panose="020B0604020202020204" pitchFamily="34" charset="0"/>
              <a:buChar char="•"/>
            </a:pPr>
            <a:r>
              <a:rPr lang="en-GB" dirty="0"/>
              <a:t>And constraints on the domain state – Grasped object share the location of the robot that is grasping them.</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This is not an exhaustive list of different types of logic rule, but the general concept is you represent the planning problem as a series of logic rules of this form that define and restrict the dynamic behaviour of a planning domain and the planning agents operating within it.</a:t>
            </a:r>
          </a:p>
        </p:txBody>
      </p:sp>
      <p:sp>
        <p:nvSpPr>
          <p:cNvPr id="4" name="Slide Number Placeholder 3"/>
          <p:cNvSpPr>
            <a:spLocks noGrp="1"/>
          </p:cNvSpPr>
          <p:nvPr>
            <p:ph type="sldNum" sz="quarter" idx="5"/>
          </p:nvPr>
        </p:nvSpPr>
        <p:spPr/>
        <p:txBody>
          <a:bodyPr/>
          <a:lstStyle/>
          <a:p>
            <a:fld id="{C1171C93-A290-457D-B9FD-41ECE96759C5}" type="slidenum">
              <a:rPr lang="en-GB" smtClean="0"/>
              <a:t>7</a:t>
            </a:fld>
            <a:endParaRPr lang="en-GB"/>
          </a:p>
        </p:txBody>
      </p:sp>
    </p:spTree>
    <p:extLst>
      <p:ext uri="{BB962C8B-B14F-4D97-AF65-F5344CB8AC3E}">
        <p14:creationId xmlns:p14="http://schemas.microsoft.com/office/powerpoint/2010/main" val="377921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171C93-A290-457D-B9FD-41ECE96759C5}" type="slidenum">
              <a:rPr lang="en-GB" smtClean="0"/>
              <a:t>8</a:t>
            </a:fld>
            <a:endParaRPr lang="en-GB"/>
          </a:p>
        </p:txBody>
      </p:sp>
    </p:spTree>
    <p:extLst>
      <p:ext uri="{BB962C8B-B14F-4D97-AF65-F5344CB8AC3E}">
        <p14:creationId xmlns:p14="http://schemas.microsoft.com/office/powerpoint/2010/main" val="2283430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171C93-A290-457D-B9FD-41ECE96759C5}" type="slidenum">
              <a:rPr lang="en-GB" smtClean="0"/>
              <a:t>9</a:t>
            </a:fld>
            <a:endParaRPr lang="en-GB"/>
          </a:p>
        </p:txBody>
      </p:sp>
    </p:spTree>
    <p:extLst>
      <p:ext uri="{BB962C8B-B14F-4D97-AF65-F5344CB8AC3E}">
        <p14:creationId xmlns:p14="http://schemas.microsoft.com/office/powerpoint/2010/main" val="3898117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171C93-A290-457D-B9FD-41ECE96759C5}" type="slidenum">
              <a:rPr lang="en-GB" smtClean="0"/>
              <a:t>10</a:t>
            </a:fld>
            <a:endParaRPr lang="en-GB"/>
          </a:p>
        </p:txBody>
      </p:sp>
    </p:spTree>
    <p:extLst>
      <p:ext uri="{BB962C8B-B14F-4D97-AF65-F5344CB8AC3E}">
        <p14:creationId xmlns:p14="http://schemas.microsoft.com/office/powerpoint/2010/main" val="385488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FB86-76FC-49AA-B0FA-EB33A2DCEB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257E01B-7EC6-4275-BF0E-087406A936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6A43CE-78F8-4E2F-8498-FA2CF823D484}"/>
              </a:ext>
            </a:extLst>
          </p:cNvPr>
          <p:cNvSpPr>
            <a:spLocks noGrp="1"/>
          </p:cNvSpPr>
          <p:nvPr>
            <p:ph type="dt" sz="half" idx="10"/>
          </p:nvPr>
        </p:nvSpPr>
        <p:spPr/>
        <p:txBody>
          <a:bodyPr/>
          <a:lstStyle/>
          <a:p>
            <a:fld id="{EEEF255F-20D6-4BED-B8D8-30A18BE1D442}" type="datetimeFigureOut">
              <a:rPr lang="en-GB" smtClean="0"/>
              <a:t>07/12/2020</a:t>
            </a:fld>
            <a:endParaRPr lang="en-GB"/>
          </a:p>
        </p:txBody>
      </p:sp>
      <p:sp>
        <p:nvSpPr>
          <p:cNvPr id="5" name="Footer Placeholder 4">
            <a:extLst>
              <a:ext uri="{FF2B5EF4-FFF2-40B4-BE49-F238E27FC236}">
                <a16:creationId xmlns:a16="http://schemas.microsoft.com/office/drawing/2014/main" id="{6C143462-151C-47C6-BCAF-3968267248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11A31A-41F8-4AA4-B0E7-C33AAD80A73E}"/>
              </a:ext>
            </a:extLst>
          </p:cNvPr>
          <p:cNvSpPr>
            <a:spLocks noGrp="1"/>
          </p:cNvSpPr>
          <p:nvPr>
            <p:ph type="sldNum" sz="quarter" idx="12"/>
          </p:nvPr>
        </p:nvSpPr>
        <p:spPr/>
        <p:txBody>
          <a:bodyPr/>
          <a:lstStyle/>
          <a:p>
            <a:fld id="{871AC1BE-CE70-472F-9685-C09F9B939759}" type="slidenum">
              <a:rPr lang="en-GB" smtClean="0"/>
              <a:t>‹#›</a:t>
            </a:fld>
            <a:endParaRPr lang="en-GB"/>
          </a:p>
        </p:txBody>
      </p:sp>
    </p:spTree>
    <p:extLst>
      <p:ext uri="{BB962C8B-B14F-4D97-AF65-F5344CB8AC3E}">
        <p14:creationId xmlns:p14="http://schemas.microsoft.com/office/powerpoint/2010/main" val="272133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FCD2-9690-40BD-9C99-DCE10B850D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13CE8E-01B2-471B-97ED-A646200337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6FEACC-6E7E-4770-820D-A8933EF14AEB}"/>
              </a:ext>
            </a:extLst>
          </p:cNvPr>
          <p:cNvSpPr>
            <a:spLocks noGrp="1"/>
          </p:cNvSpPr>
          <p:nvPr>
            <p:ph type="dt" sz="half" idx="10"/>
          </p:nvPr>
        </p:nvSpPr>
        <p:spPr/>
        <p:txBody>
          <a:bodyPr/>
          <a:lstStyle/>
          <a:p>
            <a:fld id="{EEEF255F-20D6-4BED-B8D8-30A18BE1D442}" type="datetimeFigureOut">
              <a:rPr lang="en-GB" smtClean="0"/>
              <a:t>07/12/2020</a:t>
            </a:fld>
            <a:endParaRPr lang="en-GB"/>
          </a:p>
        </p:txBody>
      </p:sp>
      <p:sp>
        <p:nvSpPr>
          <p:cNvPr id="5" name="Footer Placeholder 4">
            <a:extLst>
              <a:ext uri="{FF2B5EF4-FFF2-40B4-BE49-F238E27FC236}">
                <a16:creationId xmlns:a16="http://schemas.microsoft.com/office/drawing/2014/main" id="{FAB30D6F-D76D-4013-82F7-CE9351DD8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A7A46F-4730-49CC-A1C8-6570C79E7723}"/>
              </a:ext>
            </a:extLst>
          </p:cNvPr>
          <p:cNvSpPr>
            <a:spLocks noGrp="1"/>
          </p:cNvSpPr>
          <p:nvPr>
            <p:ph type="sldNum" sz="quarter" idx="12"/>
          </p:nvPr>
        </p:nvSpPr>
        <p:spPr/>
        <p:txBody>
          <a:bodyPr/>
          <a:lstStyle/>
          <a:p>
            <a:fld id="{871AC1BE-CE70-472F-9685-C09F9B939759}" type="slidenum">
              <a:rPr lang="en-GB" smtClean="0"/>
              <a:t>‹#›</a:t>
            </a:fld>
            <a:endParaRPr lang="en-GB"/>
          </a:p>
        </p:txBody>
      </p:sp>
    </p:spTree>
    <p:extLst>
      <p:ext uri="{BB962C8B-B14F-4D97-AF65-F5344CB8AC3E}">
        <p14:creationId xmlns:p14="http://schemas.microsoft.com/office/powerpoint/2010/main" val="357776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7DB10-5F0D-46C2-B378-83E4DB9392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9AC14F-1ABA-4A27-94C3-E627AEAA4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1E9B64-3442-45A2-A3F0-787BE04201B8}"/>
              </a:ext>
            </a:extLst>
          </p:cNvPr>
          <p:cNvSpPr>
            <a:spLocks noGrp="1"/>
          </p:cNvSpPr>
          <p:nvPr>
            <p:ph type="dt" sz="half" idx="10"/>
          </p:nvPr>
        </p:nvSpPr>
        <p:spPr/>
        <p:txBody>
          <a:bodyPr/>
          <a:lstStyle/>
          <a:p>
            <a:fld id="{EEEF255F-20D6-4BED-B8D8-30A18BE1D442}" type="datetimeFigureOut">
              <a:rPr lang="en-GB" smtClean="0"/>
              <a:t>07/12/2020</a:t>
            </a:fld>
            <a:endParaRPr lang="en-GB"/>
          </a:p>
        </p:txBody>
      </p:sp>
      <p:sp>
        <p:nvSpPr>
          <p:cNvPr id="5" name="Footer Placeholder 4">
            <a:extLst>
              <a:ext uri="{FF2B5EF4-FFF2-40B4-BE49-F238E27FC236}">
                <a16:creationId xmlns:a16="http://schemas.microsoft.com/office/drawing/2014/main" id="{CA0EEFD2-4137-40B5-899A-742FE71FD2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5FCBD4-96EE-4FD3-A5D9-7EB1302057F5}"/>
              </a:ext>
            </a:extLst>
          </p:cNvPr>
          <p:cNvSpPr>
            <a:spLocks noGrp="1"/>
          </p:cNvSpPr>
          <p:nvPr>
            <p:ph type="sldNum" sz="quarter" idx="12"/>
          </p:nvPr>
        </p:nvSpPr>
        <p:spPr/>
        <p:txBody>
          <a:bodyPr/>
          <a:lstStyle/>
          <a:p>
            <a:fld id="{871AC1BE-CE70-472F-9685-C09F9B939759}" type="slidenum">
              <a:rPr lang="en-GB" smtClean="0"/>
              <a:t>‹#›</a:t>
            </a:fld>
            <a:endParaRPr lang="en-GB"/>
          </a:p>
        </p:txBody>
      </p:sp>
    </p:spTree>
    <p:extLst>
      <p:ext uri="{BB962C8B-B14F-4D97-AF65-F5344CB8AC3E}">
        <p14:creationId xmlns:p14="http://schemas.microsoft.com/office/powerpoint/2010/main" val="359584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313C-E626-42A0-82EE-04E1A27BF3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D010B3-86DF-4ABE-967F-2A9887AF6C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400673-BF97-4B08-BDFF-C504D7427D91}"/>
              </a:ext>
            </a:extLst>
          </p:cNvPr>
          <p:cNvSpPr>
            <a:spLocks noGrp="1"/>
          </p:cNvSpPr>
          <p:nvPr>
            <p:ph type="dt" sz="half" idx="10"/>
          </p:nvPr>
        </p:nvSpPr>
        <p:spPr/>
        <p:txBody>
          <a:bodyPr/>
          <a:lstStyle/>
          <a:p>
            <a:fld id="{EEEF255F-20D6-4BED-B8D8-30A18BE1D442}" type="datetimeFigureOut">
              <a:rPr lang="en-GB" smtClean="0"/>
              <a:t>07/12/2020</a:t>
            </a:fld>
            <a:endParaRPr lang="en-GB"/>
          </a:p>
        </p:txBody>
      </p:sp>
      <p:sp>
        <p:nvSpPr>
          <p:cNvPr id="5" name="Footer Placeholder 4">
            <a:extLst>
              <a:ext uri="{FF2B5EF4-FFF2-40B4-BE49-F238E27FC236}">
                <a16:creationId xmlns:a16="http://schemas.microsoft.com/office/drawing/2014/main" id="{4465AAE3-3739-4413-B628-C33C2E2D2F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DC593C-9B7A-4EA7-B542-4935EA12BA28}"/>
              </a:ext>
            </a:extLst>
          </p:cNvPr>
          <p:cNvSpPr>
            <a:spLocks noGrp="1"/>
          </p:cNvSpPr>
          <p:nvPr>
            <p:ph type="sldNum" sz="quarter" idx="12"/>
          </p:nvPr>
        </p:nvSpPr>
        <p:spPr/>
        <p:txBody>
          <a:bodyPr/>
          <a:lstStyle/>
          <a:p>
            <a:fld id="{871AC1BE-CE70-472F-9685-C09F9B939759}" type="slidenum">
              <a:rPr lang="en-GB" smtClean="0"/>
              <a:t>‹#›</a:t>
            </a:fld>
            <a:endParaRPr lang="en-GB"/>
          </a:p>
        </p:txBody>
      </p:sp>
    </p:spTree>
    <p:extLst>
      <p:ext uri="{BB962C8B-B14F-4D97-AF65-F5344CB8AC3E}">
        <p14:creationId xmlns:p14="http://schemas.microsoft.com/office/powerpoint/2010/main" val="369797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5651-2B9E-4B42-AC24-3F8FDE7A17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A0ED99-2722-4D51-98C0-1EA5A54DA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941411-BCC3-4BBA-8192-439534DC6B0B}"/>
              </a:ext>
            </a:extLst>
          </p:cNvPr>
          <p:cNvSpPr>
            <a:spLocks noGrp="1"/>
          </p:cNvSpPr>
          <p:nvPr>
            <p:ph type="dt" sz="half" idx="10"/>
          </p:nvPr>
        </p:nvSpPr>
        <p:spPr/>
        <p:txBody>
          <a:bodyPr/>
          <a:lstStyle/>
          <a:p>
            <a:fld id="{EEEF255F-20D6-4BED-B8D8-30A18BE1D442}" type="datetimeFigureOut">
              <a:rPr lang="en-GB" smtClean="0"/>
              <a:t>07/12/2020</a:t>
            </a:fld>
            <a:endParaRPr lang="en-GB"/>
          </a:p>
        </p:txBody>
      </p:sp>
      <p:sp>
        <p:nvSpPr>
          <p:cNvPr id="5" name="Footer Placeholder 4">
            <a:extLst>
              <a:ext uri="{FF2B5EF4-FFF2-40B4-BE49-F238E27FC236}">
                <a16:creationId xmlns:a16="http://schemas.microsoft.com/office/drawing/2014/main" id="{AD8C7628-2ACC-4005-9FF4-74438D5123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B68142-9884-4FA6-9477-A871C2B46CD0}"/>
              </a:ext>
            </a:extLst>
          </p:cNvPr>
          <p:cNvSpPr>
            <a:spLocks noGrp="1"/>
          </p:cNvSpPr>
          <p:nvPr>
            <p:ph type="sldNum" sz="quarter" idx="12"/>
          </p:nvPr>
        </p:nvSpPr>
        <p:spPr/>
        <p:txBody>
          <a:bodyPr/>
          <a:lstStyle/>
          <a:p>
            <a:fld id="{871AC1BE-CE70-472F-9685-C09F9B939759}" type="slidenum">
              <a:rPr lang="en-GB" smtClean="0"/>
              <a:t>‹#›</a:t>
            </a:fld>
            <a:endParaRPr lang="en-GB"/>
          </a:p>
        </p:txBody>
      </p:sp>
    </p:spTree>
    <p:extLst>
      <p:ext uri="{BB962C8B-B14F-4D97-AF65-F5344CB8AC3E}">
        <p14:creationId xmlns:p14="http://schemas.microsoft.com/office/powerpoint/2010/main" val="211159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DFF4-C9E7-4D0B-9CAC-DBCD5990523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A61D26-D378-4014-94B9-3E5452786C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2A2B6E6-93FD-412D-AC05-3146699810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FBC9113-6115-4C3F-8CD6-1FB5729B237D}"/>
              </a:ext>
            </a:extLst>
          </p:cNvPr>
          <p:cNvSpPr>
            <a:spLocks noGrp="1"/>
          </p:cNvSpPr>
          <p:nvPr>
            <p:ph type="dt" sz="half" idx="10"/>
          </p:nvPr>
        </p:nvSpPr>
        <p:spPr/>
        <p:txBody>
          <a:bodyPr/>
          <a:lstStyle/>
          <a:p>
            <a:fld id="{EEEF255F-20D6-4BED-B8D8-30A18BE1D442}" type="datetimeFigureOut">
              <a:rPr lang="en-GB" smtClean="0"/>
              <a:t>07/12/2020</a:t>
            </a:fld>
            <a:endParaRPr lang="en-GB"/>
          </a:p>
        </p:txBody>
      </p:sp>
      <p:sp>
        <p:nvSpPr>
          <p:cNvPr id="6" name="Footer Placeholder 5">
            <a:extLst>
              <a:ext uri="{FF2B5EF4-FFF2-40B4-BE49-F238E27FC236}">
                <a16:creationId xmlns:a16="http://schemas.microsoft.com/office/drawing/2014/main" id="{8DEFA4DE-33DA-447E-A11A-F9CC15D999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161246-0594-448E-94E5-3DA326D6BFBF}"/>
              </a:ext>
            </a:extLst>
          </p:cNvPr>
          <p:cNvSpPr>
            <a:spLocks noGrp="1"/>
          </p:cNvSpPr>
          <p:nvPr>
            <p:ph type="sldNum" sz="quarter" idx="12"/>
          </p:nvPr>
        </p:nvSpPr>
        <p:spPr/>
        <p:txBody>
          <a:bodyPr/>
          <a:lstStyle/>
          <a:p>
            <a:fld id="{871AC1BE-CE70-472F-9685-C09F9B939759}" type="slidenum">
              <a:rPr lang="en-GB" smtClean="0"/>
              <a:t>‹#›</a:t>
            </a:fld>
            <a:endParaRPr lang="en-GB"/>
          </a:p>
        </p:txBody>
      </p:sp>
    </p:spTree>
    <p:extLst>
      <p:ext uri="{BB962C8B-B14F-4D97-AF65-F5344CB8AC3E}">
        <p14:creationId xmlns:p14="http://schemas.microsoft.com/office/powerpoint/2010/main" val="306091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63B9-BFE5-473A-8DBD-17E647E7B7E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57B0F48-89D0-431F-8605-5F509D611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200AB9-5388-4A7D-8EBF-9B12B6505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4CB83F4-5F4E-4775-A90B-C15715BE31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26EE5D-B702-4749-8ACA-60380F41BA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6B2E9CF-143B-4D6F-876B-3D35DAD97323}"/>
              </a:ext>
            </a:extLst>
          </p:cNvPr>
          <p:cNvSpPr>
            <a:spLocks noGrp="1"/>
          </p:cNvSpPr>
          <p:nvPr>
            <p:ph type="dt" sz="half" idx="10"/>
          </p:nvPr>
        </p:nvSpPr>
        <p:spPr/>
        <p:txBody>
          <a:bodyPr/>
          <a:lstStyle/>
          <a:p>
            <a:fld id="{EEEF255F-20D6-4BED-B8D8-30A18BE1D442}" type="datetimeFigureOut">
              <a:rPr lang="en-GB" smtClean="0"/>
              <a:t>07/12/2020</a:t>
            </a:fld>
            <a:endParaRPr lang="en-GB"/>
          </a:p>
        </p:txBody>
      </p:sp>
      <p:sp>
        <p:nvSpPr>
          <p:cNvPr id="8" name="Footer Placeholder 7">
            <a:extLst>
              <a:ext uri="{FF2B5EF4-FFF2-40B4-BE49-F238E27FC236}">
                <a16:creationId xmlns:a16="http://schemas.microsoft.com/office/drawing/2014/main" id="{B6450A1A-9AFF-41D9-8675-EE3199D0300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2B6C9EC-20F7-4A7B-9013-059D7D2D2D41}"/>
              </a:ext>
            </a:extLst>
          </p:cNvPr>
          <p:cNvSpPr>
            <a:spLocks noGrp="1"/>
          </p:cNvSpPr>
          <p:nvPr>
            <p:ph type="sldNum" sz="quarter" idx="12"/>
          </p:nvPr>
        </p:nvSpPr>
        <p:spPr/>
        <p:txBody>
          <a:bodyPr/>
          <a:lstStyle/>
          <a:p>
            <a:fld id="{871AC1BE-CE70-472F-9685-C09F9B939759}" type="slidenum">
              <a:rPr lang="en-GB" smtClean="0"/>
              <a:t>‹#›</a:t>
            </a:fld>
            <a:endParaRPr lang="en-GB"/>
          </a:p>
        </p:txBody>
      </p:sp>
    </p:spTree>
    <p:extLst>
      <p:ext uri="{BB962C8B-B14F-4D97-AF65-F5344CB8AC3E}">
        <p14:creationId xmlns:p14="http://schemas.microsoft.com/office/powerpoint/2010/main" val="402547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BA07-DA47-4A83-8C9E-A3D0DE73F3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070C8E4-D21A-4435-9EFC-0742D6A6ED41}"/>
              </a:ext>
            </a:extLst>
          </p:cNvPr>
          <p:cNvSpPr>
            <a:spLocks noGrp="1"/>
          </p:cNvSpPr>
          <p:nvPr>
            <p:ph type="dt" sz="half" idx="10"/>
          </p:nvPr>
        </p:nvSpPr>
        <p:spPr/>
        <p:txBody>
          <a:bodyPr/>
          <a:lstStyle/>
          <a:p>
            <a:fld id="{EEEF255F-20D6-4BED-B8D8-30A18BE1D442}" type="datetimeFigureOut">
              <a:rPr lang="en-GB" smtClean="0"/>
              <a:t>07/12/2020</a:t>
            </a:fld>
            <a:endParaRPr lang="en-GB"/>
          </a:p>
        </p:txBody>
      </p:sp>
      <p:sp>
        <p:nvSpPr>
          <p:cNvPr id="4" name="Footer Placeholder 3">
            <a:extLst>
              <a:ext uri="{FF2B5EF4-FFF2-40B4-BE49-F238E27FC236}">
                <a16:creationId xmlns:a16="http://schemas.microsoft.com/office/drawing/2014/main" id="{3548869C-DF90-4B69-89D5-67BD36C1E22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25029AA-EC61-40F5-8ABB-C03E3CB58613}"/>
              </a:ext>
            </a:extLst>
          </p:cNvPr>
          <p:cNvSpPr>
            <a:spLocks noGrp="1"/>
          </p:cNvSpPr>
          <p:nvPr>
            <p:ph type="sldNum" sz="quarter" idx="12"/>
          </p:nvPr>
        </p:nvSpPr>
        <p:spPr/>
        <p:txBody>
          <a:bodyPr/>
          <a:lstStyle/>
          <a:p>
            <a:fld id="{871AC1BE-CE70-472F-9685-C09F9B939759}" type="slidenum">
              <a:rPr lang="en-GB" smtClean="0"/>
              <a:t>‹#›</a:t>
            </a:fld>
            <a:endParaRPr lang="en-GB"/>
          </a:p>
        </p:txBody>
      </p:sp>
    </p:spTree>
    <p:extLst>
      <p:ext uri="{BB962C8B-B14F-4D97-AF65-F5344CB8AC3E}">
        <p14:creationId xmlns:p14="http://schemas.microsoft.com/office/powerpoint/2010/main" val="2358982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0B721-844E-4BBB-89F5-A739F14B63F9}"/>
              </a:ext>
            </a:extLst>
          </p:cNvPr>
          <p:cNvSpPr>
            <a:spLocks noGrp="1"/>
          </p:cNvSpPr>
          <p:nvPr>
            <p:ph type="dt" sz="half" idx="10"/>
          </p:nvPr>
        </p:nvSpPr>
        <p:spPr/>
        <p:txBody>
          <a:bodyPr/>
          <a:lstStyle/>
          <a:p>
            <a:fld id="{EEEF255F-20D6-4BED-B8D8-30A18BE1D442}" type="datetimeFigureOut">
              <a:rPr lang="en-GB" smtClean="0"/>
              <a:t>07/12/2020</a:t>
            </a:fld>
            <a:endParaRPr lang="en-GB"/>
          </a:p>
        </p:txBody>
      </p:sp>
      <p:sp>
        <p:nvSpPr>
          <p:cNvPr id="3" name="Footer Placeholder 2">
            <a:extLst>
              <a:ext uri="{FF2B5EF4-FFF2-40B4-BE49-F238E27FC236}">
                <a16:creationId xmlns:a16="http://schemas.microsoft.com/office/drawing/2014/main" id="{E7ABD2DF-3170-473F-84BC-5B01223E2E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8195A7-6AF6-44C0-81F7-D08221C03240}"/>
              </a:ext>
            </a:extLst>
          </p:cNvPr>
          <p:cNvSpPr>
            <a:spLocks noGrp="1"/>
          </p:cNvSpPr>
          <p:nvPr>
            <p:ph type="sldNum" sz="quarter" idx="12"/>
          </p:nvPr>
        </p:nvSpPr>
        <p:spPr/>
        <p:txBody>
          <a:bodyPr/>
          <a:lstStyle/>
          <a:p>
            <a:fld id="{871AC1BE-CE70-472F-9685-C09F9B939759}" type="slidenum">
              <a:rPr lang="en-GB" smtClean="0"/>
              <a:t>‹#›</a:t>
            </a:fld>
            <a:endParaRPr lang="en-GB"/>
          </a:p>
        </p:txBody>
      </p:sp>
    </p:spTree>
    <p:extLst>
      <p:ext uri="{BB962C8B-B14F-4D97-AF65-F5344CB8AC3E}">
        <p14:creationId xmlns:p14="http://schemas.microsoft.com/office/powerpoint/2010/main" val="347324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6C77-ADFE-4C5C-B43C-2C627E3F2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F6EBD69-0484-40CC-B231-A3B12C1087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53B193-BD53-46B7-8B13-8D56F6422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6A59F-C594-4D8C-B47E-ADCF6133BBC6}"/>
              </a:ext>
            </a:extLst>
          </p:cNvPr>
          <p:cNvSpPr>
            <a:spLocks noGrp="1"/>
          </p:cNvSpPr>
          <p:nvPr>
            <p:ph type="dt" sz="half" idx="10"/>
          </p:nvPr>
        </p:nvSpPr>
        <p:spPr/>
        <p:txBody>
          <a:bodyPr/>
          <a:lstStyle/>
          <a:p>
            <a:fld id="{EEEF255F-20D6-4BED-B8D8-30A18BE1D442}" type="datetimeFigureOut">
              <a:rPr lang="en-GB" smtClean="0"/>
              <a:t>07/12/2020</a:t>
            </a:fld>
            <a:endParaRPr lang="en-GB"/>
          </a:p>
        </p:txBody>
      </p:sp>
      <p:sp>
        <p:nvSpPr>
          <p:cNvPr id="6" name="Footer Placeholder 5">
            <a:extLst>
              <a:ext uri="{FF2B5EF4-FFF2-40B4-BE49-F238E27FC236}">
                <a16:creationId xmlns:a16="http://schemas.microsoft.com/office/drawing/2014/main" id="{D90FBC3B-A568-487B-8596-A6F5A8A68C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49D900-E28E-4ED5-8718-3923067D9B61}"/>
              </a:ext>
            </a:extLst>
          </p:cNvPr>
          <p:cNvSpPr>
            <a:spLocks noGrp="1"/>
          </p:cNvSpPr>
          <p:nvPr>
            <p:ph type="sldNum" sz="quarter" idx="12"/>
          </p:nvPr>
        </p:nvSpPr>
        <p:spPr/>
        <p:txBody>
          <a:bodyPr/>
          <a:lstStyle/>
          <a:p>
            <a:fld id="{871AC1BE-CE70-472F-9685-C09F9B939759}" type="slidenum">
              <a:rPr lang="en-GB" smtClean="0"/>
              <a:t>‹#›</a:t>
            </a:fld>
            <a:endParaRPr lang="en-GB"/>
          </a:p>
        </p:txBody>
      </p:sp>
    </p:spTree>
    <p:extLst>
      <p:ext uri="{BB962C8B-B14F-4D97-AF65-F5344CB8AC3E}">
        <p14:creationId xmlns:p14="http://schemas.microsoft.com/office/powerpoint/2010/main" val="265804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DC8C-7084-4CB1-9827-1D27F8AAB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45CAFC1-B5F7-440F-A7F4-CE7FAA53E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1EB2554-44B8-491A-B427-E98DB6D45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A1202-C1ED-43E3-8E38-D8253D2058AB}"/>
              </a:ext>
            </a:extLst>
          </p:cNvPr>
          <p:cNvSpPr>
            <a:spLocks noGrp="1"/>
          </p:cNvSpPr>
          <p:nvPr>
            <p:ph type="dt" sz="half" idx="10"/>
          </p:nvPr>
        </p:nvSpPr>
        <p:spPr/>
        <p:txBody>
          <a:bodyPr/>
          <a:lstStyle/>
          <a:p>
            <a:fld id="{EEEF255F-20D6-4BED-B8D8-30A18BE1D442}" type="datetimeFigureOut">
              <a:rPr lang="en-GB" smtClean="0"/>
              <a:t>07/12/2020</a:t>
            </a:fld>
            <a:endParaRPr lang="en-GB"/>
          </a:p>
        </p:txBody>
      </p:sp>
      <p:sp>
        <p:nvSpPr>
          <p:cNvPr id="6" name="Footer Placeholder 5">
            <a:extLst>
              <a:ext uri="{FF2B5EF4-FFF2-40B4-BE49-F238E27FC236}">
                <a16:creationId xmlns:a16="http://schemas.microsoft.com/office/drawing/2014/main" id="{0033D87A-7F43-42E1-9C56-AFF6656F9C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75A92A-0EEE-4212-A991-02B28C1E94CF}"/>
              </a:ext>
            </a:extLst>
          </p:cNvPr>
          <p:cNvSpPr>
            <a:spLocks noGrp="1"/>
          </p:cNvSpPr>
          <p:nvPr>
            <p:ph type="sldNum" sz="quarter" idx="12"/>
          </p:nvPr>
        </p:nvSpPr>
        <p:spPr/>
        <p:txBody>
          <a:bodyPr/>
          <a:lstStyle/>
          <a:p>
            <a:fld id="{871AC1BE-CE70-472F-9685-C09F9B939759}" type="slidenum">
              <a:rPr lang="en-GB" smtClean="0"/>
              <a:t>‹#›</a:t>
            </a:fld>
            <a:endParaRPr lang="en-GB"/>
          </a:p>
        </p:txBody>
      </p:sp>
    </p:spTree>
    <p:extLst>
      <p:ext uri="{BB962C8B-B14F-4D97-AF65-F5344CB8AC3E}">
        <p14:creationId xmlns:p14="http://schemas.microsoft.com/office/powerpoint/2010/main" val="148558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21751-DA18-4897-9949-3E8A0CC9E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897C65-3740-4F04-80E7-31DAA0949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D93160-9128-4E04-9CD8-B4C6D969FE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F255F-20D6-4BED-B8D8-30A18BE1D442}" type="datetimeFigureOut">
              <a:rPr lang="en-GB" smtClean="0"/>
              <a:t>07/12/2020</a:t>
            </a:fld>
            <a:endParaRPr lang="en-GB"/>
          </a:p>
        </p:txBody>
      </p:sp>
      <p:sp>
        <p:nvSpPr>
          <p:cNvPr id="5" name="Footer Placeholder 4">
            <a:extLst>
              <a:ext uri="{FF2B5EF4-FFF2-40B4-BE49-F238E27FC236}">
                <a16:creationId xmlns:a16="http://schemas.microsoft.com/office/drawing/2014/main" id="{B890357C-3D4F-4713-9BCC-1D1646129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526DBDC-EDD9-4810-AD71-D0C90E51A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AC1BE-CE70-472F-9685-C09F9B939759}" type="slidenum">
              <a:rPr lang="en-GB" smtClean="0"/>
              <a:t>‹#›</a:t>
            </a:fld>
            <a:endParaRPr lang="en-GB"/>
          </a:p>
        </p:txBody>
      </p:sp>
    </p:spTree>
    <p:extLst>
      <p:ext uri="{BB962C8B-B14F-4D97-AF65-F5344CB8AC3E}">
        <p14:creationId xmlns:p14="http://schemas.microsoft.com/office/powerpoint/2010/main" val="184948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46BD-02EC-447A-A860-0C732FD11A70}"/>
              </a:ext>
            </a:extLst>
          </p:cNvPr>
          <p:cNvSpPr>
            <a:spLocks noGrp="1"/>
          </p:cNvSpPr>
          <p:nvPr>
            <p:ph type="ctrTitle"/>
          </p:nvPr>
        </p:nvSpPr>
        <p:spPr/>
        <p:txBody>
          <a:bodyPr>
            <a:normAutofit fontScale="90000"/>
          </a:bodyPr>
          <a:lstStyle/>
          <a:p>
            <a:r>
              <a:rPr lang="en-GB" b="1" dirty="0"/>
              <a:t>Abstraction Planning and Diagnostics for Human-Robot Collaboration</a:t>
            </a:r>
          </a:p>
        </p:txBody>
      </p:sp>
      <p:sp>
        <p:nvSpPr>
          <p:cNvPr id="3" name="Subtitle 2">
            <a:extLst>
              <a:ext uri="{FF2B5EF4-FFF2-40B4-BE49-F238E27FC236}">
                <a16:creationId xmlns:a16="http://schemas.microsoft.com/office/drawing/2014/main" id="{76B85CE7-E46B-4F44-B458-AC01B00535C1}"/>
              </a:ext>
            </a:extLst>
          </p:cNvPr>
          <p:cNvSpPr>
            <a:spLocks noGrp="1"/>
          </p:cNvSpPr>
          <p:nvPr>
            <p:ph type="subTitle" idx="1"/>
          </p:nvPr>
        </p:nvSpPr>
        <p:spPr>
          <a:xfrm>
            <a:off x="1524000" y="3918339"/>
            <a:ext cx="9144000" cy="2016635"/>
          </a:xfrm>
        </p:spPr>
        <p:txBody>
          <a:bodyPr>
            <a:normAutofit fontScale="77500" lnSpcReduction="20000"/>
          </a:bodyPr>
          <a:lstStyle/>
          <a:p>
            <a:r>
              <a:rPr lang="en-GB" dirty="0"/>
              <a:t>Oliver Michael Kamperis</a:t>
            </a:r>
          </a:p>
          <a:p>
            <a:r>
              <a:rPr lang="en-GB" dirty="0"/>
              <a:t>School of Computer Science</a:t>
            </a:r>
          </a:p>
          <a:p>
            <a:r>
              <a:rPr lang="en-GB" dirty="0"/>
              <a:t>University of Birmingham</a:t>
            </a:r>
          </a:p>
          <a:p>
            <a:r>
              <a:rPr lang="en-GB" dirty="0"/>
              <a:t>Primary Supervisor: Marco Castellani</a:t>
            </a:r>
          </a:p>
          <a:p>
            <a:r>
              <a:rPr lang="en-GB" dirty="0"/>
              <a:t>Secondary Supervisor: </a:t>
            </a:r>
            <a:r>
              <a:rPr lang="en-GB" dirty="0" err="1"/>
              <a:t>Yongjing</a:t>
            </a:r>
            <a:r>
              <a:rPr lang="en-GB" dirty="0"/>
              <a:t> Wang</a:t>
            </a:r>
          </a:p>
          <a:p>
            <a:r>
              <a:rPr lang="en-GB" dirty="0"/>
              <a:t>Nominal Supervisor: Dave Parker</a:t>
            </a:r>
          </a:p>
        </p:txBody>
      </p:sp>
    </p:spTree>
    <p:extLst>
      <p:ext uri="{BB962C8B-B14F-4D97-AF65-F5344CB8AC3E}">
        <p14:creationId xmlns:p14="http://schemas.microsoft.com/office/powerpoint/2010/main" val="165605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CF240C-C7FE-4751-8D6C-63583D00E55A}"/>
              </a:ext>
            </a:extLst>
          </p:cNvPr>
          <p:cNvSpPr txBox="1">
            <a:spLocks/>
          </p:cNvSpPr>
          <p:nvPr/>
        </p:nvSpPr>
        <p:spPr>
          <a:xfrm>
            <a:off x="838200" y="1350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u="sng" dirty="0"/>
              <a:t>Generated Plans</a:t>
            </a:r>
          </a:p>
        </p:txBody>
      </p:sp>
      <p:pic>
        <p:nvPicPr>
          <p:cNvPr id="2" name="Picture 1">
            <a:extLst>
              <a:ext uri="{FF2B5EF4-FFF2-40B4-BE49-F238E27FC236}">
                <a16:creationId xmlns:a16="http://schemas.microsoft.com/office/drawing/2014/main" id="{ADEFBEED-DACD-4712-8D7E-30590F7AF983}"/>
              </a:ext>
            </a:extLst>
          </p:cNvPr>
          <p:cNvPicPr>
            <a:picLocks noChangeAspect="1"/>
          </p:cNvPicPr>
          <p:nvPr/>
        </p:nvPicPr>
        <p:blipFill>
          <a:blip r:embed="rId3"/>
          <a:stretch>
            <a:fillRect/>
          </a:stretch>
        </p:blipFill>
        <p:spPr>
          <a:xfrm>
            <a:off x="379562" y="3675779"/>
            <a:ext cx="11432875" cy="2948885"/>
          </a:xfrm>
          <a:prstGeom prst="rect">
            <a:avLst/>
          </a:prstGeom>
        </p:spPr>
      </p:pic>
      <p:sp>
        <p:nvSpPr>
          <p:cNvPr id="5" name="Content Placeholder 2">
            <a:extLst>
              <a:ext uri="{FF2B5EF4-FFF2-40B4-BE49-F238E27FC236}">
                <a16:creationId xmlns:a16="http://schemas.microsoft.com/office/drawing/2014/main" id="{FCD2245F-D0FB-4498-B455-F915248DA35F}"/>
              </a:ext>
            </a:extLst>
          </p:cNvPr>
          <p:cNvSpPr>
            <a:spLocks noGrp="1"/>
          </p:cNvSpPr>
          <p:nvPr>
            <p:ph idx="1"/>
          </p:nvPr>
        </p:nvSpPr>
        <p:spPr>
          <a:xfrm>
            <a:off x="838200" y="1460651"/>
            <a:ext cx="10515600" cy="4842295"/>
          </a:xfrm>
        </p:spPr>
        <p:txBody>
          <a:bodyPr>
            <a:noAutofit/>
          </a:bodyPr>
          <a:lstStyle/>
          <a:p>
            <a:r>
              <a:rPr lang="en-GB" sz="3200" dirty="0"/>
              <a:t>A </a:t>
            </a:r>
            <a:r>
              <a:rPr lang="en-GB" sz="3200"/>
              <a:t>unique trajectory </a:t>
            </a:r>
            <a:r>
              <a:rPr lang="en-GB" sz="3200" dirty="0"/>
              <a:t>is generated at each level of abstraction.</a:t>
            </a:r>
          </a:p>
          <a:p>
            <a:r>
              <a:rPr lang="en-GB" sz="3200" dirty="0"/>
              <a:t>The effects of actions planned at the higher levels are passed as sub-goals to the lower levels to ensure plan conformance.</a:t>
            </a:r>
          </a:p>
          <a:p>
            <a:r>
              <a:rPr lang="en-GB" sz="3200" dirty="0"/>
              <a:t>A plan is an ordered sequence of decomposition trees.</a:t>
            </a:r>
          </a:p>
        </p:txBody>
      </p:sp>
    </p:spTree>
    <p:extLst>
      <p:ext uri="{BB962C8B-B14F-4D97-AF65-F5344CB8AC3E}">
        <p14:creationId xmlns:p14="http://schemas.microsoft.com/office/powerpoint/2010/main" val="418484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CF240C-C7FE-4751-8D6C-63583D00E55A}"/>
              </a:ext>
            </a:extLst>
          </p:cNvPr>
          <p:cNvSpPr txBox="1">
            <a:spLocks/>
          </p:cNvSpPr>
          <p:nvPr/>
        </p:nvSpPr>
        <p:spPr>
          <a:xfrm>
            <a:off x="838200" y="1350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u="sng" dirty="0"/>
              <a:t>Decomposition Trees</a:t>
            </a:r>
          </a:p>
        </p:txBody>
      </p:sp>
      <p:pic>
        <p:nvPicPr>
          <p:cNvPr id="2" name="Picture 1">
            <a:extLst>
              <a:ext uri="{FF2B5EF4-FFF2-40B4-BE49-F238E27FC236}">
                <a16:creationId xmlns:a16="http://schemas.microsoft.com/office/drawing/2014/main" id="{ADEFBEED-DACD-4712-8D7E-30590F7AF983}"/>
              </a:ext>
            </a:extLst>
          </p:cNvPr>
          <p:cNvPicPr>
            <a:picLocks noChangeAspect="1"/>
          </p:cNvPicPr>
          <p:nvPr/>
        </p:nvPicPr>
        <p:blipFill>
          <a:blip r:embed="rId3"/>
          <a:stretch>
            <a:fillRect/>
          </a:stretch>
        </p:blipFill>
        <p:spPr>
          <a:xfrm>
            <a:off x="379562" y="3675779"/>
            <a:ext cx="11432875" cy="2948885"/>
          </a:xfrm>
          <a:prstGeom prst="rect">
            <a:avLst/>
          </a:prstGeom>
        </p:spPr>
      </p:pic>
      <p:sp>
        <p:nvSpPr>
          <p:cNvPr id="5" name="Content Placeholder 2">
            <a:extLst>
              <a:ext uri="{FF2B5EF4-FFF2-40B4-BE49-F238E27FC236}">
                <a16:creationId xmlns:a16="http://schemas.microsoft.com/office/drawing/2014/main" id="{FCD2245F-D0FB-4498-B455-F915248DA35F}"/>
              </a:ext>
            </a:extLst>
          </p:cNvPr>
          <p:cNvSpPr>
            <a:spLocks noGrp="1"/>
          </p:cNvSpPr>
          <p:nvPr>
            <p:ph idx="1"/>
          </p:nvPr>
        </p:nvSpPr>
        <p:spPr>
          <a:xfrm>
            <a:off x="838200" y="1460651"/>
            <a:ext cx="10515600" cy="4842295"/>
          </a:xfrm>
        </p:spPr>
        <p:txBody>
          <a:bodyPr>
            <a:noAutofit/>
          </a:bodyPr>
          <a:lstStyle/>
          <a:p>
            <a:r>
              <a:rPr lang="en-GB" sz="3200" dirty="0"/>
              <a:t>At the head is a non-empty set of actions,</a:t>
            </a:r>
          </a:p>
          <a:p>
            <a:r>
              <a:rPr lang="en-GB" sz="3200" dirty="0"/>
              <a:t>Possibly empty set of child nodes which are themselves each another discrete decomposition tree,</a:t>
            </a:r>
          </a:p>
          <a:p>
            <a:r>
              <a:rPr lang="en-GB" sz="3200" dirty="0"/>
              <a:t>Non-empty set of sub-goals achieved by its children.</a:t>
            </a:r>
          </a:p>
        </p:txBody>
      </p:sp>
    </p:spTree>
    <p:extLst>
      <p:ext uri="{BB962C8B-B14F-4D97-AF65-F5344CB8AC3E}">
        <p14:creationId xmlns:p14="http://schemas.microsoft.com/office/powerpoint/2010/main" val="57796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B73B17-B71C-4F74-BA61-BC06E8D50E0A}"/>
              </a:ext>
            </a:extLst>
          </p:cNvPr>
          <p:cNvSpPr txBox="1">
            <a:spLocks/>
          </p:cNvSpPr>
          <p:nvPr/>
        </p:nvSpPr>
        <p:spPr>
          <a:xfrm>
            <a:off x="838200" y="1350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u="sng" dirty="0"/>
              <a:t>Human-Robot Collaboration</a:t>
            </a:r>
          </a:p>
        </p:txBody>
      </p:sp>
      <p:sp>
        <p:nvSpPr>
          <p:cNvPr id="5" name="Content Placeholder 2">
            <a:extLst>
              <a:ext uri="{FF2B5EF4-FFF2-40B4-BE49-F238E27FC236}">
                <a16:creationId xmlns:a16="http://schemas.microsoft.com/office/drawing/2014/main" id="{832A316F-FAD7-44B0-818C-D06B343E9E9A}"/>
              </a:ext>
            </a:extLst>
          </p:cNvPr>
          <p:cNvSpPr txBox="1">
            <a:spLocks/>
          </p:cNvSpPr>
          <p:nvPr/>
        </p:nvSpPr>
        <p:spPr>
          <a:xfrm>
            <a:off x="838200" y="1564167"/>
            <a:ext cx="10515600" cy="484238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500" dirty="0"/>
              <a:t>The act of humans and robots operating in close proximity.</a:t>
            </a:r>
          </a:p>
          <a:p>
            <a:pPr marL="0" indent="0">
              <a:buNone/>
            </a:pPr>
            <a:endParaRPr lang="en-GB" sz="900" dirty="0"/>
          </a:p>
          <a:p>
            <a:pPr marL="0" indent="0">
              <a:buNone/>
            </a:pPr>
            <a:r>
              <a:rPr lang="en-GB" sz="3500" dirty="0"/>
              <a:t>Humans may be:</a:t>
            </a:r>
          </a:p>
          <a:p>
            <a:pPr marL="971550" lvl="1" indent="-514350">
              <a:buFont typeface="+mj-lt"/>
              <a:buAutoNum type="arabicPeriod"/>
            </a:pPr>
            <a:r>
              <a:rPr lang="en-GB" sz="3500" b="1" dirty="0"/>
              <a:t>Cooperative</a:t>
            </a:r>
            <a:r>
              <a:rPr lang="en-GB" sz="3500" dirty="0"/>
              <a:t>: Provide physical effort towards the goal,</a:t>
            </a:r>
          </a:p>
          <a:p>
            <a:pPr marL="971550" lvl="1" indent="-514350">
              <a:buFont typeface="+mj-lt"/>
              <a:buAutoNum type="arabicPeriod"/>
            </a:pPr>
            <a:r>
              <a:rPr lang="en-GB" sz="3500" b="1" dirty="0"/>
              <a:t>Commanding</a:t>
            </a:r>
            <a:r>
              <a:rPr lang="en-GB" sz="3500" dirty="0"/>
              <a:t>: Assign goals to the agents,</a:t>
            </a:r>
          </a:p>
          <a:p>
            <a:pPr marL="971550" lvl="1" indent="-514350">
              <a:buFont typeface="+mj-lt"/>
              <a:buAutoNum type="arabicPeriod"/>
            </a:pPr>
            <a:r>
              <a:rPr lang="en-GB" sz="3500" b="1" dirty="0"/>
              <a:t>Exogenous</a:t>
            </a:r>
            <a:r>
              <a:rPr lang="en-GB" sz="3500" dirty="0"/>
              <a:t>: Their actions may change the state.</a:t>
            </a:r>
          </a:p>
          <a:p>
            <a:pPr marL="0" indent="0">
              <a:buNone/>
            </a:pPr>
            <a:endParaRPr lang="en-GB" sz="900" dirty="0"/>
          </a:p>
          <a:p>
            <a:pPr marL="0" indent="0">
              <a:buNone/>
            </a:pPr>
            <a:r>
              <a:rPr lang="en-GB" sz="3500" dirty="0"/>
              <a:t>Proposed evaluative HRC application domains:</a:t>
            </a:r>
          </a:p>
          <a:p>
            <a:pPr lvl="1"/>
            <a:r>
              <a:rPr lang="en-GB" sz="3500" dirty="0"/>
              <a:t>Service Robots,</a:t>
            </a:r>
          </a:p>
          <a:p>
            <a:pPr lvl="1"/>
            <a:r>
              <a:rPr lang="en-GB" sz="3500" dirty="0"/>
              <a:t>Collaborative Disassembly (HRCD),</a:t>
            </a:r>
          </a:p>
          <a:p>
            <a:pPr lvl="1"/>
            <a:r>
              <a:rPr lang="en-GB" sz="3500" dirty="0"/>
              <a:t>Collaborative Construction (HRCC).</a:t>
            </a:r>
          </a:p>
        </p:txBody>
      </p:sp>
    </p:spTree>
    <p:extLst>
      <p:ext uri="{BB962C8B-B14F-4D97-AF65-F5344CB8AC3E}">
        <p14:creationId xmlns:p14="http://schemas.microsoft.com/office/powerpoint/2010/main" val="108049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B73B17-B71C-4F74-BA61-BC06E8D50E0A}"/>
              </a:ext>
            </a:extLst>
          </p:cNvPr>
          <p:cNvSpPr txBox="1">
            <a:spLocks/>
          </p:cNvSpPr>
          <p:nvPr/>
        </p:nvSpPr>
        <p:spPr>
          <a:xfrm>
            <a:off x="838200" y="1350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u="sng" dirty="0"/>
              <a:t>HRCD</a:t>
            </a:r>
          </a:p>
        </p:txBody>
      </p:sp>
      <p:sp>
        <p:nvSpPr>
          <p:cNvPr id="5" name="Content Placeholder 2">
            <a:extLst>
              <a:ext uri="{FF2B5EF4-FFF2-40B4-BE49-F238E27FC236}">
                <a16:creationId xmlns:a16="http://schemas.microsoft.com/office/drawing/2014/main" id="{832A316F-FAD7-44B0-818C-D06B343E9E9A}"/>
              </a:ext>
            </a:extLst>
          </p:cNvPr>
          <p:cNvSpPr txBox="1">
            <a:spLocks/>
          </p:cNvSpPr>
          <p:nvPr/>
        </p:nvSpPr>
        <p:spPr>
          <a:xfrm>
            <a:off x="838200" y="1564167"/>
            <a:ext cx="10515600" cy="4842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500" dirty="0"/>
          </a:p>
        </p:txBody>
      </p:sp>
      <p:sp>
        <p:nvSpPr>
          <p:cNvPr id="7" name="Content Placeholder 2">
            <a:extLst>
              <a:ext uri="{FF2B5EF4-FFF2-40B4-BE49-F238E27FC236}">
                <a16:creationId xmlns:a16="http://schemas.microsoft.com/office/drawing/2014/main" id="{53C5767A-4021-4EF5-8927-BDBA90882B79}"/>
              </a:ext>
            </a:extLst>
          </p:cNvPr>
          <p:cNvSpPr txBox="1">
            <a:spLocks/>
          </p:cNvSpPr>
          <p:nvPr/>
        </p:nvSpPr>
        <p:spPr>
          <a:xfrm>
            <a:off x="838200" y="1564166"/>
            <a:ext cx="10571672" cy="5158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t>Disassembly sequence planning deals with planning the sequence in which components of End-Of-Life products must be removed for reuse or recycling.</a:t>
            </a:r>
          </a:p>
          <a:p>
            <a:r>
              <a:rPr lang="en-GB" sz="3600" dirty="0"/>
              <a:t>However, diversity of products and uncertainty in the quality of their components makes it difficult.</a:t>
            </a:r>
          </a:p>
          <a:p>
            <a:r>
              <a:rPr lang="en-GB" sz="3600" dirty="0"/>
              <a:t>HRCD deals with the semi-autonomous disassembly.</a:t>
            </a:r>
          </a:p>
          <a:p>
            <a:r>
              <a:rPr lang="en-GB" sz="3600" dirty="0"/>
              <a:t>Semi-autonomous of disassembly is a middle ground in terms of cost and efficiency making it economically and environmentally beneficial.</a:t>
            </a:r>
          </a:p>
        </p:txBody>
      </p:sp>
    </p:spTree>
    <p:extLst>
      <p:ext uri="{BB962C8B-B14F-4D97-AF65-F5344CB8AC3E}">
        <p14:creationId xmlns:p14="http://schemas.microsoft.com/office/powerpoint/2010/main" val="422246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BE05A1-8A9A-4019-83B7-DBB46BE15762}"/>
              </a:ext>
            </a:extLst>
          </p:cNvPr>
          <p:cNvSpPr txBox="1">
            <a:spLocks/>
          </p:cNvSpPr>
          <p:nvPr/>
        </p:nvSpPr>
        <p:spPr>
          <a:xfrm>
            <a:off x="838200" y="1350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u="sng" dirty="0"/>
              <a:t>Thesis Contributions</a:t>
            </a:r>
          </a:p>
        </p:txBody>
      </p:sp>
      <p:sp>
        <p:nvSpPr>
          <p:cNvPr id="8" name="Content Placeholder 2">
            <a:extLst>
              <a:ext uri="{FF2B5EF4-FFF2-40B4-BE49-F238E27FC236}">
                <a16:creationId xmlns:a16="http://schemas.microsoft.com/office/drawing/2014/main" id="{720D0540-925F-4F1E-94BC-A8BF40F408B3}"/>
              </a:ext>
            </a:extLst>
          </p:cNvPr>
          <p:cNvSpPr txBox="1">
            <a:spLocks/>
          </p:cNvSpPr>
          <p:nvPr/>
        </p:nvSpPr>
        <p:spPr>
          <a:xfrm>
            <a:off x="838200" y="1564167"/>
            <a:ext cx="10571672" cy="48423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t>Aim to produce domain-independent ASP based centralised reasoning system for HRC which inherently supports the ability to reason over an arbitrary number of abstractions.</a:t>
            </a:r>
          </a:p>
          <a:p>
            <a:pPr marL="0" indent="0">
              <a:buNone/>
            </a:pPr>
            <a:endParaRPr lang="en-GB" sz="900" dirty="0"/>
          </a:p>
          <a:p>
            <a:pPr marL="514350" indent="-514350">
              <a:buFont typeface="+mj-lt"/>
              <a:buAutoNum type="arabicPeriod"/>
            </a:pPr>
            <a:r>
              <a:rPr lang="en-GB" sz="3600" dirty="0"/>
              <a:t>Support hierarchical abstraction planning and diagnostics,</a:t>
            </a:r>
          </a:p>
          <a:p>
            <a:pPr marL="514350" indent="-514350">
              <a:buFont typeface="+mj-lt"/>
              <a:buAutoNum type="arabicPeriod"/>
            </a:pPr>
            <a:r>
              <a:rPr lang="en-GB" sz="3600" dirty="0"/>
              <a:t>Provide a domain-independent approach to centralised planning with teams of multiple heterogenous agents,</a:t>
            </a:r>
          </a:p>
          <a:p>
            <a:pPr marL="514350" indent="-514350">
              <a:buFont typeface="+mj-lt"/>
              <a:buAutoNum type="arabicPeriod"/>
            </a:pPr>
            <a:r>
              <a:rPr lang="en-GB" sz="3600" dirty="0"/>
              <a:t>Support partial planning and oversubscription planning,</a:t>
            </a:r>
          </a:p>
          <a:p>
            <a:pPr marL="514350" indent="-514350">
              <a:buFont typeface="+mj-lt"/>
              <a:buAutoNum type="arabicPeriod"/>
            </a:pPr>
            <a:r>
              <a:rPr lang="en-GB" sz="3600" dirty="0"/>
              <a:t>Enable plan-repair when plans are partially invalidated.</a:t>
            </a:r>
          </a:p>
        </p:txBody>
      </p:sp>
    </p:spTree>
    <p:extLst>
      <p:ext uri="{BB962C8B-B14F-4D97-AF65-F5344CB8AC3E}">
        <p14:creationId xmlns:p14="http://schemas.microsoft.com/office/powerpoint/2010/main" val="203589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622D-C685-4125-943C-24D8C4779F5D}"/>
              </a:ext>
            </a:extLst>
          </p:cNvPr>
          <p:cNvSpPr>
            <a:spLocks noGrp="1"/>
          </p:cNvSpPr>
          <p:nvPr>
            <p:ph type="title"/>
          </p:nvPr>
        </p:nvSpPr>
        <p:spPr>
          <a:xfrm>
            <a:off x="838200" y="135088"/>
            <a:ext cx="10515600" cy="1325563"/>
          </a:xfrm>
        </p:spPr>
        <p:txBody>
          <a:bodyPr>
            <a:normAutofit/>
          </a:bodyPr>
          <a:lstStyle/>
          <a:p>
            <a:pPr algn="ctr"/>
            <a:r>
              <a:rPr lang="en-GB" sz="6600" b="1" u="sng" dirty="0"/>
              <a:t>Abstraction in Planning</a:t>
            </a:r>
          </a:p>
        </p:txBody>
      </p:sp>
      <p:sp>
        <p:nvSpPr>
          <p:cNvPr id="3" name="Content Placeholder 2">
            <a:extLst>
              <a:ext uri="{FF2B5EF4-FFF2-40B4-BE49-F238E27FC236}">
                <a16:creationId xmlns:a16="http://schemas.microsoft.com/office/drawing/2014/main" id="{BE87E017-3F1A-4678-8023-FA7CC51E8200}"/>
              </a:ext>
            </a:extLst>
          </p:cNvPr>
          <p:cNvSpPr>
            <a:spLocks noGrp="1"/>
          </p:cNvSpPr>
          <p:nvPr>
            <p:ph idx="1"/>
          </p:nvPr>
        </p:nvSpPr>
        <p:spPr>
          <a:xfrm>
            <a:off x="838200" y="1564168"/>
            <a:ext cx="10515600" cy="4351338"/>
          </a:xfrm>
        </p:spPr>
        <p:txBody>
          <a:bodyPr>
            <a:normAutofit/>
          </a:bodyPr>
          <a:lstStyle/>
          <a:p>
            <a:r>
              <a:rPr lang="en-GB" sz="3200" dirty="0"/>
              <a:t>Abstraction is integral to reasoning and problem solving.</a:t>
            </a:r>
          </a:p>
          <a:p>
            <a:r>
              <a:rPr lang="en-GB" sz="3200" dirty="0"/>
              <a:t>Low-relevancy details can be simplified away to reduce complexity or assumptions made to cope with unknowns.</a:t>
            </a:r>
          </a:p>
          <a:p>
            <a:pPr marL="0" indent="0">
              <a:buNone/>
            </a:pPr>
            <a:endParaRPr lang="en-GB" sz="800" dirty="0"/>
          </a:p>
          <a:p>
            <a:pPr marL="0" indent="0">
              <a:buNone/>
            </a:pPr>
            <a:r>
              <a:rPr lang="en-GB" sz="3200" dirty="0"/>
              <a:t>The advantages of abstraction in planning are:</a:t>
            </a:r>
          </a:p>
          <a:p>
            <a:pPr marL="914400" lvl="1" indent="-457200">
              <a:buFont typeface="+mj-lt"/>
              <a:buAutoNum type="arabicPeriod"/>
            </a:pPr>
            <a:r>
              <a:rPr lang="en-GB" sz="3200" dirty="0"/>
              <a:t>Planning in an abstract space is exponentially faster,</a:t>
            </a:r>
          </a:p>
          <a:p>
            <a:pPr marL="914400" lvl="1" indent="-457200">
              <a:buFont typeface="+mj-lt"/>
              <a:buAutoNum type="arabicPeriod"/>
            </a:pPr>
            <a:r>
              <a:rPr lang="en-GB" sz="3200" dirty="0"/>
              <a:t>Abstract plans are much less likely to fail,</a:t>
            </a:r>
          </a:p>
          <a:p>
            <a:pPr marL="914400" lvl="1" indent="-457200">
              <a:buFont typeface="+mj-lt"/>
              <a:buAutoNum type="arabicPeriod"/>
            </a:pPr>
            <a:r>
              <a:rPr lang="en-GB" sz="3200" dirty="0"/>
              <a:t>Abstract plans can be used to infer sub-problems in the ground space allowing the computation of partial-plans.</a:t>
            </a:r>
          </a:p>
        </p:txBody>
      </p:sp>
    </p:spTree>
    <p:extLst>
      <p:ext uri="{BB962C8B-B14F-4D97-AF65-F5344CB8AC3E}">
        <p14:creationId xmlns:p14="http://schemas.microsoft.com/office/powerpoint/2010/main" val="257343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14E0C-50FF-4E83-96AA-ABCEAA9E1D9B}"/>
              </a:ext>
            </a:extLst>
          </p:cNvPr>
          <p:cNvSpPr>
            <a:spLocks noGrp="1"/>
          </p:cNvSpPr>
          <p:nvPr>
            <p:ph idx="1"/>
          </p:nvPr>
        </p:nvSpPr>
        <p:spPr>
          <a:xfrm>
            <a:off x="838200" y="1460651"/>
            <a:ext cx="10515600" cy="4842295"/>
          </a:xfrm>
        </p:spPr>
        <p:txBody>
          <a:bodyPr>
            <a:noAutofit/>
          </a:bodyPr>
          <a:lstStyle/>
          <a:p>
            <a:r>
              <a:rPr lang="en-GB" sz="3200" dirty="0"/>
              <a:t>Engineer first designs a planning domain description that is sufficiently expressive to deal with the application.</a:t>
            </a:r>
          </a:p>
          <a:p>
            <a:r>
              <a:rPr lang="en-GB" sz="3200" dirty="0"/>
              <a:t>Abstractions are then created through simplifications.</a:t>
            </a:r>
          </a:p>
          <a:p>
            <a:r>
              <a:rPr lang="en-GB" sz="3200" dirty="0"/>
              <a:t>Abstraction rules map state representation over abstractions.</a:t>
            </a:r>
          </a:p>
          <a:p>
            <a:pPr marL="0" indent="0">
              <a:buNone/>
            </a:pPr>
            <a:endParaRPr lang="en-GB" sz="800" dirty="0"/>
          </a:p>
          <a:p>
            <a:pPr marL="0" indent="0">
              <a:buNone/>
            </a:pPr>
            <a:r>
              <a:rPr lang="en-GB" sz="3200" dirty="0"/>
              <a:t>Simplifications include:</a:t>
            </a:r>
          </a:p>
          <a:p>
            <a:pPr marL="971550" lvl="1" indent="-514350">
              <a:buFont typeface="+mj-lt"/>
              <a:buAutoNum type="arabicPeriod"/>
            </a:pPr>
            <a:r>
              <a:rPr lang="en-GB" sz="3200" b="1" dirty="0"/>
              <a:t>Reductions</a:t>
            </a:r>
            <a:r>
              <a:rPr lang="en-GB" sz="3200" dirty="0"/>
              <a:t>: Remove constraints which forbid actions,</a:t>
            </a:r>
          </a:p>
          <a:p>
            <a:pPr marL="971550" lvl="1" indent="-514350">
              <a:buFont typeface="+mj-lt"/>
              <a:buAutoNum type="arabicPeriod"/>
            </a:pPr>
            <a:r>
              <a:rPr lang="en-GB" sz="3200" b="1" dirty="0"/>
              <a:t>Refinements</a:t>
            </a:r>
            <a:r>
              <a:rPr lang="en-GB" sz="3200" dirty="0"/>
              <a:t>: Remove detailed features of entities,</a:t>
            </a:r>
          </a:p>
          <a:p>
            <a:pPr marL="971550" lvl="1" indent="-514350">
              <a:buFont typeface="+mj-lt"/>
              <a:buAutoNum type="arabicPeriod"/>
            </a:pPr>
            <a:r>
              <a:rPr lang="en-GB" sz="3200" b="1" dirty="0"/>
              <a:t>Redefinitions</a:t>
            </a:r>
            <a:r>
              <a:rPr lang="en-GB" sz="3200" dirty="0"/>
              <a:t>: Replace the original domain description with a high-level description of the given task.</a:t>
            </a:r>
          </a:p>
        </p:txBody>
      </p:sp>
      <p:sp>
        <p:nvSpPr>
          <p:cNvPr id="4" name="Title 1">
            <a:extLst>
              <a:ext uri="{FF2B5EF4-FFF2-40B4-BE49-F238E27FC236}">
                <a16:creationId xmlns:a16="http://schemas.microsoft.com/office/drawing/2014/main" id="{000C5AED-2878-4608-8E08-746C4BF482C9}"/>
              </a:ext>
            </a:extLst>
          </p:cNvPr>
          <p:cNvSpPr txBox="1">
            <a:spLocks/>
          </p:cNvSpPr>
          <p:nvPr/>
        </p:nvSpPr>
        <p:spPr>
          <a:xfrm>
            <a:off x="838200" y="1350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u="sng" dirty="0"/>
              <a:t>Planning Domain Descriptions</a:t>
            </a:r>
          </a:p>
        </p:txBody>
      </p:sp>
    </p:spTree>
    <p:extLst>
      <p:ext uri="{BB962C8B-B14F-4D97-AF65-F5344CB8AC3E}">
        <p14:creationId xmlns:p14="http://schemas.microsoft.com/office/powerpoint/2010/main" val="374265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CF240C-C7FE-4751-8D6C-63583D00E55A}"/>
              </a:ext>
            </a:extLst>
          </p:cNvPr>
          <p:cNvSpPr txBox="1">
            <a:spLocks/>
          </p:cNvSpPr>
          <p:nvPr/>
        </p:nvSpPr>
        <p:spPr>
          <a:xfrm>
            <a:off x="838200" y="1350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u="sng" dirty="0"/>
              <a:t>Planning Domain Descriptions</a:t>
            </a:r>
          </a:p>
        </p:txBody>
      </p:sp>
      <p:sp>
        <p:nvSpPr>
          <p:cNvPr id="5" name="Content Placeholder 2">
            <a:extLst>
              <a:ext uri="{FF2B5EF4-FFF2-40B4-BE49-F238E27FC236}">
                <a16:creationId xmlns:a16="http://schemas.microsoft.com/office/drawing/2014/main" id="{3E3F4D96-4467-4703-A33E-5DF244015599}"/>
              </a:ext>
            </a:extLst>
          </p:cNvPr>
          <p:cNvSpPr>
            <a:spLocks noGrp="1"/>
          </p:cNvSpPr>
          <p:nvPr>
            <p:ph idx="1"/>
          </p:nvPr>
        </p:nvSpPr>
        <p:spPr>
          <a:xfrm>
            <a:off x="838200" y="1460651"/>
            <a:ext cx="10515600" cy="4842295"/>
          </a:xfrm>
        </p:spPr>
        <p:txBody>
          <a:bodyPr>
            <a:noAutofit/>
          </a:bodyPr>
          <a:lstStyle/>
          <a:p>
            <a:pPr marL="0" indent="0">
              <a:buNone/>
            </a:pPr>
            <a:r>
              <a:rPr lang="en-GB" sz="3200" dirty="0"/>
              <a:t>A collection of logic rules at each desired level of abstraction defining the dynamic behaviour of the domain at that level.</a:t>
            </a:r>
          </a:p>
          <a:p>
            <a:pPr marL="0" indent="0">
              <a:buNone/>
            </a:pPr>
            <a:endParaRPr lang="en-GB" sz="800" dirty="0"/>
          </a:p>
          <a:p>
            <a:pPr marL="514350" indent="-514350">
              <a:buFont typeface="+mj-lt"/>
              <a:buAutoNum type="arabicPeriod"/>
            </a:pPr>
            <a:r>
              <a:rPr lang="en-GB" sz="3200" dirty="0"/>
              <a:t>Action Effects</a:t>
            </a:r>
          </a:p>
          <a:p>
            <a:pPr lvl="1"/>
            <a:r>
              <a:rPr lang="en-GB" sz="3200" dirty="0"/>
              <a:t>R : move(P) </a:t>
            </a:r>
            <a:r>
              <a:rPr lang="en-GB" sz="3200" b="1" dirty="0"/>
              <a:t>causes</a:t>
            </a:r>
            <a:r>
              <a:rPr lang="en-GB" sz="3200" dirty="0"/>
              <a:t> location(R) = P</a:t>
            </a:r>
          </a:p>
          <a:p>
            <a:pPr lvl="1"/>
            <a:endParaRPr lang="en-GB" sz="800" dirty="0"/>
          </a:p>
          <a:p>
            <a:pPr marL="514350" indent="-514350">
              <a:buFont typeface="+mj-lt"/>
              <a:buAutoNum type="arabicPeriod"/>
            </a:pPr>
            <a:r>
              <a:rPr lang="en-GB" sz="3200" dirty="0"/>
              <a:t>Action Enabling Conditions (Preconditions)</a:t>
            </a:r>
          </a:p>
          <a:p>
            <a:pPr lvl="1"/>
            <a:r>
              <a:rPr lang="en-GB" sz="3200" b="1" dirty="0"/>
              <a:t>impossible</a:t>
            </a:r>
            <a:r>
              <a:rPr lang="en-GB" sz="3200" dirty="0"/>
              <a:t> R : grasp(O) </a:t>
            </a:r>
            <a:r>
              <a:rPr lang="en-GB" sz="3200" b="1" dirty="0"/>
              <a:t>if</a:t>
            </a:r>
            <a:r>
              <a:rPr lang="en-GB" sz="3200" dirty="0"/>
              <a:t> location(R) != location(O)</a:t>
            </a:r>
          </a:p>
          <a:p>
            <a:pPr lvl="1"/>
            <a:endParaRPr lang="en-GB" sz="800" dirty="0"/>
          </a:p>
          <a:p>
            <a:pPr marL="514350" indent="-514350">
              <a:buFont typeface="+mj-lt"/>
              <a:buAutoNum type="arabicPeriod"/>
            </a:pPr>
            <a:r>
              <a:rPr lang="en-GB" sz="3200" dirty="0"/>
              <a:t>State Constraints</a:t>
            </a:r>
          </a:p>
          <a:p>
            <a:pPr lvl="1"/>
            <a:r>
              <a:rPr lang="en-GB" sz="3200" dirty="0"/>
              <a:t>location(O) = location(R) </a:t>
            </a:r>
            <a:r>
              <a:rPr lang="en-GB" sz="3200" b="1" dirty="0"/>
              <a:t>if</a:t>
            </a:r>
            <a:r>
              <a:rPr lang="en-GB" sz="3200" dirty="0"/>
              <a:t> grasping(R) = O</a:t>
            </a:r>
          </a:p>
        </p:txBody>
      </p:sp>
    </p:spTree>
    <p:extLst>
      <p:ext uri="{BB962C8B-B14F-4D97-AF65-F5344CB8AC3E}">
        <p14:creationId xmlns:p14="http://schemas.microsoft.com/office/powerpoint/2010/main" val="3391263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2B06C64E-D26C-42CC-B82B-F24A8CD77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220" y="1460651"/>
            <a:ext cx="10739560" cy="5089674"/>
          </a:xfrm>
          <a:prstGeom prst="rect">
            <a:avLst/>
          </a:prstGeom>
        </p:spPr>
      </p:pic>
      <p:sp>
        <p:nvSpPr>
          <p:cNvPr id="8" name="Title 1">
            <a:extLst>
              <a:ext uri="{FF2B5EF4-FFF2-40B4-BE49-F238E27FC236}">
                <a16:creationId xmlns:a16="http://schemas.microsoft.com/office/drawing/2014/main" id="{5CCF240C-C7FE-4751-8D6C-63583D00E55A}"/>
              </a:ext>
            </a:extLst>
          </p:cNvPr>
          <p:cNvSpPr txBox="1">
            <a:spLocks/>
          </p:cNvSpPr>
          <p:nvPr/>
        </p:nvSpPr>
        <p:spPr>
          <a:xfrm>
            <a:off x="838200" y="1350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u="sng" dirty="0"/>
              <a:t>Planning Domain Descriptions</a:t>
            </a:r>
          </a:p>
        </p:txBody>
      </p:sp>
    </p:spTree>
    <p:extLst>
      <p:ext uri="{BB962C8B-B14F-4D97-AF65-F5344CB8AC3E}">
        <p14:creationId xmlns:p14="http://schemas.microsoft.com/office/powerpoint/2010/main" val="955498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CF240C-C7FE-4751-8D6C-63583D00E55A}"/>
              </a:ext>
            </a:extLst>
          </p:cNvPr>
          <p:cNvSpPr txBox="1">
            <a:spLocks/>
          </p:cNvSpPr>
          <p:nvPr/>
        </p:nvSpPr>
        <p:spPr>
          <a:xfrm>
            <a:off x="838200" y="1350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u="sng" dirty="0"/>
              <a:t>State Transition Diagrams</a:t>
            </a:r>
          </a:p>
        </p:txBody>
      </p:sp>
      <p:sp>
        <p:nvSpPr>
          <p:cNvPr id="5" name="Content Placeholder 2">
            <a:extLst>
              <a:ext uri="{FF2B5EF4-FFF2-40B4-BE49-F238E27FC236}">
                <a16:creationId xmlns:a16="http://schemas.microsoft.com/office/drawing/2014/main" id="{3E3F4D96-4467-4703-A33E-5DF244015599}"/>
              </a:ext>
            </a:extLst>
          </p:cNvPr>
          <p:cNvSpPr>
            <a:spLocks noGrp="1"/>
          </p:cNvSpPr>
          <p:nvPr>
            <p:ph idx="1"/>
          </p:nvPr>
        </p:nvSpPr>
        <p:spPr>
          <a:xfrm>
            <a:off x="838200" y="1460651"/>
            <a:ext cx="10515600" cy="4842295"/>
          </a:xfrm>
        </p:spPr>
        <p:txBody>
          <a:bodyPr>
            <a:noAutofit/>
          </a:bodyPr>
          <a:lstStyle/>
          <a:p>
            <a:r>
              <a:rPr lang="en-GB" sz="3200" dirty="0"/>
              <a:t>Directed graph whose nodes are unique domain state and whose arcs are set of actions that transition between states.</a:t>
            </a:r>
          </a:p>
          <a:p>
            <a:r>
              <a:rPr lang="en-GB" sz="3200" dirty="0"/>
              <a:t>Planning requires finding a trajectory through that graph.</a:t>
            </a:r>
          </a:p>
        </p:txBody>
      </p:sp>
      <p:pic>
        <p:nvPicPr>
          <p:cNvPr id="2" name="Picture 1">
            <a:extLst>
              <a:ext uri="{FF2B5EF4-FFF2-40B4-BE49-F238E27FC236}">
                <a16:creationId xmlns:a16="http://schemas.microsoft.com/office/drawing/2014/main" id="{85AD8701-8F3C-48E2-B3D2-A3221E7E451D}"/>
              </a:ext>
            </a:extLst>
          </p:cNvPr>
          <p:cNvPicPr>
            <a:picLocks noChangeAspect="1"/>
          </p:cNvPicPr>
          <p:nvPr/>
        </p:nvPicPr>
        <p:blipFill>
          <a:blip r:embed="rId3"/>
          <a:stretch>
            <a:fillRect/>
          </a:stretch>
        </p:blipFill>
        <p:spPr>
          <a:xfrm>
            <a:off x="2977847" y="3047504"/>
            <a:ext cx="5771850" cy="3675408"/>
          </a:xfrm>
          <a:prstGeom prst="rect">
            <a:avLst/>
          </a:prstGeom>
        </p:spPr>
      </p:pic>
    </p:spTree>
    <p:extLst>
      <p:ext uri="{BB962C8B-B14F-4D97-AF65-F5344CB8AC3E}">
        <p14:creationId xmlns:p14="http://schemas.microsoft.com/office/powerpoint/2010/main" val="3606293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1936</Words>
  <Application>Microsoft Office PowerPoint</Application>
  <PresentationFormat>Widescreen</PresentationFormat>
  <Paragraphs>149</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Abstraction Planning and Diagnostics for Human-Robot Collaboration</vt:lpstr>
      <vt:lpstr>PowerPoint Presentation</vt:lpstr>
      <vt:lpstr>PowerPoint Presentation</vt:lpstr>
      <vt:lpstr>PowerPoint Presentation</vt:lpstr>
      <vt:lpstr>Abstraction in Planning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Kamperis</dc:creator>
  <cp:lastModifiedBy>Oliver Kamperis</cp:lastModifiedBy>
  <cp:revision>1</cp:revision>
  <dcterms:created xsi:type="dcterms:W3CDTF">2020-04-28T20:49:56Z</dcterms:created>
  <dcterms:modified xsi:type="dcterms:W3CDTF">2020-12-07T18:47:12Z</dcterms:modified>
</cp:coreProperties>
</file>