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8" r:id="rId3"/>
    <p:sldId id="269" r:id="rId4"/>
    <p:sldId id="285" r:id="rId5"/>
    <p:sldId id="282" r:id="rId6"/>
    <p:sldId id="267" r:id="rId7"/>
    <p:sldId id="271" r:id="rId8"/>
    <p:sldId id="273" r:id="rId9"/>
    <p:sldId id="274" r:id="rId10"/>
    <p:sldId id="275" r:id="rId11"/>
    <p:sldId id="276" r:id="rId12"/>
    <p:sldId id="277" r:id="rId13"/>
    <p:sldId id="283" r:id="rId14"/>
    <p:sldId id="284" r:id="rId15"/>
    <p:sldId id="28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A9B19C-4355-4490-8B9C-B4ED8C355756}" v="242" dt="2020-12-03T10:34:26.3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74520" autoAdjust="0"/>
  </p:normalViewPr>
  <p:slideViewPr>
    <p:cSldViewPr snapToGrid="0">
      <p:cViewPr varScale="1">
        <p:scale>
          <a:sx n="155" d="100"/>
          <a:sy n="155" d="100"/>
        </p:scale>
        <p:origin x="1819"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er" userId="ce2c14f7-6c68-44e4-8157-6895c9cdbce8" providerId="ADAL" clId="{5BA9B19C-4355-4490-8B9C-B4ED8C355756}"/>
    <pc:docChg chg="undo custSel addSld delSld modSld sldOrd modMainMaster modNotesMaster">
      <pc:chgData name="Oliver" userId="ce2c14f7-6c68-44e4-8157-6895c9cdbce8" providerId="ADAL" clId="{5BA9B19C-4355-4490-8B9C-B4ED8C355756}" dt="2020-12-03T10:34:26.379" v="21562" actId="20577"/>
      <pc:docMkLst>
        <pc:docMk/>
      </pc:docMkLst>
      <pc:sldChg chg="modSp mod">
        <pc:chgData name="Oliver" userId="ce2c14f7-6c68-44e4-8157-6895c9cdbce8" providerId="ADAL" clId="{5BA9B19C-4355-4490-8B9C-B4ED8C355756}" dt="2020-12-02T18:15:41.606" v="12855" actId="27636"/>
        <pc:sldMkLst>
          <pc:docMk/>
          <pc:sldMk cId="3577447397" sldId="256"/>
        </pc:sldMkLst>
        <pc:spChg chg="mod">
          <ac:chgData name="Oliver" userId="ce2c14f7-6c68-44e4-8157-6895c9cdbce8" providerId="ADAL" clId="{5BA9B19C-4355-4490-8B9C-B4ED8C355756}" dt="2020-12-02T17:34:17.002" v="12326"/>
          <ac:spMkLst>
            <pc:docMk/>
            <pc:sldMk cId="3577447397" sldId="256"/>
            <ac:spMk id="2" creationId="{6D15BF20-308F-495C-8022-85A908DF5788}"/>
          </ac:spMkLst>
        </pc:spChg>
        <pc:spChg chg="mod">
          <ac:chgData name="Oliver" userId="ce2c14f7-6c68-44e4-8157-6895c9cdbce8" providerId="ADAL" clId="{5BA9B19C-4355-4490-8B9C-B4ED8C355756}" dt="2020-12-02T18:15:41.606" v="12855" actId="27636"/>
          <ac:spMkLst>
            <pc:docMk/>
            <pc:sldMk cId="3577447397" sldId="256"/>
            <ac:spMk id="3" creationId="{6B22363F-86C2-43BF-AE6F-2332D857B724}"/>
          </ac:spMkLst>
        </pc:spChg>
      </pc:sldChg>
      <pc:sldChg chg="modSp del mod">
        <pc:chgData name="Oliver" userId="ce2c14f7-6c68-44e4-8157-6895c9cdbce8" providerId="ADAL" clId="{5BA9B19C-4355-4490-8B9C-B4ED8C355756}" dt="2020-12-02T14:43:06.347" v="10406" actId="2696"/>
        <pc:sldMkLst>
          <pc:docMk/>
          <pc:sldMk cId="2345060665" sldId="257"/>
        </pc:sldMkLst>
        <pc:spChg chg="mod">
          <ac:chgData name="Oliver" userId="ce2c14f7-6c68-44e4-8157-6895c9cdbce8" providerId="ADAL" clId="{5BA9B19C-4355-4490-8B9C-B4ED8C355756}" dt="2020-12-01T13:57:17.344" v="907" actId="20577"/>
          <ac:spMkLst>
            <pc:docMk/>
            <pc:sldMk cId="2345060665" sldId="257"/>
            <ac:spMk id="2" creationId="{FD688669-ECC5-4C6C-8EF8-A6629CA11E17}"/>
          </ac:spMkLst>
        </pc:spChg>
        <pc:spChg chg="mod">
          <ac:chgData name="Oliver" userId="ce2c14f7-6c68-44e4-8157-6895c9cdbce8" providerId="ADAL" clId="{5BA9B19C-4355-4490-8B9C-B4ED8C355756}" dt="2020-12-02T14:42:53.228" v="10396" actId="21"/>
          <ac:spMkLst>
            <pc:docMk/>
            <pc:sldMk cId="2345060665" sldId="257"/>
            <ac:spMk id="3" creationId="{A40276D7-43FE-4FB5-96F6-41ACD9256FCE}"/>
          </ac:spMkLst>
        </pc:spChg>
      </pc:sldChg>
      <pc:sldChg chg="modSp new del mod ord">
        <pc:chgData name="Oliver" userId="ce2c14f7-6c68-44e4-8157-6895c9cdbce8" providerId="ADAL" clId="{5BA9B19C-4355-4490-8B9C-B4ED8C355756}" dt="2020-12-02T14:05:59.516" v="8836" actId="2696"/>
        <pc:sldMkLst>
          <pc:docMk/>
          <pc:sldMk cId="120245205" sldId="258"/>
        </pc:sldMkLst>
        <pc:spChg chg="mod">
          <ac:chgData name="Oliver" userId="ce2c14f7-6c68-44e4-8157-6895c9cdbce8" providerId="ADAL" clId="{5BA9B19C-4355-4490-8B9C-B4ED8C355756}" dt="2020-11-30T17:26:10.041" v="10" actId="20577"/>
          <ac:spMkLst>
            <pc:docMk/>
            <pc:sldMk cId="120245205" sldId="258"/>
            <ac:spMk id="2" creationId="{D52DD588-3D1F-41D6-9D79-39F3E7AF6E5A}"/>
          </ac:spMkLst>
        </pc:spChg>
        <pc:spChg chg="mod">
          <ac:chgData name="Oliver" userId="ce2c14f7-6c68-44e4-8157-6895c9cdbce8" providerId="ADAL" clId="{5BA9B19C-4355-4490-8B9C-B4ED8C355756}" dt="2020-12-01T21:30:02.093" v="6266" actId="20577"/>
          <ac:spMkLst>
            <pc:docMk/>
            <pc:sldMk cId="120245205" sldId="258"/>
            <ac:spMk id="3" creationId="{335454EB-2C21-48DA-BE56-D56CAFEA7D3F}"/>
          </ac:spMkLst>
        </pc:spChg>
      </pc:sldChg>
      <pc:sldChg chg="modSp new del mod ord modNotesTx">
        <pc:chgData name="Oliver" userId="ce2c14f7-6c68-44e4-8157-6895c9cdbce8" providerId="ADAL" clId="{5BA9B19C-4355-4490-8B9C-B4ED8C355756}" dt="2020-12-02T14:06:26.941" v="8841" actId="2696"/>
        <pc:sldMkLst>
          <pc:docMk/>
          <pc:sldMk cId="3003821901" sldId="259"/>
        </pc:sldMkLst>
        <pc:spChg chg="mod">
          <ac:chgData name="Oliver" userId="ce2c14f7-6c68-44e4-8157-6895c9cdbce8" providerId="ADAL" clId="{5BA9B19C-4355-4490-8B9C-B4ED8C355756}" dt="2020-11-30T17:26:17.944" v="22" actId="20577"/>
          <ac:spMkLst>
            <pc:docMk/>
            <pc:sldMk cId="3003821901" sldId="259"/>
            <ac:spMk id="2" creationId="{F07E622B-290B-4FD1-B5E3-6235E9809C01}"/>
          </ac:spMkLst>
        </pc:spChg>
        <pc:spChg chg="mod">
          <ac:chgData name="Oliver" userId="ce2c14f7-6c68-44e4-8157-6895c9cdbce8" providerId="ADAL" clId="{5BA9B19C-4355-4490-8B9C-B4ED8C355756}" dt="2020-12-01T21:29:51.205" v="6251" actId="20577"/>
          <ac:spMkLst>
            <pc:docMk/>
            <pc:sldMk cId="3003821901" sldId="259"/>
            <ac:spMk id="3" creationId="{D5170684-4196-4C4B-9C30-EFB67E9E44AD}"/>
          </ac:spMkLst>
        </pc:spChg>
      </pc:sldChg>
      <pc:sldChg chg="modSp new del mod ord">
        <pc:chgData name="Oliver" userId="ce2c14f7-6c68-44e4-8157-6895c9cdbce8" providerId="ADAL" clId="{5BA9B19C-4355-4490-8B9C-B4ED8C355756}" dt="2020-12-02T14:06:47.820" v="8848" actId="2696"/>
        <pc:sldMkLst>
          <pc:docMk/>
          <pc:sldMk cId="2398869547" sldId="260"/>
        </pc:sldMkLst>
        <pc:spChg chg="mod">
          <ac:chgData name="Oliver" userId="ce2c14f7-6c68-44e4-8157-6895c9cdbce8" providerId="ADAL" clId="{5BA9B19C-4355-4490-8B9C-B4ED8C355756}" dt="2020-11-30T17:27:49.544" v="295" actId="20577"/>
          <ac:spMkLst>
            <pc:docMk/>
            <pc:sldMk cId="2398869547" sldId="260"/>
            <ac:spMk id="2" creationId="{E10A3F7A-5509-468F-9F66-E219190FCF8A}"/>
          </ac:spMkLst>
        </pc:spChg>
        <pc:spChg chg="mod">
          <ac:chgData name="Oliver" userId="ce2c14f7-6c68-44e4-8157-6895c9cdbce8" providerId="ADAL" clId="{5BA9B19C-4355-4490-8B9C-B4ED8C355756}" dt="2020-11-30T17:39:00.878" v="739" actId="20577"/>
          <ac:spMkLst>
            <pc:docMk/>
            <pc:sldMk cId="2398869547" sldId="260"/>
            <ac:spMk id="3" creationId="{4537EABF-2A39-4F20-9687-9910810AE3CA}"/>
          </ac:spMkLst>
        </pc:spChg>
      </pc:sldChg>
      <pc:sldChg chg="modSp new del mod">
        <pc:chgData name="Oliver" userId="ce2c14f7-6c68-44e4-8157-6895c9cdbce8" providerId="ADAL" clId="{5BA9B19C-4355-4490-8B9C-B4ED8C355756}" dt="2020-12-02T14:03:19.977" v="8713" actId="2696"/>
        <pc:sldMkLst>
          <pc:docMk/>
          <pc:sldMk cId="2473391395" sldId="261"/>
        </pc:sldMkLst>
        <pc:spChg chg="mod">
          <ac:chgData name="Oliver" userId="ce2c14f7-6c68-44e4-8157-6895c9cdbce8" providerId="ADAL" clId="{5BA9B19C-4355-4490-8B9C-B4ED8C355756}" dt="2020-12-01T13:56:44.066" v="869" actId="20577"/>
          <ac:spMkLst>
            <pc:docMk/>
            <pc:sldMk cId="2473391395" sldId="261"/>
            <ac:spMk id="2" creationId="{A697AE33-80A7-4921-8951-30619AF2CDF8}"/>
          </ac:spMkLst>
        </pc:spChg>
        <pc:spChg chg="mod">
          <ac:chgData name="Oliver" userId="ce2c14f7-6c68-44e4-8157-6895c9cdbce8" providerId="ADAL" clId="{5BA9B19C-4355-4490-8B9C-B4ED8C355756}" dt="2020-12-02T13:12:37.498" v="8091" actId="20577"/>
          <ac:spMkLst>
            <pc:docMk/>
            <pc:sldMk cId="2473391395" sldId="261"/>
            <ac:spMk id="3" creationId="{9EEF04AC-C279-4FD8-989F-04792ECCEE99}"/>
          </ac:spMkLst>
        </pc:spChg>
      </pc:sldChg>
      <pc:sldChg chg="modSp new del mod">
        <pc:chgData name="Oliver" userId="ce2c14f7-6c68-44e4-8157-6895c9cdbce8" providerId="ADAL" clId="{5BA9B19C-4355-4490-8B9C-B4ED8C355756}" dt="2020-12-02T14:36:31.373" v="10058" actId="2696"/>
        <pc:sldMkLst>
          <pc:docMk/>
          <pc:sldMk cId="1233883248" sldId="262"/>
        </pc:sldMkLst>
        <pc:spChg chg="mod">
          <ac:chgData name="Oliver" userId="ce2c14f7-6c68-44e4-8157-6895c9cdbce8" providerId="ADAL" clId="{5BA9B19C-4355-4490-8B9C-B4ED8C355756}" dt="2020-12-01T13:57:00.126" v="888" actId="20577"/>
          <ac:spMkLst>
            <pc:docMk/>
            <pc:sldMk cId="1233883248" sldId="262"/>
            <ac:spMk id="2" creationId="{8BEB8CEB-2B5C-4044-AE38-D3514855A3FF}"/>
          </ac:spMkLst>
        </pc:spChg>
        <pc:spChg chg="mod">
          <ac:chgData name="Oliver" userId="ce2c14f7-6c68-44e4-8157-6895c9cdbce8" providerId="ADAL" clId="{5BA9B19C-4355-4490-8B9C-B4ED8C355756}" dt="2020-12-02T14:14:33.446" v="9518" actId="20577"/>
          <ac:spMkLst>
            <pc:docMk/>
            <pc:sldMk cId="1233883248" sldId="262"/>
            <ac:spMk id="3" creationId="{92302A92-44E0-4D8A-85C6-7D96DD73797D}"/>
          </ac:spMkLst>
        </pc:spChg>
      </pc:sldChg>
      <pc:sldChg chg="modSp new del mod ord">
        <pc:chgData name="Oliver" userId="ce2c14f7-6c68-44e4-8157-6895c9cdbce8" providerId="ADAL" clId="{5BA9B19C-4355-4490-8B9C-B4ED8C355756}" dt="2020-12-02T14:03:59.255" v="8717" actId="2696"/>
        <pc:sldMkLst>
          <pc:docMk/>
          <pc:sldMk cId="1771304534" sldId="263"/>
        </pc:sldMkLst>
        <pc:spChg chg="mod">
          <ac:chgData name="Oliver" userId="ce2c14f7-6c68-44e4-8157-6895c9cdbce8" providerId="ADAL" clId="{5BA9B19C-4355-4490-8B9C-B4ED8C355756}" dt="2020-12-01T14:27:14.976" v="2098" actId="1076"/>
          <ac:spMkLst>
            <pc:docMk/>
            <pc:sldMk cId="1771304534" sldId="263"/>
            <ac:spMk id="2" creationId="{8ECED65F-3E36-40AB-B6EE-3D1F75BED48A}"/>
          </ac:spMkLst>
        </pc:spChg>
        <pc:spChg chg="mod">
          <ac:chgData name="Oliver" userId="ce2c14f7-6c68-44e4-8157-6895c9cdbce8" providerId="ADAL" clId="{5BA9B19C-4355-4490-8B9C-B4ED8C355756}" dt="2020-12-01T16:46:03.342" v="2678" actId="27636"/>
          <ac:spMkLst>
            <pc:docMk/>
            <pc:sldMk cId="1771304534" sldId="263"/>
            <ac:spMk id="3" creationId="{BFF7FE53-5FD3-4F30-9EB7-7D6A861F37DE}"/>
          </ac:spMkLst>
        </pc:spChg>
      </pc:sldChg>
      <pc:sldChg chg="modSp new del mod">
        <pc:chgData name="Oliver" userId="ce2c14f7-6c68-44e4-8157-6895c9cdbce8" providerId="ADAL" clId="{5BA9B19C-4355-4490-8B9C-B4ED8C355756}" dt="2020-12-02T12:50:54.302" v="6358" actId="47"/>
        <pc:sldMkLst>
          <pc:docMk/>
          <pc:sldMk cId="1851193964" sldId="264"/>
        </pc:sldMkLst>
        <pc:spChg chg="mod">
          <ac:chgData name="Oliver" userId="ce2c14f7-6c68-44e4-8157-6895c9cdbce8" providerId="ADAL" clId="{5BA9B19C-4355-4490-8B9C-B4ED8C355756}" dt="2020-12-01T13:58:15.109" v="976" actId="20577"/>
          <ac:spMkLst>
            <pc:docMk/>
            <pc:sldMk cId="1851193964" sldId="264"/>
            <ac:spMk id="2" creationId="{E7DD36B7-1828-482C-A616-6F08D342C668}"/>
          </ac:spMkLst>
        </pc:spChg>
        <pc:spChg chg="mod">
          <ac:chgData name="Oliver" userId="ce2c14f7-6c68-44e4-8157-6895c9cdbce8" providerId="ADAL" clId="{5BA9B19C-4355-4490-8B9C-B4ED8C355756}" dt="2020-12-02T12:49:46.089" v="6349" actId="20577"/>
          <ac:spMkLst>
            <pc:docMk/>
            <pc:sldMk cId="1851193964" sldId="264"/>
            <ac:spMk id="3" creationId="{83E58495-C24A-40DD-BC2E-F05A21E75CC2}"/>
          </ac:spMkLst>
        </pc:spChg>
      </pc:sldChg>
      <pc:sldChg chg="modSp add del mod ord">
        <pc:chgData name="Oliver" userId="ce2c14f7-6c68-44e4-8157-6895c9cdbce8" providerId="ADAL" clId="{5BA9B19C-4355-4490-8B9C-B4ED8C355756}" dt="2020-12-02T14:03:19.977" v="8713" actId="2696"/>
        <pc:sldMkLst>
          <pc:docMk/>
          <pc:sldMk cId="10804605" sldId="265"/>
        </pc:sldMkLst>
        <pc:spChg chg="mod">
          <ac:chgData name="Oliver" userId="ce2c14f7-6c68-44e4-8157-6895c9cdbce8" providerId="ADAL" clId="{5BA9B19C-4355-4490-8B9C-B4ED8C355756}" dt="2020-12-01T21:24:28.318" v="5489" actId="20577"/>
          <ac:spMkLst>
            <pc:docMk/>
            <pc:sldMk cId="10804605" sldId="265"/>
            <ac:spMk id="3" creationId="{9EEF04AC-C279-4FD8-989F-04792ECCEE99}"/>
          </ac:spMkLst>
        </pc:spChg>
      </pc:sldChg>
      <pc:sldChg chg="addSp modSp add del mod">
        <pc:chgData name="Oliver" userId="ce2c14f7-6c68-44e4-8157-6895c9cdbce8" providerId="ADAL" clId="{5BA9B19C-4355-4490-8B9C-B4ED8C355756}" dt="2020-12-02T14:43:32.393" v="10412" actId="2696"/>
        <pc:sldMkLst>
          <pc:docMk/>
          <pc:sldMk cId="4064733301" sldId="266"/>
        </pc:sldMkLst>
        <pc:spChg chg="mod">
          <ac:chgData name="Oliver" userId="ce2c14f7-6c68-44e4-8157-6895c9cdbce8" providerId="ADAL" clId="{5BA9B19C-4355-4490-8B9C-B4ED8C355756}" dt="2020-12-01T13:59:05.772" v="979" actId="20577"/>
          <ac:spMkLst>
            <pc:docMk/>
            <pc:sldMk cId="4064733301" sldId="266"/>
            <ac:spMk id="3" creationId="{A40276D7-43FE-4FB5-96F6-41ACD9256FCE}"/>
          </ac:spMkLst>
        </pc:spChg>
        <pc:picChg chg="add mod">
          <ac:chgData name="Oliver" userId="ce2c14f7-6c68-44e4-8157-6895c9cdbce8" providerId="ADAL" clId="{5BA9B19C-4355-4490-8B9C-B4ED8C355756}" dt="2020-12-02T14:30:05.559" v="9688"/>
          <ac:picMkLst>
            <pc:docMk/>
            <pc:sldMk cId="4064733301" sldId="266"/>
            <ac:picMk id="4" creationId="{7611E040-E20C-4EAD-ABCE-240A800F73A0}"/>
          </ac:picMkLst>
        </pc:picChg>
        <pc:picChg chg="add mod">
          <ac:chgData name="Oliver" userId="ce2c14f7-6c68-44e4-8157-6895c9cdbce8" providerId="ADAL" clId="{5BA9B19C-4355-4490-8B9C-B4ED8C355756}" dt="2020-12-02T14:32:37.558" v="9691" actId="1076"/>
          <ac:picMkLst>
            <pc:docMk/>
            <pc:sldMk cId="4064733301" sldId="266"/>
            <ac:picMk id="5" creationId="{3F9201EB-510A-4500-869D-0642854B6EAF}"/>
          </ac:picMkLst>
        </pc:picChg>
      </pc:sldChg>
      <pc:sldChg chg="modSp add mod ord modNotes">
        <pc:chgData name="Oliver" userId="ce2c14f7-6c68-44e4-8157-6895c9cdbce8" providerId="ADAL" clId="{5BA9B19C-4355-4490-8B9C-B4ED8C355756}" dt="2020-12-03T10:29:46.637" v="21425" actId="20577"/>
        <pc:sldMkLst>
          <pc:docMk/>
          <pc:sldMk cId="2568951373" sldId="267"/>
        </pc:sldMkLst>
        <pc:spChg chg="mod">
          <ac:chgData name="Oliver" userId="ce2c14f7-6c68-44e4-8157-6895c9cdbce8" providerId="ADAL" clId="{5BA9B19C-4355-4490-8B9C-B4ED8C355756}" dt="2020-12-02T17:34:17.002" v="12326"/>
          <ac:spMkLst>
            <pc:docMk/>
            <pc:sldMk cId="2568951373" sldId="267"/>
            <ac:spMk id="2" creationId="{8ECED65F-3E36-40AB-B6EE-3D1F75BED48A}"/>
          </ac:spMkLst>
        </pc:spChg>
        <pc:spChg chg="mod">
          <ac:chgData name="Oliver" userId="ce2c14f7-6c68-44e4-8157-6895c9cdbce8" providerId="ADAL" clId="{5BA9B19C-4355-4490-8B9C-B4ED8C355756}" dt="2020-12-03T10:29:46.637" v="21425" actId="20577"/>
          <ac:spMkLst>
            <pc:docMk/>
            <pc:sldMk cId="2568951373" sldId="267"/>
            <ac:spMk id="3" creationId="{BFF7FE53-5FD3-4F30-9EB7-7D6A861F37DE}"/>
          </ac:spMkLst>
        </pc:spChg>
      </pc:sldChg>
      <pc:sldChg chg="modSp mod modNotes modNotesTx">
        <pc:chgData name="Oliver" userId="ce2c14f7-6c68-44e4-8157-6895c9cdbce8" providerId="ADAL" clId="{5BA9B19C-4355-4490-8B9C-B4ED8C355756}" dt="2020-12-03T09:57:38.756" v="20681" actId="20577"/>
        <pc:sldMkLst>
          <pc:docMk/>
          <pc:sldMk cId="2691396079" sldId="268"/>
        </pc:sldMkLst>
        <pc:spChg chg="mod">
          <ac:chgData name="Oliver" userId="ce2c14f7-6c68-44e4-8157-6895c9cdbce8" providerId="ADAL" clId="{5BA9B19C-4355-4490-8B9C-B4ED8C355756}" dt="2020-12-02T17:34:17.002" v="12326"/>
          <ac:spMkLst>
            <pc:docMk/>
            <pc:sldMk cId="2691396079" sldId="268"/>
            <ac:spMk id="2" creationId="{8ECED65F-3E36-40AB-B6EE-3D1F75BED48A}"/>
          </ac:spMkLst>
        </pc:spChg>
        <pc:spChg chg="mod">
          <ac:chgData name="Oliver" userId="ce2c14f7-6c68-44e4-8157-6895c9cdbce8" providerId="ADAL" clId="{5BA9B19C-4355-4490-8B9C-B4ED8C355756}" dt="2020-12-03T09:57:38.756" v="20681" actId="20577"/>
          <ac:spMkLst>
            <pc:docMk/>
            <pc:sldMk cId="2691396079" sldId="268"/>
            <ac:spMk id="3" creationId="{BFF7FE53-5FD3-4F30-9EB7-7D6A861F37DE}"/>
          </ac:spMkLst>
        </pc:spChg>
      </pc:sldChg>
      <pc:sldChg chg="modSp add mod modNotes modNotesTx">
        <pc:chgData name="Oliver" userId="ce2c14f7-6c68-44e4-8157-6895c9cdbce8" providerId="ADAL" clId="{5BA9B19C-4355-4490-8B9C-B4ED8C355756}" dt="2020-12-03T09:56:16.258" v="20638" actId="20577"/>
        <pc:sldMkLst>
          <pc:docMk/>
          <pc:sldMk cId="1868006016" sldId="269"/>
        </pc:sldMkLst>
        <pc:spChg chg="mod">
          <ac:chgData name="Oliver" userId="ce2c14f7-6c68-44e4-8157-6895c9cdbce8" providerId="ADAL" clId="{5BA9B19C-4355-4490-8B9C-B4ED8C355756}" dt="2020-12-02T17:34:17.002" v="12326"/>
          <ac:spMkLst>
            <pc:docMk/>
            <pc:sldMk cId="1868006016" sldId="269"/>
            <ac:spMk id="2" creationId="{8ECED65F-3E36-40AB-B6EE-3D1F75BED48A}"/>
          </ac:spMkLst>
        </pc:spChg>
        <pc:spChg chg="mod">
          <ac:chgData name="Oliver" userId="ce2c14f7-6c68-44e4-8157-6895c9cdbce8" providerId="ADAL" clId="{5BA9B19C-4355-4490-8B9C-B4ED8C355756}" dt="2020-12-02T20:18:13.489" v="16830" actId="255"/>
          <ac:spMkLst>
            <pc:docMk/>
            <pc:sldMk cId="1868006016" sldId="269"/>
            <ac:spMk id="3" creationId="{BFF7FE53-5FD3-4F30-9EB7-7D6A861F37DE}"/>
          </ac:spMkLst>
        </pc:spChg>
      </pc:sldChg>
      <pc:sldChg chg="modSp add del mod modNotes modNotesTx">
        <pc:chgData name="Oliver" userId="ce2c14f7-6c68-44e4-8157-6895c9cdbce8" providerId="ADAL" clId="{5BA9B19C-4355-4490-8B9C-B4ED8C355756}" dt="2020-12-02T20:22:22.776" v="17023" actId="2696"/>
        <pc:sldMkLst>
          <pc:docMk/>
          <pc:sldMk cId="1106696140" sldId="270"/>
        </pc:sldMkLst>
        <pc:spChg chg="mod">
          <ac:chgData name="Oliver" userId="ce2c14f7-6c68-44e4-8157-6895c9cdbce8" providerId="ADAL" clId="{5BA9B19C-4355-4490-8B9C-B4ED8C355756}" dt="2020-12-02T17:34:17.002" v="12326"/>
          <ac:spMkLst>
            <pc:docMk/>
            <pc:sldMk cId="1106696140" sldId="270"/>
            <ac:spMk id="2" creationId="{8ECED65F-3E36-40AB-B6EE-3D1F75BED48A}"/>
          </ac:spMkLst>
        </pc:spChg>
        <pc:spChg chg="mod">
          <ac:chgData name="Oliver" userId="ce2c14f7-6c68-44e4-8157-6895c9cdbce8" providerId="ADAL" clId="{5BA9B19C-4355-4490-8B9C-B4ED8C355756}" dt="2020-12-02T20:22:06.527" v="17007" actId="21"/>
          <ac:spMkLst>
            <pc:docMk/>
            <pc:sldMk cId="1106696140" sldId="270"/>
            <ac:spMk id="3" creationId="{BFF7FE53-5FD3-4F30-9EB7-7D6A861F37DE}"/>
          </ac:spMkLst>
        </pc:spChg>
      </pc:sldChg>
      <pc:sldChg chg="addSp modSp add mod ord modNotes modNotesTx">
        <pc:chgData name="Oliver" userId="ce2c14f7-6c68-44e4-8157-6895c9cdbce8" providerId="ADAL" clId="{5BA9B19C-4355-4490-8B9C-B4ED8C355756}" dt="2020-12-02T22:24:44.343" v="19030" actId="113"/>
        <pc:sldMkLst>
          <pc:docMk/>
          <pc:sldMk cId="2553924306" sldId="271"/>
        </pc:sldMkLst>
        <pc:spChg chg="mod">
          <ac:chgData name="Oliver" userId="ce2c14f7-6c68-44e4-8157-6895c9cdbce8" providerId="ADAL" clId="{5BA9B19C-4355-4490-8B9C-B4ED8C355756}" dt="2020-12-02T17:34:17.002" v="12326"/>
          <ac:spMkLst>
            <pc:docMk/>
            <pc:sldMk cId="2553924306" sldId="271"/>
            <ac:spMk id="2" creationId="{8ECED65F-3E36-40AB-B6EE-3D1F75BED48A}"/>
          </ac:spMkLst>
        </pc:spChg>
        <pc:spChg chg="mod">
          <ac:chgData name="Oliver" userId="ce2c14f7-6c68-44e4-8157-6895c9cdbce8" providerId="ADAL" clId="{5BA9B19C-4355-4490-8B9C-B4ED8C355756}" dt="2020-12-02T22:24:41.134" v="19028" actId="113"/>
          <ac:spMkLst>
            <pc:docMk/>
            <pc:sldMk cId="2553924306" sldId="271"/>
            <ac:spMk id="3" creationId="{BFF7FE53-5FD3-4F30-9EB7-7D6A861F37DE}"/>
          </ac:spMkLst>
        </pc:spChg>
        <pc:spChg chg="add mod">
          <ac:chgData name="Oliver" userId="ce2c14f7-6c68-44e4-8157-6895c9cdbce8" providerId="ADAL" clId="{5BA9B19C-4355-4490-8B9C-B4ED8C355756}" dt="2020-12-02T22:24:44.343" v="19030" actId="113"/>
          <ac:spMkLst>
            <pc:docMk/>
            <pc:sldMk cId="2553924306" sldId="271"/>
            <ac:spMk id="5" creationId="{0C060935-AB9C-43A4-9577-959E312456D1}"/>
          </ac:spMkLst>
        </pc:spChg>
        <pc:picChg chg="add mod ord">
          <ac:chgData name="Oliver" userId="ce2c14f7-6c68-44e4-8157-6895c9cdbce8" providerId="ADAL" clId="{5BA9B19C-4355-4490-8B9C-B4ED8C355756}" dt="2020-12-02T17:34:17.002" v="12326"/>
          <ac:picMkLst>
            <pc:docMk/>
            <pc:sldMk cId="2553924306" sldId="271"/>
            <ac:picMk id="4" creationId="{CE88E9FE-395C-4C42-BC55-32A844E2FF06}"/>
          </ac:picMkLst>
        </pc:picChg>
      </pc:sldChg>
      <pc:sldChg chg="modSp add del mod ord">
        <pc:chgData name="Oliver" userId="ce2c14f7-6c68-44e4-8157-6895c9cdbce8" providerId="ADAL" clId="{5BA9B19C-4355-4490-8B9C-B4ED8C355756}" dt="2020-12-03T10:23:33.107" v="21203" actId="2696"/>
        <pc:sldMkLst>
          <pc:docMk/>
          <pc:sldMk cId="1127402496" sldId="272"/>
        </pc:sldMkLst>
        <pc:spChg chg="mod">
          <ac:chgData name="Oliver" userId="ce2c14f7-6c68-44e4-8157-6895c9cdbce8" providerId="ADAL" clId="{5BA9B19C-4355-4490-8B9C-B4ED8C355756}" dt="2020-12-02T17:34:17.002" v="12326"/>
          <ac:spMkLst>
            <pc:docMk/>
            <pc:sldMk cId="1127402496" sldId="272"/>
            <ac:spMk id="2" creationId="{8ECED65F-3E36-40AB-B6EE-3D1F75BED48A}"/>
          </ac:spMkLst>
        </pc:spChg>
        <pc:spChg chg="mod">
          <ac:chgData name="Oliver" userId="ce2c14f7-6c68-44e4-8157-6895c9cdbce8" providerId="ADAL" clId="{5BA9B19C-4355-4490-8B9C-B4ED8C355756}" dt="2020-12-03T10:13:20.224" v="21116" actId="20577"/>
          <ac:spMkLst>
            <pc:docMk/>
            <pc:sldMk cId="1127402496" sldId="272"/>
            <ac:spMk id="3" creationId="{BFF7FE53-5FD3-4F30-9EB7-7D6A861F37DE}"/>
          </ac:spMkLst>
        </pc:spChg>
      </pc:sldChg>
      <pc:sldChg chg="new del">
        <pc:chgData name="Oliver" userId="ce2c14f7-6c68-44e4-8157-6895c9cdbce8" providerId="ADAL" clId="{5BA9B19C-4355-4490-8B9C-B4ED8C355756}" dt="2020-12-02T14:04:13.482" v="8719" actId="47"/>
        <pc:sldMkLst>
          <pc:docMk/>
          <pc:sldMk cId="4121004803" sldId="272"/>
        </pc:sldMkLst>
      </pc:sldChg>
      <pc:sldChg chg="modSp add mod modNotes modNotesTx">
        <pc:chgData name="Oliver" userId="ce2c14f7-6c68-44e4-8157-6895c9cdbce8" providerId="ADAL" clId="{5BA9B19C-4355-4490-8B9C-B4ED8C355756}" dt="2020-12-02T22:46:23.117" v="19590" actId="20577"/>
        <pc:sldMkLst>
          <pc:docMk/>
          <pc:sldMk cId="1065951103" sldId="273"/>
        </pc:sldMkLst>
        <pc:spChg chg="mod">
          <ac:chgData name="Oliver" userId="ce2c14f7-6c68-44e4-8157-6895c9cdbce8" providerId="ADAL" clId="{5BA9B19C-4355-4490-8B9C-B4ED8C355756}" dt="2020-12-02T17:34:17.002" v="12326"/>
          <ac:spMkLst>
            <pc:docMk/>
            <pc:sldMk cId="1065951103" sldId="273"/>
            <ac:spMk id="2" creationId="{8ECED65F-3E36-40AB-B6EE-3D1F75BED48A}"/>
          </ac:spMkLst>
        </pc:spChg>
        <pc:spChg chg="mod">
          <ac:chgData name="Oliver" userId="ce2c14f7-6c68-44e4-8157-6895c9cdbce8" providerId="ADAL" clId="{5BA9B19C-4355-4490-8B9C-B4ED8C355756}" dt="2020-12-02T22:46:23.117" v="19590" actId="20577"/>
          <ac:spMkLst>
            <pc:docMk/>
            <pc:sldMk cId="1065951103" sldId="273"/>
            <ac:spMk id="3" creationId="{BFF7FE53-5FD3-4F30-9EB7-7D6A861F37DE}"/>
          </ac:spMkLst>
        </pc:spChg>
      </pc:sldChg>
      <pc:sldChg chg="modSp add mod modNotes modNotesTx">
        <pc:chgData name="Oliver" userId="ce2c14f7-6c68-44e4-8157-6895c9cdbce8" providerId="ADAL" clId="{5BA9B19C-4355-4490-8B9C-B4ED8C355756}" dt="2020-12-02T22:58:06.129" v="20461" actId="27636"/>
        <pc:sldMkLst>
          <pc:docMk/>
          <pc:sldMk cId="903764812" sldId="274"/>
        </pc:sldMkLst>
        <pc:spChg chg="mod">
          <ac:chgData name="Oliver" userId="ce2c14f7-6c68-44e4-8157-6895c9cdbce8" providerId="ADAL" clId="{5BA9B19C-4355-4490-8B9C-B4ED8C355756}" dt="2020-12-02T17:34:17.002" v="12326"/>
          <ac:spMkLst>
            <pc:docMk/>
            <pc:sldMk cId="903764812" sldId="274"/>
            <ac:spMk id="2" creationId="{8ECED65F-3E36-40AB-B6EE-3D1F75BED48A}"/>
          </ac:spMkLst>
        </pc:spChg>
        <pc:spChg chg="mod">
          <ac:chgData name="Oliver" userId="ce2c14f7-6c68-44e4-8157-6895c9cdbce8" providerId="ADAL" clId="{5BA9B19C-4355-4490-8B9C-B4ED8C355756}" dt="2020-12-02T22:58:06.129" v="20461" actId="27636"/>
          <ac:spMkLst>
            <pc:docMk/>
            <pc:sldMk cId="903764812" sldId="274"/>
            <ac:spMk id="3" creationId="{BFF7FE53-5FD3-4F30-9EB7-7D6A861F37DE}"/>
          </ac:spMkLst>
        </pc:spChg>
      </pc:sldChg>
      <pc:sldChg chg="modSp add mod modNotes">
        <pc:chgData name="Oliver" userId="ce2c14f7-6c68-44e4-8157-6895c9cdbce8" providerId="ADAL" clId="{5BA9B19C-4355-4490-8B9C-B4ED8C355756}" dt="2020-12-03T10:30:53.221" v="21446" actId="20577"/>
        <pc:sldMkLst>
          <pc:docMk/>
          <pc:sldMk cId="2517429251" sldId="275"/>
        </pc:sldMkLst>
        <pc:spChg chg="mod">
          <ac:chgData name="Oliver" userId="ce2c14f7-6c68-44e4-8157-6895c9cdbce8" providerId="ADAL" clId="{5BA9B19C-4355-4490-8B9C-B4ED8C355756}" dt="2020-12-02T17:34:17.002" v="12326"/>
          <ac:spMkLst>
            <pc:docMk/>
            <pc:sldMk cId="2517429251" sldId="275"/>
            <ac:spMk id="2" creationId="{8ECED65F-3E36-40AB-B6EE-3D1F75BED48A}"/>
          </ac:spMkLst>
        </pc:spChg>
        <pc:spChg chg="mod">
          <ac:chgData name="Oliver" userId="ce2c14f7-6c68-44e4-8157-6895c9cdbce8" providerId="ADAL" clId="{5BA9B19C-4355-4490-8B9C-B4ED8C355756}" dt="2020-12-03T10:30:53.221" v="21446" actId="20577"/>
          <ac:spMkLst>
            <pc:docMk/>
            <pc:sldMk cId="2517429251" sldId="275"/>
            <ac:spMk id="3" creationId="{BFF7FE53-5FD3-4F30-9EB7-7D6A861F37DE}"/>
          </ac:spMkLst>
        </pc:spChg>
      </pc:sldChg>
      <pc:sldChg chg="modSp add mod ord">
        <pc:chgData name="Oliver" userId="ce2c14f7-6c68-44e4-8157-6895c9cdbce8" providerId="ADAL" clId="{5BA9B19C-4355-4490-8B9C-B4ED8C355756}" dt="2020-12-03T10:34:26.379" v="21562" actId="20577"/>
        <pc:sldMkLst>
          <pc:docMk/>
          <pc:sldMk cId="641789276" sldId="276"/>
        </pc:sldMkLst>
        <pc:spChg chg="mod">
          <ac:chgData name="Oliver" userId="ce2c14f7-6c68-44e4-8157-6895c9cdbce8" providerId="ADAL" clId="{5BA9B19C-4355-4490-8B9C-B4ED8C355756}" dt="2020-12-02T17:34:17.002" v="12326"/>
          <ac:spMkLst>
            <pc:docMk/>
            <pc:sldMk cId="641789276" sldId="276"/>
            <ac:spMk id="2" creationId="{8ECED65F-3E36-40AB-B6EE-3D1F75BED48A}"/>
          </ac:spMkLst>
        </pc:spChg>
        <pc:spChg chg="mod">
          <ac:chgData name="Oliver" userId="ce2c14f7-6c68-44e4-8157-6895c9cdbce8" providerId="ADAL" clId="{5BA9B19C-4355-4490-8B9C-B4ED8C355756}" dt="2020-12-03T10:34:26.379" v="21562" actId="20577"/>
          <ac:spMkLst>
            <pc:docMk/>
            <pc:sldMk cId="641789276" sldId="276"/>
            <ac:spMk id="3" creationId="{BFF7FE53-5FD3-4F30-9EB7-7D6A861F37DE}"/>
          </ac:spMkLst>
        </pc:spChg>
      </pc:sldChg>
      <pc:sldChg chg="modSp add mod">
        <pc:chgData name="Oliver" userId="ce2c14f7-6c68-44e4-8157-6895c9cdbce8" providerId="ADAL" clId="{5BA9B19C-4355-4490-8B9C-B4ED8C355756}" dt="2020-12-03T10:09:54.434" v="21056" actId="113"/>
        <pc:sldMkLst>
          <pc:docMk/>
          <pc:sldMk cId="606035529" sldId="277"/>
        </pc:sldMkLst>
        <pc:spChg chg="mod">
          <ac:chgData name="Oliver" userId="ce2c14f7-6c68-44e4-8157-6895c9cdbce8" providerId="ADAL" clId="{5BA9B19C-4355-4490-8B9C-B4ED8C355756}" dt="2020-12-02T17:34:17.002" v="12326"/>
          <ac:spMkLst>
            <pc:docMk/>
            <pc:sldMk cId="606035529" sldId="277"/>
            <ac:spMk id="2" creationId="{8ECED65F-3E36-40AB-B6EE-3D1F75BED48A}"/>
          </ac:spMkLst>
        </pc:spChg>
        <pc:spChg chg="mod">
          <ac:chgData name="Oliver" userId="ce2c14f7-6c68-44e4-8157-6895c9cdbce8" providerId="ADAL" clId="{5BA9B19C-4355-4490-8B9C-B4ED8C355756}" dt="2020-12-03T10:09:54.434" v="21056" actId="113"/>
          <ac:spMkLst>
            <pc:docMk/>
            <pc:sldMk cId="606035529" sldId="277"/>
            <ac:spMk id="3" creationId="{BFF7FE53-5FD3-4F30-9EB7-7D6A861F37DE}"/>
          </ac:spMkLst>
        </pc:spChg>
      </pc:sldChg>
      <pc:sldChg chg="addSp delSp modSp add del mod modNotes">
        <pc:chgData name="Oliver" userId="ce2c14f7-6c68-44e4-8157-6895c9cdbce8" providerId="ADAL" clId="{5BA9B19C-4355-4490-8B9C-B4ED8C355756}" dt="2020-12-02T18:47:54.660" v="14401" actId="2696"/>
        <pc:sldMkLst>
          <pc:docMk/>
          <pc:sldMk cId="959160856" sldId="278"/>
        </pc:sldMkLst>
        <pc:spChg chg="mod">
          <ac:chgData name="Oliver" userId="ce2c14f7-6c68-44e4-8157-6895c9cdbce8" providerId="ADAL" clId="{5BA9B19C-4355-4490-8B9C-B4ED8C355756}" dt="2020-12-02T17:34:17.002" v="12326"/>
          <ac:spMkLst>
            <pc:docMk/>
            <pc:sldMk cId="959160856" sldId="278"/>
            <ac:spMk id="2" creationId="{8ECED65F-3E36-40AB-B6EE-3D1F75BED48A}"/>
          </ac:spMkLst>
        </pc:spChg>
        <pc:spChg chg="del mod">
          <ac:chgData name="Oliver" userId="ce2c14f7-6c68-44e4-8157-6895c9cdbce8" providerId="ADAL" clId="{5BA9B19C-4355-4490-8B9C-B4ED8C355756}" dt="2020-12-02T14:43:19.549" v="10410" actId="478"/>
          <ac:spMkLst>
            <pc:docMk/>
            <pc:sldMk cId="959160856" sldId="278"/>
            <ac:spMk id="3" creationId="{BFF7FE53-5FD3-4F30-9EB7-7D6A861F37DE}"/>
          </ac:spMkLst>
        </pc:spChg>
        <pc:picChg chg="add mod">
          <ac:chgData name="Oliver" userId="ce2c14f7-6c68-44e4-8157-6895c9cdbce8" providerId="ADAL" clId="{5BA9B19C-4355-4490-8B9C-B4ED8C355756}" dt="2020-12-02T18:21:09.190" v="12913" actId="1076"/>
          <ac:picMkLst>
            <pc:docMk/>
            <pc:sldMk cId="959160856" sldId="278"/>
            <ac:picMk id="4" creationId="{C4A5B33F-FAF9-46E9-9CF3-EFA66225B8C0}"/>
          </ac:picMkLst>
        </pc:picChg>
        <pc:picChg chg="add del mod">
          <ac:chgData name="Oliver" userId="ce2c14f7-6c68-44e4-8157-6895c9cdbce8" providerId="ADAL" clId="{5BA9B19C-4355-4490-8B9C-B4ED8C355756}" dt="2020-12-02T14:45:38.503" v="10428" actId="478"/>
          <ac:picMkLst>
            <pc:docMk/>
            <pc:sldMk cId="959160856" sldId="278"/>
            <ac:picMk id="5" creationId="{FC8E1964-B82A-4147-B275-61B16AE04E2E}"/>
          </ac:picMkLst>
        </pc:picChg>
      </pc:sldChg>
      <pc:sldChg chg="delSp modSp add del mod modNotes">
        <pc:chgData name="Oliver" userId="ce2c14f7-6c68-44e4-8157-6895c9cdbce8" providerId="ADAL" clId="{5BA9B19C-4355-4490-8B9C-B4ED8C355756}" dt="2020-12-02T18:51:25.026" v="14783" actId="2696"/>
        <pc:sldMkLst>
          <pc:docMk/>
          <pc:sldMk cId="1684979397" sldId="279"/>
        </pc:sldMkLst>
        <pc:spChg chg="mod">
          <ac:chgData name="Oliver" userId="ce2c14f7-6c68-44e4-8157-6895c9cdbce8" providerId="ADAL" clId="{5BA9B19C-4355-4490-8B9C-B4ED8C355756}" dt="2020-12-02T18:09:24.212" v="12518"/>
          <ac:spMkLst>
            <pc:docMk/>
            <pc:sldMk cId="1684979397" sldId="279"/>
            <ac:spMk id="2" creationId="{8ECED65F-3E36-40AB-B6EE-3D1F75BED48A}"/>
          </ac:spMkLst>
        </pc:spChg>
        <pc:picChg chg="del">
          <ac:chgData name="Oliver" userId="ce2c14f7-6c68-44e4-8157-6895c9cdbce8" providerId="ADAL" clId="{5BA9B19C-4355-4490-8B9C-B4ED8C355756}" dt="2020-12-02T15:07:29.103" v="10668" actId="478"/>
          <ac:picMkLst>
            <pc:docMk/>
            <pc:sldMk cId="1684979397" sldId="279"/>
            <ac:picMk id="4" creationId="{C4A5B33F-FAF9-46E9-9CF3-EFA66225B8C0}"/>
          </ac:picMkLst>
        </pc:picChg>
        <pc:picChg chg="mod">
          <ac:chgData name="Oliver" userId="ce2c14f7-6c68-44e4-8157-6895c9cdbce8" providerId="ADAL" clId="{5BA9B19C-4355-4490-8B9C-B4ED8C355756}" dt="2020-12-02T18:50:27.498" v="14703" actId="1076"/>
          <ac:picMkLst>
            <pc:docMk/>
            <pc:sldMk cId="1684979397" sldId="279"/>
            <ac:picMk id="5" creationId="{FC8E1964-B82A-4147-B275-61B16AE04E2E}"/>
          </ac:picMkLst>
        </pc:picChg>
      </pc:sldChg>
      <pc:sldChg chg="new del">
        <pc:chgData name="Oliver" userId="ce2c14f7-6c68-44e4-8157-6895c9cdbce8" providerId="ADAL" clId="{5BA9B19C-4355-4490-8B9C-B4ED8C355756}" dt="2020-12-02T18:07:37.419" v="12510" actId="47"/>
        <pc:sldMkLst>
          <pc:docMk/>
          <pc:sldMk cId="2049153542" sldId="280"/>
        </pc:sldMkLst>
      </pc:sldChg>
      <pc:sldChg chg="modSp new del">
        <pc:chgData name="Oliver" userId="ce2c14f7-6c68-44e4-8157-6895c9cdbce8" providerId="ADAL" clId="{5BA9B19C-4355-4490-8B9C-B4ED8C355756}" dt="2020-12-02T17:35:55.068" v="12327" actId="2696"/>
        <pc:sldMkLst>
          <pc:docMk/>
          <pc:sldMk cId="4085642705" sldId="280"/>
        </pc:sldMkLst>
        <pc:spChg chg="mod">
          <ac:chgData name="Oliver" userId="ce2c14f7-6c68-44e4-8157-6895c9cdbce8" providerId="ADAL" clId="{5BA9B19C-4355-4490-8B9C-B4ED8C355756}" dt="2020-12-02T17:34:17.002" v="12326"/>
          <ac:spMkLst>
            <pc:docMk/>
            <pc:sldMk cId="4085642705" sldId="280"/>
            <ac:spMk id="2" creationId="{B4FF7AC4-A4CE-419E-9E8D-8EBB270F40D8}"/>
          </ac:spMkLst>
        </pc:spChg>
        <pc:spChg chg="mod">
          <ac:chgData name="Oliver" userId="ce2c14f7-6c68-44e4-8157-6895c9cdbce8" providerId="ADAL" clId="{5BA9B19C-4355-4490-8B9C-B4ED8C355756}" dt="2020-12-02T17:34:17.002" v="12326"/>
          <ac:spMkLst>
            <pc:docMk/>
            <pc:sldMk cId="4085642705" sldId="280"/>
            <ac:spMk id="3" creationId="{B2131C95-27CD-4575-9D96-9FED93C148A8}"/>
          </ac:spMkLst>
        </pc:spChg>
      </pc:sldChg>
      <pc:sldChg chg="addSp delSp modSp add del mod">
        <pc:chgData name="Oliver" userId="ce2c14f7-6c68-44e4-8157-6895c9cdbce8" providerId="ADAL" clId="{5BA9B19C-4355-4490-8B9C-B4ED8C355756}" dt="2020-12-02T18:14:19.715" v="12817" actId="2696"/>
        <pc:sldMkLst>
          <pc:docMk/>
          <pc:sldMk cId="1052901218" sldId="281"/>
        </pc:sldMkLst>
        <pc:spChg chg="del">
          <ac:chgData name="Oliver" userId="ce2c14f7-6c68-44e4-8157-6895c9cdbce8" providerId="ADAL" clId="{5BA9B19C-4355-4490-8B9C-B4ED8C355756}" dt="2020-12-02T18:07:43.463" v="12511" actId="478"/>
          <ac:spMkLst>
            <pc:docMk/>
            <pc:sldMk cId="1052901218" sldId="281"/>
            <ac:spMk id="3" creationId="{BFF7FE53-5FD3-4F30-9EB7-7D6A861F37DE}"/>
          </ac:spMkLst>
        </pc:spChg>
        <pc:spChg chg="add del mod">
          <ac:chgData name="Oliver" userId="ce2c14f7-6c68-44e4-8157-6895c9cdbce8" providerId="ADAL" clId="{5BA9B19C-4355-4490-8B9C-B4ED8C355756}" dt="2020-12-02T18:08:15.274" v="12512"/>
          <ac:spMkLst>
            <pc:docMk/>
            <pc:sldMk cId="1052901218" sldId="281"/>
            <ac:spMk id="5" creationId="{B3133F3A-3C70-415C-8D04-16143E0863A0}"/>
          </ac:spMkLst>
        </pc:spChg>
        <pc:picChg chg="add mod">
          <ac:chgData name="Oliver" userId="ce2c14f7-6c68-44e4-8157-6895c9cdbce8" providerId="ADAL" clId="{5BA9B19C-4355-4490-8B9C-B4ED8C355756}" dt="2020-12-02T18:12:31.221" v="12521" actId="1076"/>
          <ac:picMkLst>
            <pc:docMk/>
            <pc:sldMk cId="1052901218" sldId="281"/>
            <ac:picMk id="7" creationId="{6294D377-74FF-4CBF-BDA1-F02A25664EEC}"/>
          </ac:picMkLst>
        </pc:picChg>
      </pc:sldChg>
      <pc:sldChg chg="addSp modSp add mod ord modNotesTx">
        <pc:chgData name="Oliver" userId="ce2c14f7-6c68-44e4-8157-6895c9cdbce8" providerId="ADAL" clId="{5BA9B19C-4355-4490-8B9C-B4ED8C355756}" dt="2020-12-03T10:30:18.391" v="21426" actId="113"/>
        <pc:sldMkLst>
          <pc:docMk/>
          <pc:sldMk cId="4030494137" sldId="282"/>
        </pc:sldMkLst>
        <pc:spChg chg="mod">
          <ac:chgData name="Oliver" userId="ce2c14f7-6c68-44e4-8157-6895c9cdbce8" providerId="ADAL" clId="{5BA9B19C-4355-4490-8B9C-B4ED8C355756}" dt="2020-12-03T10:30:18.391" v="21426" actId="113"/>
          <ac:spMkLst>
            <pc:docMk/>
            <pc:sldMk cId="4030494137" sldId="282"/>
            <ac:spMk id="3" creationId="{BFF7FE53-5FD3-4F30-9EB7-7D6A861F37DE}"/>
          </ac:spMkLst>
        </pc:spChg>
        <pc:picChg chg="add mod">
          <ac:chgData name="Oliver" userId="ce2c14f7-6c68-44e4-8157-6895c9cdbce8" providerId="ADAL" clId="{5BA9B19C-4355-4490-8B9C-B4ED8C355756}" dt="2020-12-02T20:24:04.024" v="17028" actId="1076"/>
          <ac:picMkLst>
            <pc:docMk/>
            <pc:sldMk cId="4030494137" sldId="282"/>
            <ac:picMk id="4" creationId="{EF80133A-2395-4CD6-9114-8B52A745D54B}"/>
          </ac:picMkLst>
        </pc:picChg>
      </pc:sldChg>
      <pc:sldChg chg="addSp modSp add mod">
        <pc:chgData name="Oliver" userId="ce2c14f7-6c68-44e4-8157-6895c9cdbce8" providerId="ADAL" clId="{5BA9B19C-4355-4490-8B9C-B4ED8C355756}" dt="2020-12-02T18:56:40.137" v="15241" actId="113"/>
        <pc:sldMkLst>
          <pc:docMk/>
          <pc:sldMk cId="3850069192" sldId="283"/>
        </pc:sldMkLst>
        <pc:spChg chg="mod">
          <ac:chgData name="Oliver" userId="ce2c14f7-6c68-44e4-8157-6895c9cdbce8" providerId="ADAL" clId="{5BA9B19C-4355-4490-8B9C-B4ED8C355756}" dt="2020-12-02T18:56:40.137" v="15241" actId="113"/>
          <ac:spMkLst>
            <pc:docMk/>
            <pc:sldMk cId="3850069192" sldId="283"/>
            <ac:spMk id="3" creationId="{BFF7FE53-5FD3-4F30-9EB7-7D6A861F37DE}"/>
          </ac:spMkLst>
        </pc:spChg>
        <pc:picChg chg="add mod">
          <ac:chgData name="Oliver" userId="ce2c14f7-6c68-44e4-8157-6895c9cdbce8" providerId="ADAL" clId="{5BA9B19C-4355-4490-8B9C-B4ED8C355756}" dt="2020-12-02T18:56:15.908" v="15236" actId="1076"/>
          <ac:picMkLst>
            <pc:docMk/>
            <pc:sldMk cId="3850069192" sldId="283"/>
            <ac:picMk id="4" creationId="{0C56BBC7-0B70-419C-9C3B-5AAD2A0E62C7}"/>
          </ac:picMkLst>
        </pc:picChg>
      </pc:sldChg>
      <pc:sldChg chg="addSp delSp modSp add mod modNotesTx">
        <pc:chgData name="Oliver" userId="ce2c14f7-6c68-44e4-8157-6895c9cdbce8" providerId="ADAL" clId="{5BA9B19C-4355-4490-8B9C-B4ED8C355756}" dt="2020-12-02T18:59:04.665" v="15485" actId="114"/>
        <pc:sldMkLst>
          <pc:docMk/>
          <pc:sldMk cId="1723462393" sldId="284"/>
        </pc:sldMkLst>
        <pc:spChg chg="mod">
          <ac:chgData name="Oliver" userId="ce2c14f7-6c68-44e4-8157-6895c9cdbce8" providerId="ADAL" clId="{5BA9B19C-4355-4490-8B9C-B4ED8C355756}" dt="2020-12-02T18:51:19.067" v="14782" actId="20577"/>
          <ac:spMkLst>
            <pc:docMk/>
            <pc:sldMk cId="1723462393" sldId="284"/>
            <ac:spMk id="2" creationId="{8ECED65F-3E36-40AB-B6EE-3D1F75BED48A}"/>
          </ac:spMkLst>
        </pc:spChg>
        <pc:spChg chg="mod">
          <ac:chgData name="Oliver" userId="ce2c14f7-6c68-44e4-8157-6895c9cdbce8" providerId="ADAL" clId="{5BA9B19C-4355-4490-8B9C-B4ED8C355756}" dt="2020-12-02T18:59:04.665" v="15485" actId="114"/>
          <ac:spMkLst>
            <pc:docMk/>
            <pc:sldMk cId="1723462393" sldId="284"/>
            <ac:spMk id="3" creationId="{BFF7FE53-5FD3-4F30-9EB7-7D6A861F37DE}"/>
          </ac:spMkLst>
        </pc:spChg>
        <pc:picChg chg="del">
          <ac:chgData name="Oliver" userId="ce2c14f7-6c68-44e4-8157-6895c9cdbce8" providerId="ADAL" clId="{5BA9B19C-4355-4490-8B9C-B4ED8C355756}" dt="2020-12-02T18:50:38.091" v="14705" actId="478"/>
          <ac:picMkLst>
            <pc:docMk/>
            <pc:sldMk cId="1723462393" sldId="284"/>
            <ac:picMk id="4" creationId="{0C56BBC7-0B70-419C-9C3B-5AAD2A0E62C7}"/>
          </ac:picMkLst>
        </pc:picChg>
        <pc:picChg chg="add mod">
          <ac:chgData name="Oliver" userId="ce2c14f7-6c68-44e4-8157-6895c9cdbce8" providerId="ADAL" clId="{5BA9B19C-4355-4490-8B9C-B4ED8C355756}" dt="2020-12-02T18:53:43.718" v="15034" actId="1076"/>
          <ac:picMkLst>
            <pc:docMk/>
            <pc:sldMk cId="1723462393" sldId="284"/>
            <ac:picMk id="5" creationId="{10F43C66-D654-4512-A836-6BCD8D6B78FB}"/>
          </ac:picMkLst>
        </pc:picChg>
      </pc:sldChg>
      <pc:sldChg chg="modSp add mod modNotesTx">
        <pc:chgData name="Oliver" userId="ce2c14f7-6c68-44e4-8157-6895c9cdbce8" providerId="ADAL" clId="{5BA9B19C-4355-4490-8B9C-B4ED8C355756}" dt="2020-12-03T09:59:45.352" v="20726" actId="20577"/>
        <pc:sldMkLst>
          <pc:docMk/>
          <pc:sldMk cId="3388021815" sldId="285"/>
        </pc:sldMkLst>
        <pc:spChg chg="mod">
          <ac:chgData name="Oliver" userId="ce2c14f7-6c68-44e4-8157-6895c9cdbce8" providerId="ADAL" clId="{5BA9B19C-4355-4490-8B9C-B4ED8C355756}" dt="2020-12-03T09:59:45.352" v="20726" actId="20577"/>
          <ac:spMkLst>
            <pc:docMk/>
            <pc:sldMk cId="3388021815" sldId="285"/>
            <ac:spMk id="3" creationId="{BFF7FE53-5FD3-4F30-9EB7-7D6A861F37DE}"/>
          </ac:spMkLst>
        </pc:spChg>
      </pc:sldChg>
      <pc:sldChg chg="modSp add mod modNotesTx">
        <pc:chgData name="Oliver" userId="ce2c14f7-6c68-44e4-8157-6895c9cdbce8" providerId="ADAL" clId="{5BA9B19C-4355-4490-8B9C-B4ED8C355756}" dt="2020-12-03T10:23:28.127" v="21202" actId="20577"/>
        <pc:sldMkLst>
          <pc:docMk/>
          <pc:sldMk cId="3875368762" sldId="286"/>
        </pc:sldMkLst>
        <pc:spChg chg="mod">
          <ac:chgData name="Oliver" userId="ce2c14f7-6c68-44e4-8157-6895c9cdbce8" providerId="ADAL" clId="{5BA9B19C-4355-4490-8B9C-B4ED8C355756}" dt="2020-12-03T10:20:53.494" v="21118"/>
          <ac:spMkLst>
            <pc:docMk/>
            <pc:sldMk cId="3875368762" sldId="286"/>
            <ac:spMk id="2" creationId="{8ECED65F-3E36-40AB-B6EE-3D1F75BED48A}"/>
          </ac:spMkLst>
        </pc:spChg>
        <pc:spChg chg="mod">
          <ac:chgData name="Oliver" userId="ce2c14f7-6c68-44e4-8157-6895c9cdbce8" providerId="ADAL" clId="{5BA9B19C-4355-4490-8B9C-B4ED8C355756}" dt="2020-12-03T10:22:25.661" v="21179" actId="20577"/>
          <ac:spMkLst>
            <pc:docMk/>
            <pc:sldMk cId="3875368762" sldId="286"/>
            <ac:spMk id="3" creationId="{BFF7FE53-5FD3-4F30-9EB7-7D6A861F37DE}"/>
          </ac:spMkLst>
        </pc:spChg>
      </pc:sldChg>
      <pc:sldMasterChg chg="modSp modSldLayout">
        <pc:chgData name="Oliver" userId="ce2c14f7-6c68-44e4-8157-6895c9cdbce8" providerId="ADAL" clId="{5BA9B19C-4355-4490-8B9C-B4ED8C355756}" dt="2020-12-02T17:34:17.002" v="12326"/>
        <pc:sldMasterMkLst>
          <pc:docMk/>
          <pc:sldMasterMk cId="371132207" sldId="2147483648"/>
        </pc:sldMasterMkLst>
        <pc:spChg chg="mod">
          <ac:chgData name="Oliver" userId="ce2c14f7-6c68-44e4-8157-6895c9cdbce8" providerId="ADAL" clId="{5BA9B19C-4355-4490-8B9C-B4ED8C355756}" dt="2020-12-02T17:34:17.002" v="12326"/>
          <ac:spMkLst>
            <pc:docMk/>
            <pc:sldMasterMk cId="371132207" sldId="2147483648"/>
            <ac:spMk id="2" creationId="{75A2A383-3940-4261-8F86-A92CA70B3668}"/>
          </ac:spMkLst>
        </pc:spChg>
        <pc:spChg chg="mod">
          <ac:chgData name="Oliver" userId="ce2c14f7-6c68-44e4-8157-6895c9cdbce8" providerId="ADAL" clId="{5BA9B19C-4355-4490-8B9C-B4ED8C355756}" dt="2020-12-02T17:34:17.002" v="12326"/>
          <ac:spMkLst>
            <pc:docMk/>
            <pc:sldMasterMk cId="371132207" sldId="2147483648"/>
            <ac:spMk id="3" creationId="{14C788C7-A2A3-4431-9508-204E44C55196}"/>
          </ac:spMkLst>
        </pc:spChg>
        <pc:spChg chg="mod">
          <ac:chgData name="Oliver" userId="ce2c14f7-6c68-44e4-8157-6895c9cdbce8" providerId="ADAL" clId="{5BA9B19C-4355-4490-8B9C-B4ED8C355756}" dt="2020-12-02T17:34:17.002" v="12326"/>
          <ac:spMkLst>
            <pc:docMk/>
            <pc:sldMasterMk cId="371132207" sldId="2147483648"/>
            <ac:spMk id="4" creationId="{DD142685-F88B-49E0-9DE7-8173A5F7F7D9}"/>
          </ac:spMkLst>
        </pc:spChg>
        <pc:spChg chg="mod">
          <ac:chgData name="Oliver" userId="ce2c14f7-6c68-44e4-8157-6895c9cdbce8" providerId="ADAL" clId="{5BA9B19C-4355-4490-8B9C-B4ED8C355756}" dt="2020-12-02T17:34:17.002" v="12326"/>
          <ac:spMkLst>
            <pc:docMk/>
            <pc:sldMasterMk cId="371132207" sldId="2147483648"/>
            <ac:spMk id="5" creationId="{D893288E-72D1-4249-925E-714606748A47}"/>
          </ac:spMkLst>
        </pc:spChg>
        <pc:spChg chg="mod">
          <ac:chgData name="Oliver" userId="ce2c14f7-6c68-44e4-8157-6895c9cdbce8" providerId="ADAL" clId="{5BA9B19C-4355-4490-8B9C-B4ED8C355756}" dt="2020-12-02T17:34:17.002" v="12326"/>
          <ac:spMkLst>
            <pc:docMk/>
            <pc:sldMasterMk cId="371132207" sldId="2147483648"/>
            <ac:spMk id="6" creationId="{4D3DB285-0AF7-451E-BCBC-1FCC9397CDC3}"/>
          </ac:spMkLst>
        </pc:spChg>
        <pc:sldLayoutChg chg="modSp">
          <pc:chgData name="Oliver" userId="ce2c14f7-6c68-44e4-8157-6895c9cdbce8" providerId="ADAL" clId="{5BA9B19C-4355-4490-8B9C-B4ED8C355756}" dt="2020-12-02T17:34:17.002" v="12326"/>
          <pc:sldLayoutMkLst>
            <pc:docMk/>
            <pc:sldMasterMk cId="371132207" sldId="2147483648"/>
            <pc:sldLayoutMk cId="4134035229" sldId="2147483649"/>
          </pc:sldLayoutMkLst>
          <pc:spChg chg="mod">
            <ac:chgData name="Oliver" userId="ce2c14f7-6c68-44e4-8157-6895c9cdbce8" providerId="ADAL" clId="{5BA9B19C-4355-4490-8B9C-B4ED8C355756}" dt="2020-12-02T17:34:17.002" v="12326"/>
            <ac:spMkLst>
              <pc:docMk/>
              <pc:sldMasterMk cId="371132207" sldId="2147483648"/>
              <pc:sldLayoutMk cId="4134035229" sldId="2147483649"/>
              <ac:spMk id="2" creationId="{5636B8C3-ED8A-4AFA-A406-28F6E2137B45}"/>
            </ac:spMkLst>
          </pc:spChg>
          <pc:spChg chg="mod">
            <ac:chgData name="Oliver" userId="ce2c14f7-6c68-44e4-8157-6895c9cdbce8" providerId="ADAL" clId="{5BA9B19C-4355-4490-8B9C-B4ED8C355756}" dt="2020-12-02T17:34:17.002" v="12326"/>
            <ac:spMkLst>
              <pc:docMk/>
              <pc:sldMasterMk cId="371132207" sldId="2147483648"/>
              <pc:sldLayoutMk cId="4134035229" sldId="2147483649"/>
              <ac:spMk id="3" creationId="{90FC61E6-9CAC-4A64-B518-626AF63C231D}"/>
            </ac:spMkLst>
          </pc:spChg>
        </pc:sldLayoutChg>
        <pc:sldLayoutChg chg="modSp">
          <pc:chgData name="Oliver" userId="ce2c14f7-6c68-44e4-8157-6895c9cdbce8" providerId="ADAL" clId="{5BA9B19C-4355-4490-8B9C-B4ED8C355756}" dt="2020-12-02T17:34:17.002" v="12326"/>
          <pc:sldLayoutMkLst>
            <pc:docMk/>
            <pc:sldMasterMk cId="371132207" sldId="2147483648"/>
            <pc:sldLayoutMk cId="1475380542" sldId="2147483651"/>
          </pc:sldLayoutMkLst>
          <pc:spChg chg="mod">
            <ac:chgData name="Oliver" userId="ce2c14f7-6c68-44e4-8157-6895c9cdbce8" providerId="ADAL" clId="{5BA9B19C-4355-4490-8B9C-B4ED8C355756}" dt="2020-12-02T17:34:17.002" v="12326"/>
            <ac:spMkLst>
              <pc:docMk/>
              <pc:sldMasterMk cId="371132207" sldId="2147483648"/>
              <pc:sldLayoutMk cId="1475380542" sldId="2147483651"/>
              <ac:spMk id="2" creationId="{BEB81AD2-06FD-4CBA-B7AE-98968D76FE76}"/>
            </ac:spMkLst>
          </pc:spChg>
          <pc:spChg chg="mod">
            <ac:chgData name="Oliver" userId="ce2c14f7-6c68-44e4-8157-6895c9cdbce8" providerId="ADAL" clId="{5BA9B19C-4355-4490-8B9C-B4ED8C355756}" dt="2020-12-02T17:34:17.002" v="12326"/>
            <ac:spMkLst>
              <pc:docMk/>
              <pc:sldMasterMk cId="371132207" sldId="2147483648"/>
              <pc:sldLayoutMk cId="1475380542" sldId="2147483651"/>
              <ac:spMk id="3" creationId="{B6A5216D-8593-415F-A42E-AA6868012468}"/>
            </ac:spMkLst>
          </pc:spChg>
        </pc:sldLayoutChg>
        <pc:sldLayoutChg chg="modSp">
          <pc:chgData name="Oliver" userId="ce2c14f7-6c68-44e4-8157-6895c9cdbce8" providerId="ADAL" clId="{5BA9B19C-4355-4490-8B9C-B4ED8C355756}" dt="2020-12-02T17:34:17.002" v="12326"/>
          <pc:sldLayoutMkLst>
            <pc:docMk/>
            <pc:sldMasterMk cId="371132207" sldId="2147483648"/>
            <pc:sldLayoutMk cId="3397198977" sldId="2147483652"/>
          </pc:sldLayoutMkLst>
          <pc:spChg chg="mod">
            <ac:chgData name="Oliver" userId="ce2c14f7-6c68-44e4-8157-6895c9cdbce8" providerId="ADAL" clId="{5BA9B19C-4355-4490-8B9C-B4ED8C355756}" dt="2020-12-02T17:34:17.002" v="12326"/>
            <ac:spMkLst>
              <pc:docMk/>
              <pc:sldMasterMk cId="371132207" sldId="2147483648"/>
              <pc:sldLayoutMk cId="3397198977" sldId="2147483652"/>
              <ac:spMk id="3" creationId="{C32DEF68-6D73-4820-9852-BEA9BDF4D25B}"/>
            </ac:spMkLst>
          </pc:spChg>
          <pc:spChg chg="mod">
            <ac:chgData name="Oliver" userId="ce2c14f7-6c68-44e4-8157-6895c9cdbce8" providerId="ADAL" clId="{5BA9B19C-4355-4490-8B9C-B4ED8C355756}" dt="2020-12-02T17:34:17.002" v="12326"/>
            <ac:spMkLst>
              <pc:docMk/>
              <pc:sldMasterMk cId="371132207" sldId="2147483648"/>
              <pc:sldLayoutMk cId="3397198977" sldId="2147483652"/>
              <ac:spMk id="4" creationId="{D6890372-D80E-44FB-A5F0-03597EE16D12}"/>
            </ac:spMkLst>
          </pc:spChg>
        </pc:sldLayoutChg>
        <pc:sldLayoutChg chg="modSp">
          <pc:chgData name="Oliver" userId="ce2c14f7-6c68-44e4-8157-6895c9cdbce8" providerId="ADAL" clId="{5BA9B19C-4355-4490-8B9C-B4ED8C355756}" dt="2020-12-02T17:34:17.002" v="12326"/>
          <pc:sldLayoutMkLst>
            <pc:docMk/>
            <pc:sldMasterMk cId="371132207" sldId="2147483648"/>
            <pc:sldLayoutMk cId="1634716859" sldId="2147483653"/>
          </pc:sldLayoutMkLst>
          <pc:spChg chg="mod">
            <ac:chgData name="Oliver" userId="ce2c14f7-6c68-44e4-8157-6895c9cdbce8" providerId="ADAL" clId="{5BA9B19C-4355-4490-8B9C-B4ED8C355756}" dt="2020-12-02T17:34:17.002" v="12326"/>
            <ac:spMkLst>
              <pc:docMk/>
              <pc:sldMasterMk cId="371132207" sldId="2147483648"/>
              <pc:sldLayoutMk cId="1634716859" sldId="2147483653"/>
              <ac:spMk id="2" creationId="{0624606F-52A1-40EA-A860-BB0DAC2D60B3}"/>
            </ac:spMkLst>
          </pc:spChg>
          <pc:spChg chg="mod">
            <ac:chgData name="Oliver" userId="ce2c14f7-6c68-44e4-8157-6895c9cdbce8" providerId="ADAL" clId="{5BA9B19C-4355-4490-8B9C-B4ED8C355756}" dt="2020-12-02T17:34:17.002" v="12326"/>
            <ac:spMkLst>
              <pc:docMk/>
              <pc:sldMasterMk cId="371132207" sldId="2147483648"/>
              <pc:sldLayoutMk cId="1634716859" sldId="2147483653"/>
              <ac:spMk id="3" creationId="{1170112C-CEA1-46B5-8FED-7989DC604E04}"/>
            </ac:spMkLst>
          </pc:spChg>
          <pc:spChg chg="mod">
            <ac:chgData name="Oliver" userId="ce2c14f7-6c68-44e4-8157-6895c9cdbce8" providerId="ADAL" clId="{5BA9B19C-4355-4490-8B9C-B4ED8C355756}" dt="2020-12-02T17:34:17.002" v="12326"/>
            <ac:spMkLst>
              <pc:docMk/>
              <pc:sldMasterMk cId="371132207" sldId="2147483648"/>
              <pc:sldLayoutMk cId="1634716859" sldId="2147483653"/>
              <ac:spMk id="4" creationId="{EC1A3C7E-3DA4-452A-8E53-36170DBCBDB8}"/>
            </ac:spMkLst>
          </pc:spChg>
          <pc:spChg chg="mod">
            <ac:chgData name="Oliver" userId="ce2c14f7-6c68-44e4-8157-6895c9cdbce8" providerId="ADAL" clId="{5BA9B19C-4355-4490-8B9C-B4ED8C355756}" dt="2020-12-02T17:34:17.002" v="12326"/>
            <ac:spMkLst>
              <pc:docMk/>
              <pc:sldMasterMk cId="371132207" sldId="2147483648"/>
              <pc:sldLayoutMk cId="1634716859" sldId="2147483653"/>
              <ac:spMk id="5" creationId="{CFFE9807-1F1A-4CE1-9CD8-1F7E4B1E915B}"/>
            </ac:spMkLst>
          </pc:spChg>
          <pc:spChg chg="mod">
            <ac:chgData name="Oliver" userId="ce2c14f7-6c68-44e4-8157-6895c9cdbce8" providerId="ADAL" clId="{5BA9B19C-4355-4490-8B9C-B4ED8C355756}" dt="2020-12-02T17:34:17.002" v="12326"/>
            <ac:spMkLst>
              <pc:docMk/>
              <pc:sldMasterMk cId="371132207" sldId="2147483648"/>
              <pc:sldLayoutMk cId="1634716859" sldId="2147483653"/>
              <ac:spMk id="6" creationId="{0DF88740-7765-44D5-BD41-D6DD39263760}"/>
            </ac:spMkLst>
          </pc:spChg>
        </pc:sldLayoutChg>
        <pc:sldLayoutChg chg="modSp">
          <pc:chgData name="Oliver" userId="ce2c14f7-6c68-44e4-8157-6895c9cdbce8" providerId="ADAL" clId="{5BA9B19C-4355-4490-8B9C-B4ED8C355756}" dt="2020-12-02T17:34:17.002" v="12326"/>
          <pc:sldLayoutMkLst>
            <pc:docMk/>
            <pc:sldMasterMk cId="371132207" sldId="2147483648"/>
            <pc:sldLayoutMk cId="532338582" sldId="2147483656"/>
          </pc:sldLayoutMkLst>
          <pc:spChg chg="mod">
            <ac:chgData name="Oliver" userId="ce2c14f7-6c68-44e4-8157-6895c9cdbce8" providerId="ADAL" clId="{5BA9B19C-4355-4490-8B9C-B4ED8C355756}" dt="2020-12-02T17:34:17.002" v="12326"/>
            <ac:spMkLst>
              <pc:docMk/>
              <pc:sldMasterMk cId="371132207" sldId="2147483648"/>
              <pc:sldLayoutMk cId="532338582" sldId="2147483656"/>
              <ac:spMk id="2" creationId="{A048E2A5-FA92-40DE-B08A-9CA2B01B6283}"/>
            </ac:spMkLst>
          </pc:spChg>
          <pc:spChg chg="mod">
            <ac:chgData name="Oliver" userId="ce2c14f7-6c68-44e4-8157-6895c9cdbce8" providerId="ADAL" clId="{5BA9B19C-4355-4490-8B9C-B4ED8C355756}" dt="2020-12-02T17:34:17.002" v="12326"/>
            <ac:spMkLst>
              <pc:docMk/>
              <pc:sldMasterMk cId="371132207" sldId="2147483648"/>
              <pc:sldLayoutMk cId="532338582" sldId="2147483656"/>
              <ac:spMk id="3" creationId="{D5654875-E944-47ED-96A5-D983446F09F1}"/>
            </ac:spMkLst>
          </pc:spChg>
          <pc:spChg chg="mod">
            <ac:chgData name="Oliver" userId="ce2c14f7-6c68-44e4-8157-6895c9cdbce8" providerId="ADAL" clId="{5BA9B19C-4355-4490-8B9C-B4ED8C355756}" dt="2020-12-02T17:34:17.002" v="12326"/>
            <ac:spMkLst>
              <pc:docMk/>
              <pc:sldMasterMk cId="371132207" sldId="2147483648"/>
              <pc:sldLayoutMk cId="532338582" sldId="2147483656"/>
              <ac:spMk id="4" creationId="{AB05EA95-E2BC-4FBF-BDB1-E940673D1CC2}"/>
            </ac:spMkLst>
          </pc:spChg>
        </pc:sldLayoutChg>
        <pc:sldLayoutChg chg="modSp">
          <pc:chgData name="Oliver" userId="ce2c14f7-6c68-44e4-8157-6895c9cdbce8" providerId="ADAL" clId="{5BA9B19C-4355-4490-8B9C-B4ED8C355756}" dt="2020-12-02T17:34:17.002" v="12326"/>
          <pc:sldLayoutMkLst>
            <pc:docMk/>
            <pc:sldMasterMk cId="371132207" sldId="2147483648"/>
            <pc:sldLayoutMk cId="3909349301" sldId="2147483657"/>
          </pc:sldLayoutMkLst>
          <pc:spChg chg="mod">
            <ac:chgData name="Oliver" userId="ce2c14f7-6c68-44e4-8157-6895c9cdbce8" providerId="ADAL" clId="{5BA9B19C-4355-4490-8B9C-B4ED8C355756}" dt="2020-12-02T17:34:17.002" v="12326"/>
            <ac:spMkLst>
              <pc:docMk/>
              <pc:sldMasterMk cId="371132207" sldId="2147483648"/>
              <pc:sldLayoutMk cId="3909349301" sldId="2147483657"/>
              <ac:spMk id="2" creationId="{01B3F74D-E510-4F43-AC77-562E28C5D9AC}"/>
            </ac:spMkLst>
          </pc:spChg>
          <pc:spChg chg="mod">
            <ac:chgData name="Oliver" userId="ce2c14f7-6c68-44e4-8157-6895c9cdbce8" providerId="ADAL" clId="{5BA9B19C-4355-4490-8B9C-B4ED8C355756}" dt="2020-12-02T17:34:17.002" v="12326"/>
            <ac:spMkLst>
              <pc:docMk/>
              <pc:sldMasterMk cId="371132207" sldId="2147483648"/>
              <pc:sldLayoutMk cId="3909349301" sldId="2147483657"/>
              <ac:spMk id="3" creationId="{AF6043FC-206B-45B3-A91D-5C48DE0395F1}"/>
            </ac:spMkLst>
          </pc:spChg>
          <pc:spChg chg="mod">
            <ac:chgData name="Oliver" userId="ce2c14f7-6c68-44e4-8157-6895c9cdbce8" providerId="ADAL" clId="{5BA9B19C-4355-4490-8B9C-B4ED8C355756}" dt="2020-12-02T17:34:17.002" v="12326"/>
            <ac:spMkLst>
              <pc:docMk/>
              <pc:sldMasterMk cId="371132207" sldId="2147483648"/>
              <pc:sldLayoutMk cId="3909349301" sldId="2147483657"/>
              <ac:spMk id="4" creationId="{C1F7E6F5-C86C-4BAC-9200-2E3B926E21C6}"/>
            </ac:spMkLst>
          </pc:spChg>
        </pc:sldLayoutChg>
        <pc:sldLayoutChg chg="modSp">
          <pc:chgData name="Oliver" userId="ce2c14f7-6c68-44e4-8157-6895c9cdbce8" providerId="ADAL" clId="{5BA9B19C-4355-4490-8B9C-B4ED8C355756}" dt="2020-12-02T17:34:17.002" v="12326"/>
          <pc:sldLayoutMkLst>
            <pc:docMk/>
            <pc:sldMasterMk cId="371132207" sldId="2147483648"/>
            <pc:sldLayoutMk cId="3460812153" sldId="2147483659"/>
          </pc:sldLayoutMkLst>
          <pc:spChg chg="mod">
            <ac:chgData name="Oliver" userId="ce2c14f7-6c68-44e4-8157-6895c9cdbce8" providerId="ADAL" clId="{5BA9B19C-4355-4490-8B9C-B4ED8C355756}" dt="2020-12-02T17:34:17.002" v="12326"/>
            <ac:spMkLst>
              <pc:docMk/>
              <pc:sldMasterMk cId="371132207" sldId="2147483648"/>
              <pc:sldLayoutMk cId="3460812153" sldId="2147483659"/>
              <ac:spMk id="2" creationId="{67B0A691-6373-4394-A1BC-494F4CD2CE4C}"/>
            </ac:spMkLst>
          </pc:spChg>
          <pc:spChg chg="mod">
            <ac:chgData name="Oliver" userId="ce2c14f7-6c68-44e4-8157-6895c9cdbce8" providerId="ADAL" clId="{5BA9B19C-4355-4490-8B9C-B4ED8C355756}" dt="2020-12-02T17:34:17.002" v="12326"/>
            <ac:spMkLst>
              <pc:docMk/>
              <pc:sldMasterMk cId="371132207" sldId="2147483648"/>
              <pc:sldLayoutMk cId="3460812153" sldId="2147483659"/>
              <ac:spMk id="3" creationId="{2B459FF3-6D7E-4341-8305-2FDBC5C5189A}"/>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C4F6F0-11FC-488C-BBFB-CC8CF4CFC884}" type="datetimeFigureOut">
              <a:rPr lang="en-GB" smtClean="0"/>
              <a:t>03/12/2020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C67E76-2BE2-4538-BE9F-737AF76C7ECB}" type="slidenum">
              <a:rPr lang="en-GB" smtClean="0"/>
              <a:t>‹#›</a:t>
            </a:fld>
            <a:endParaRPr lang="en-GB"/>
          </a:p>
        </p:txBody>
      </p:sp>
    </p:spTree>
    <p:extLst>
      <p:ext uri="{BB962C8B-B14F-4D97-AF65-F5344CB8AC3E}">
        <p14:creationId xmlns:p14="http://schemas.microsoft.com/office/powerpoint/2010/main" val="173719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Effectively, make a series of related decisions into the future that are intended to achieve some objective before starting to act.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classic approach to planning is to simply generate a single “flat” sequence of actions that achieve the final objective. That is to generate a solution that solves the complete problem prior to execution, and then just blindly execute at run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However, this is intractable for most non-trivial problems because the search space usually grows exponentially in the size of the description of the planning domain, and because the number of possible paths increases exponentially with the plan length, there are many more possible combinations of decisions/actions to make (branches to explore) in a long plan.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 is too difficult to plan far into the future, and too likely the plan will fail.</a:t>
            </a:r>
          </a:p>
          <a:p>
            <a:r>
              <a:rPr lang="en-GB" dirty="0"/>
              <a:t>Abstraction can provide both heuristic guidance and problem splitting</a:t>
            </a:r>
          </a:p>
          <a:p>
            <a:endParaRPr lang="en-GB" dirty="0"/>
          </a:p>
          <a:p>
            <a:r>
              <a:rPr lang="en-GB" dirty="0"/>
              <a:t>It is a human-like approach to reasoning, which accepts the fact that planning in the real world is non-feasible and futile, primarily because the real world is too complex and unpredictable in general</a:t>
            </a:r>
          </a:p>
          <a:p>
            <a:r>
              <a:rPr lang="en-GB" dirty="0"/>
              <a:t>basically, the farther into the future we plan, the more like it is that the plan will fail, hence, we need to achieve online planning, the first step in solving this problem is to allow a planning problem to be split into smaller independently solvable parts which can be solved online, we use abstraction to enable this.</a:t>
            </a:r>
          </a:p>
          <a:p>
            <a:endParaRPr lang="en-GB" dirty="0"/>
          </a:p>
          <a:p>
            <a:r>
              <a:rPr lang="en-GB" dirty="0"/>
              <a:t>Otherwise problem complexity would be overwhelming</a:t>
            </a:r>
          </a:p>
          <a:p>
            <a:r>
              <a:rPr lang="en-GB" dirty="0"/>
              <a:t>Accounting for all possibly contingencies usually impossible due to the volatility in the domain state and entropy in past observations</a:t>
            </a:r>
          </a:p>
        </p:txBody>
      </p:sp>
      <p:sp>
        <p:nvSpPr>
          <p:cNvPr id="4" name="Slide Number Placeholder 3"/>
          <p:cNvSpPr>
            <a:spLocks noGrp="1"/>
          </p:cNvSpPr>
          <p:nvPr>
            <p:ph type="sldNum" sz="quarter" idx="5"/>
          </p:nvPr>
        </p:nvSpPr>
        <p:spPr/>
        <p:txBody>
          <a:bodyPr/>
          <a:lstStyle/>
          <a:p>
            <a:fld id="{76C67E76-2BE2-4538-BE9F-737AF76C7ECB}" type="slidenum">
              <a:rPr lang="en-GB" smtClean="0"/>
              <a:t>2</a:t>
            </a:fld>
            <a:endParaRPr lang="en-GB"/>
          </a:p>
        </p:txBody>
      </p:sp>
    </p:spTree>
    <p:extLst>
      <p:ext uri="{BB962C8B-B14F-4D97-AF65-F5344CB8AC3E}">
        <p14:creationId xmlns:p14="http://schemas.microsoft.com/office/powerpoint/2010/main" val="1607866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11</a:t>
            </a:fld>
            <a:endParaRPr lang="en-GB"/>
          </a:p>
        </p:txBody>
      </p:sp>
    </p:spTree>
    <p:extLst>
      <p:ext uri="{BB962C8B-B14F-4D97-AF65-F5344CB8AC3E}">
        <p14:creationId xmlns:p14="http://schemas.microsoft.com/office/powerpoint/2010/main" val="2204720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13</a:t>
            </a:fld>
            <a:endParaRPr lang="en-GB"/>
          </a:p>
        </p:txBody>
      </p:sp>
    </p:spTree>
    <p:extLst>
      <p:ext uri="{BB962C8B-B14F-4D97-AF65-F5344CB8AC3E}">
        <p14:creationId xmlns:p14="http://schemas.microsoft.com/office/powerpoint/2010/main" val="3882873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solve all the trees or you can solve any sub-set of the trees, starting from the left most unsolved tree.</a:t>
            </a:r>
          </a:p>
        </p:txBody>
      </p:sp>
      <p:sp>
        <p:nvSpPr>
          <p:cNvPr id="4" name="Slide Number Placeholder 3"/>
          <p:cNvSpPr>
            <a:spLocks noGrp="1"/>
          </p:cNvSpPr>
          <p:nvPr>
            <p:ph type="sldNum" sz="quarter" idx="5"/>
          </p:nvPr>
        </p:nvSpPr>
        <p:spPr/>
        <p:txBody>
          <a:bodyPr/>
          <a:lstStyle/>
          <a:p>
            <a:fld id="{76C67E76-2BE2-4538-BE9F-737AF76C7ECB}" type="slidenum">
              <a:rPr lang="en-GB" smtClean="0"/>
              <a:t>14</a:t>
            </a:fld>
            <a:endParaRPr lang="en-GB"/>
          </a:p>
        </p:txBody>
      </p:sp>
    </p:spTree>
    <p:extLst>
      <p:ext uri="{BB962C8B-B14F-4D97-AF65-F5344CB8AC3E}">
        <p14:creationId xmlns:p14="http://schemas.microsoft.com/office/powerpoint/2010/main" val="2623960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solve all the trees or you can solve any sub-set of the trees, starting from the left most unsolved tree.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Many possible divisions but not currently a way to determine what chooses are “good”.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Lower numbers of trees is easier and faster to solve but leads to lower optimality  because smaller future outlook leads to “undoing”.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Trees are rarely balanced, different numbers of child nodes.</a:t>
            </a:r>
          </a:p>
        </p:txBody>
      </p:sp>
      <p:sp>
        <p:nvSpPr>
          <p:cNvPr id="4" name="Slide Number Placeholder 3"/>
          <p:cNvSpPr>
            <a:spLocks noGrp="1"/>
          </p:cNvSpPr>
          <p:nvPr>
            <p:ph type="sldNum" sz="quarter" idx="5"/>
          </p:nvPr>
        </p:nvSpPr>
        <p:spPr/>
        <p:txBody>
          <a:bodyPr/>
          <a:lstStyle/>
          <a:p>
            <a:fld id="{76C67E76-2BE2-4538-BE9F-737AF76C7ECB}" type="slidenum">
              <a:rPr lang="en-GB" smtClean="0"/>
              <a:t>15</a:t>
            </a:fld>
            <a:endParaRPr lang="en-GB"/>
          </a:p>
        </p:txBody>
      </p:sp>
    </p:spTree>
    <p:extLst>
      <p:ext uri="{BB962C8B-B14F-4D97-AF65-F5344CB8AC3E}">
        <p14:creationId xmlns:p14="http://schemas.microsoft.com/office/powerpoint/2010/main" val="1300332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Sub-divide the planning problem into distinct independently solvable sub-problems.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proposed approach is intuitive, a planning problem is defined over multiple abstraction levels, arranged in a hierarchy.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level defines a distinct planning problem and only at the most abstract level does a complete plan have to be generated.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every lower abstraction, the solution from the previous level is passed as a ``skeleton'' solution to the next.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provides heuristic guidance to search and allows the planning problem to be split into distinct sub-problems.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sub-problems allow the computation of partial plans which solve only a portion of the original problem, each of which can be found and returned independently.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allows ASH to automatically split and solve even very long planning problems incrementally and online, with no additional knowledge required by the designer.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Fundamentally, this allows ASH to find reasonable quality solutions much faster than any solution could be found via ``flat'' planning.</a:t>
            </a:r>
          </a:p>
        </p:txBody>
      </p:sp>
      <p:sp>
        <p:nvSpPr>
          <p:cNvPr id="4" name="Slide Number Placeholder 3"/>
          <p:cNvSpPr>
            <a:spLocks noGrp="1"/>
          </p:cNvSpPr>
          <p:nvPr>
            <p:ph type="sldNum" sz="quarter" idx="5"/>
          </p:nvPr>
        </p:nvSpPr>
        <p:spPr/>
        <p:txBody>
          <a:bodyPr/>
          <a:lstStyle/>
          <a:p>
            <a:fld id="{76C67E76-2BE2-4538-BE9F-737AF76C7ECB}" type="slidenum">
              <a:rPr lang="en-GB" smtClean="0"/>
              <a:t>3</a:t>
            </a:fld>
            <a:endParaRPr lang="en-GB"/>
          </a:p>
        </p:txBody>
      </p:sp>
    </p:spTree>
    <p:extLst>
      <p:ext uri="{BB962C8B-B14F-4D97-AF65-F5344CB8AC3E}">
        <p14:creationId xmlns:p14="http://schemas.microsoft.com/office/powerpoint/2010/main" val="2049990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planning problem is defined over multiple abstraction levels, arranged in a </a:t>
            </a:r>
            <a:r>
              <a:rPr lang="en-GB" dirty="0" err="1"/>
              <a:t>hierarchy.Each</a:t>
            </a:r>
            <a:r>
              <a:rPr lang="en-GB" dirty="0"/>
              <a:t> level defines a distinct planning problem and only at the most abstract level does a complete plan have to be </a:t>
            </a:r>
            <a:r>
              <a:rPr lang="en-GB" dirty="0" err="1"/>
              <a:t>generated.At</a:t>
            </a:r>
            <a:r>
              <a:rPr lang="en-GB" dirty="0"/>
              <a:t> every lower abstraction, the solution from the previous level is passed as a ``skeleton'' solution to the </a:t>
            </a:r>
            <a:r>
              <a:rPr lang="en-GB" dirty="0" err="1"/>
              <a:t>next.This</a:t>
            </a:r>
            <a:r>
              <a:rPr lang="en-GB" dirty="0"/>
              <a:t> provides heuristic guidance to search and allows the planning problem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be split into distinct sub-</a:t>
            </a:r>
            <a:r>
              <a:rPr lang="en-GB" dirty="0" err="1"/>
              <a:t>problems.These</a:t>
            </a:r>
            <a:r>
              <a:rPr lang="en-GB" dirty="0"/>
              <a:t> sub-problems allow the computation of partial plans which solve only a portion of the original problem, each of which can be found and returned </a:t>
            </a:r>
            <a:r>
              <a:rPr lang="en-GB" dirty="0" err="1"/>
              <a:t>independently.This</a:t>
            </a:r>
            <a:r>
              <a:rPr lang="en-GB" dirty="0"/>
              <a:t> allows ASH to automatically split and solve even very long planning problems incrementally and online, with no additional knowledge required by the </a:t>
            </a:r>
            <a:r>
              <a:rPr lang="en-GB" dirty="0" err="1"/>
              <a:t>designer.Fundamentally</a:t>
            </a:r>
            <a:r>
              <a:rPr lang="en-GB" dirty="0"/>
              <a:t>, this allows ASH to find reasonable quality solutions much faster than any solution could be found via ``flat'' planning.</a:t>
            </a:r>
          </a:p>
        </p:txBody>
      </p:sp>
      <p:sp>
        <p:nvSpPr>
          <p:cNvPr id="4" name="Slide Number Placeholder 3"/>
          <p:cNvSpPr>
            <a:spLocks noGrp="1"/>
          </p:cNvSpPr>
          <p:nvPr>
            <p:ph type="sldNum" sz="quarter" idx="5"/>
          </p:nvPr>
        </p:nvSpPr>
        <p:spPr/>
        <p:txBody>
          <a:bodyPr/>
          <a:lstStyle/>
          <a:p>
            <a:fld id="{76C67E76-2BE2-4538-BE9F-737AF76C7ECB}" type="slidenum">
              <a:rPr lang="en-GB" smtClean="0"/>
              <a:t>4</a:t>
            </a:fld>
            <a:endParaRPr lang="en-GB"/>
          </a:p>
        </p:txBody>
      </p:sp>
    </p:spTree>
    <p:extLst>
      <p:ext uri="{BB962C8B-B14F-4D97-AF65-F5344CB8AC3E}">
        <p14:creationId xmlns:p14="http://schemas.microsoft.com/office/powerpoint/2010/main" val="3603150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Creating abstractions is about deciding which parts of the problem can be considered details and safely abstracted away.</a:t>
            </a:r>
          </a:p>
          <a:p>
            <a:r>
              <a:rPr lang="en-GB" dirty="0"/>
              <a:t>A meaningful abstraction should significantly reduce problem complexity that maps in a well defined manner to the concrete.</a:t>
            </a:r>
          </a:p>
        </p:txBody>
      </p:sp>
      <p:sp>
        <p:nvSpPr>
          <p:cNvPr id="4" name="Slide Number Placeholder 3"/>
          <p:cNvSpPr>
            <a:spLocks noGrp="1"/>
          </p:cNvSpPr>
          <p:nvPr>
            <p:ph type="sldNum" sz="quarter" idx="5"/>
          </p:nvPr>
        </p:nvSpPr>
        <p:spPr/>
        <p:txBody>
          <a:bodyPr/>
          <a:lstStyle/>
          <a:p>
            <a:fld id="{76C67E76-2BE2-4538-BE9F-737AF76C7ECB}" type="slidenum">
              <a:rPr lang="en-GB" smtClean="0"/>
              <a:t>5</a:t>
            </a:fld>
            <a:endParaRPr lang="en-GB"/>
          </a:p>
        </p:txBody>
      </p:sp>
    </p:spTree>
    <p:extLst>
      <p:ext uri="{BB962C8B-B14F-4D97-AF65-F5344CB8AC3E}">
        <p14:creationId xmlns:p14="http://schemas.microsoft.com/office/powerpoint/2010/main" val="892903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6C67E76-2BE2-4538-BE9F-737AF76C7ECB}" type="slidenum">
              <a:rPr lang="en-GB" smtClean="0"/>
              <a:t>6</a:t>
            </a:fld>
            <a:endParaRPr lang="en-GB"/>
          </a:p>
        </p:txBody>
      </p:sp>
    </p:spTree>
    <p:extLst>
      <p:ext uri="{BB962C8B-B14F-4D97-AF65-F5344CB8AC3E}">
        <p14:creationId xmlns:p14="http://schemas.microsoft.com/office/powerpoint/2010/main" val="2216414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There can only be one possible interpretation of a state given a complete set of state variables, if only a sub-set of state variables is given then there may be multiple possible interpretations, since there many be multiple valid states that include that sub-set of assigned variables.</a:t>
            </a:r>
          </a:p>
          <a:p>
            <a:r>
              <a:rPr lang="en-GB" dirty="0"/>
              <a:t>There can only be one resulting state from a state transition.</a:t>
            </a:r>
          </a:p>
        </p:txBody>
      </p:sp>
      <p:sp>
        <p:nvSpPr>
          <p:cNvPr id="4" name="Slide Number Placeholder 3"/>
          <p:cNvSpPr>
            <a:spLocks noGrp="1"/>
          </p:cNvSpPr>
          <p:nvPr>
            <p:ph type="sldNum" sz="quarter" idx="5"/>
          </p:nvPr>
        </p:nvSpPr>
        <p:spPr/>
        <p:txBody>
          <a:bodyPr/>
          <a:lstStyle/>
          <a:p>
            <a:fld id="{76C67E76-2BE2-4538-BE9F-737AF76C7ECB}" type="slidenum">
              <a:rPr lang="en-GB" smtClean="0"/>
              <a:t>7</a:t>
            </a:fld>
            <a:endParaRPr lang="en-GB"/>
          </a:p>
        </p:txBody>
      </p:sp>
    </p:spTree>
    <p:extLst>
      <p:ext uri="{BB962C8B-B14F-4D97-AF65-F5344CB8AC3E}">
        <p14:creationId xmlns:p14="http://schemas.microsoft.com/office/powerpoint/2010/main" val="2006937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Obtained by an action precondition deletion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Example: travel to the fuel station, move to road A, to road B, to road C, pull into fuel station, we simply assume that there is some path (sequence of actions) which achieve the same effect as the single action</a:t>
            </a:r>
          </a:p>
        </p:txBody>
      </p:sp>
      <p:sp>
        <p:nvSpPr>
          <p:cNvPr id="4" name="Slide Number Placeholder 3"/>
          <p:cNvSpPr>
            <a:spLocks noGrp="1"/>
          </p:cNvSpPr>
          <p:nvPr>
            <p:ph type="sldNum" sz="quarter" idx="5"/>
          </p:nvPr>
        </p:nvSpPr>
        <p:spPr/>
        <p:txBody>
          <a:bodyPr/>
          <a:lstStyle/>
          <a:p>
            <a:fld id="{76C67E76-2BE2-4538-BE9F-737AF76C7ECB}" type="slidenum">
              <a:rPr lang="en-GB" smtClean="0"/>
              <a:t>8</a:t>
            </a:fld>
            <a:endParaRPr lang="en-GB"/>
          </a:p>
        </p:txBody>
      </p:sp>
    </p:spTree>
    <p:extLst>
      <p:ext uri="{BB962C8B-B14F-4D97-AF65-F5344CB8AC3E}">
        <p14:creationId xmlns:p14="http://schemas.microsoft.com/office/powerpoint/2010/main" val="4231189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Type of abstraction based on analogy and the concepts of resolution and granularity of the representations of a dynamic domain, is this much detail needed in the description of the domain.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example, a room is the ancestor of the cells that make it up, we can describe an object as being in either</a:t>
            </a:r>
          </a:p>
          <a:p>
            <a:endParaRPr lang="en-GB" dirty="0"/>
          </a:p>
          <a:p>
            <a:r>
              <a:rPr lang="en-GB" dirty="0"/>
              <a:t>A state of a refined model can be seen as the union of the non-refined states that map 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room and a cell are both locations that object can be located in,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cell is a specific location within a room,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express this we simply say that the cell is the child of the room,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a refinement we may delete the cell class, and thus the room obtains the location type from cell.</a:t>
            </a:r>
          </a:p>
        </p:txBody>
      </p:sp>
      <p:sp>
        <p:nvSpPr>
          <p:cNvPr id="4" name="Slide Number Placeholder 3"/>
          <p:cNvSpPr>
            <a:spLocks noGrp="1"/>
          </p:cNvSpPr>
          <p:nvPr>
            <p:ph type="sldNum" sz="quarter" idx="5"/>
          </p:nvPr>
        </p:nvSpPr>
        <p:spPr/>
        <p:txBody>
          <a:bodyPr/>
          <a:lstStyle/>
          <a:p>
            <a:fld id="{76C67E76-2BE2-4538-BE9F-737AF76C7ECB}" type="slidenum">
              <a:rPr lang="en-GB" smtClean="0"/>
              <a:t>9</a:t>
            </a:fld>
            <a:endParaRPr lang="en-GB"/>
          </a:p>
        </p:txBody>
      </p:sp>
    </p:spTree>
    <p:extLst>
      <p:ext uri="{BB962C8B-B14F-4D97-AF65-F5344CB8AC3E}">
        <p14:creationId xmlns:p14="http://schemas.microsoft.com/office/powerpoint/2010/main" val="3634988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Sub-divide the planning problem into distinct independently solvable sub-problems</a:t>
            </a:r>
          </a:p>
        </p:txBody>
      </p:sp>
      <p:sp>
        <p:nvSpPr>
          <p:cNvPr id="4" name="Slide Number Placeholder 3"/>
          <p:cNvSpPr>
            <a:spLocks noGrp="1"/>
          </p:cNvSpPr>
          <p:nvPr>
            <p:ph type="sldNum" sz="quarter" idx="5"/>
          </p:nvPr>
        </p:nvSpPr>
        <p:spPr/>
        <p:txBody>
          <a:bodyPr/>
          <a:lstStyle/>
          <a:p>
            <a:fld id="{76C67E76-2BE2-4538-BE9F-737AF76C7ECB}" type="slidenum">
              <a:rPr lang="en-GB" smtClean="0"/>
              <a:t>10</a:t>
            </a:fld>
            <a:endParaRPr lang="en-GB"/>
          </a:p>
        </p:txBody>
      </p:sp>
    </p:spTree>
    <p:extLst>
      <p:ext uri="{BB962C8B-B14F-4D97-AF65-F5344CB8AC3E}">
        <p14:creationId xmlns:p14="http://schemas.microsoft.com/office/powerpoint/2010/main" val="2751720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6B8C3-ED8A-4AFA-A406-28F6E2137B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0FC61E6-9CAC-4A64-B518-626AF63C23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20D5F64-D9F1-4E09-9107-B53198110512}"/>
              </a:ext>
            </a:extLst>
          </p:cNvPr>
          <p:cNvSpPr>
            <a:spLocks noGrp="1"/>
          </p:cNvSpPr>
          <p:nvPr>
            <p:ph type="dt" sz="half" idx="10"/>
          </p:nvPr>
        </p:nvSpPr>
        <p:spPr/>
        <p:txBody>
          <a:bodyPr/>
          <a:lstStyle/>
          <a:p>
            <a:fld id="{7C0797A5-F70A-43FB-9D3E-AE3FA9211229}" type="datetimeFigureOut">
              <a:rPr lang="en-GB" smtClean="0"/>
              <a:t>03/12/2020</a:t>
            </a:fld>
            <a:endParaRPr lang="en-GB"/>
          </a:p>
        </p:txBody>
      </p:sp>
      <p:sp>
        <p:nvSpPr>
          <p:cNvPr id="5" name="Footer Placeholder 4">
            <a:extLst>
              <a:ext uri="{FF2B5EF4-FFF2-40B4-BE49-F238E27FC236}">
                <a16:creationId xmlns:a16="http://schemas.microsoft.com/office/drawing/2014/main" id="{18F362F4-5023-4597-AA46-8F8B5E2FF6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C51CCCD-6B9E-42A4-B0DF-B9D62DA328D9}"/>
              </a:ext>
            </a:extLst>
          </p:cNvPr>
          <p:cNvSpPr>
            <a:spLocks noGrp="1"/>
          </p:cNvSpPr>
          <p:nvPr>
            <p:ph type="sldNum" sz="quarter" idx="12"/>
          </p:nvPr>
        </p:nvSpPr>
        <p:spPr/>
        <p:txBody>
          <a:bodyPr/>
          <a:lstStyle/>
          <a:p>
            <a:fld id="{2C7C8D61-4132-4622-B0E5-AD06CDAC6805}" type="slidenum">
              <a:rPr lang="en-GB" smtClean="0"/>
              <a:t>‹#›</a:t>
            </a:fld>
            <a:endParaRPr lang="en-GB"/>
          </a:p>
        </p:txBody>
      </p:sp>
    </p:spTree>
    <p:extLst>
      <p:ext uri="{BB962C8B-B14F-4D97-AF65-F5344CB8AC3E}">
        <p14:creationId xmlns:p14="http://schemas.microsoft.com/office/powerpoint/2010/main" val="4134035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762F7-8490-47F2-9642-41E1B0D54D8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C901C3C-AA05-42DD-95E4-166E590A0B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A47CC6-6A0E-4332-94F8-36C8D712C978}"/>
              </a:ext>
            </a:extLst>
          </p:cNvPr>
          <p:cNvSpPr>
            <a:spLocks noGrp="1"/>
          </p:cNvSpPr>
          <p:nvPr>
            <p:ph type="dt" sz="half" idx="10"/>
          </p:nvPr>
        </p:nvSpPr>
        <p:spPr/>
        <p:txBody>
          <a:bodyPr/>
          <a:lstStyle/>
          <a:p>
            <a:fld id="{7C0797A5-F70A-43FB-9D3E-AE3FA9211229}" type="datetimeFigureOut">
              <a:rPr lang="en-GB" smtClean="0"/>
              <a:t>03/12/2020</a:t>
            </a:fld>
            <a:endParaRPr lang="en-GB"/>
          </a:p>
        </p:txBody>
      </p:sp>
      <p:sp>
        <p:nvSpPr>
          <p:cNvPr id="5" name="Footer Placeholder 4">
            <a:extLst>
              <a:ext uri="{FF2B5EF4-FFF2-40B4-BE49-F238E27FC236}">
                <a16:creationId xmlns:a16="http://schemas.microsoft.com/office/drawing/2014/main" id="{EB37DEDF-77A7-41EF-B9B3-9E092A71CB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B5225C-1F4B-466B-A7A1-4EF95BC12000}"/>
              </a:ext>
            </a:extLst>
          </p:cNvPr>
          <p:cNvSpPr>
            <a:spLocks noGrp="1"/>
          </p:cNvSpPr>
          <p:nvPr>
            <p:ph type="sldNum" sz="quarter" idx="12"/>
          </p:nvPr>
        </p:nvSpPr>
        <p:spPr/>
        <p:txBody>
          <a:bodyPr/>
          <a:lstStyle/>
          <a:p>
            <a:fld id="{2C7C8D61-4132-4622-B0E5-AD06CDAC6805}" type="slidenum">
              <a:rPr lang="en-GB" smtClean="0"/>
              <a:t>‹#›</a:t>
            </a:fld>
            <a:endParaRPr lang="en-GB"/>
          </a:p>
        </p:txBody>
      </p:sp>
    </p:spTree>
    <p:extLst>
      <p:ext uri="{BB962C8B-B14F-4D97-AF65-F5344CB8AC3E}">
        <p14:creationId xmlns:p14="http://schemas.microsoft.com/office/powerpoint/2010/main" val="4260197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B0A691-6373-4394-A1BC-494F4CD2CE4C}"/>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B459FF3-6D7E-4341-8305-2FDBC5C5189A}"/>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79E091F-A31E-4169-929D-75C69ECCC58A}"/>
              </a:ext>
            </a:extLst>
          </p:cNvPr>
          <p:cNvSpPr>
            <a:spLocks noGrp="1"/>
          </p:cNvSpPr>
          <p:nvPr>
            <p:ph type="dt" sz="half" idx="10"/>
          </p:nvPr>
        </p:nvSpPr>
        <p:spPr/>
        <p:txBody>
          <a:bodyPr/>
          <a:lstStyle/>
          <a:p>
            <a:fld id="{7C0797A5-F70A-43FB-9D3E-AE3FA9211229}" type="datetimeFigureOut">
              <a:rPr lang="en-GB" smtClean="0"/>
              <a:t>03/12/2020</a:t>
            </a:fld>
            <a:endParaRPr lang="en-GB"/>
          </a:p>
        </p:txBody>
      </p:sp>
      <p:sp>
        <p:nvSpPr>
          <p:cNvPr id="5" name="Footer Placeholder 4">
            <a:extLst>
              <a:ext uri="{FF2B5EF4-FFF2-40B4-BE49-F238E27FC236}">
                <a16:creationId xmlns:a16="http://schemas.microsoft.com/office/drawing/2014/main" id="{397BF70D-8449-4CA5-933D-C66444D5DD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33A07D-A9BB-4615-B1C4-7B62E47CEAB1}"/>
              </a:ext>
            </a:extLst>
          </p:cNvPr>
          <p:cNvSpPr>
            <a:spLocks noGrp="1"/>
          </p:cNvSpPr>
          <p:nvPr>
            <p:ph type="sldNum" sz="quarter" idx="12"/>
          </p:nvPr>
        </p:nvSpPr>
        <p:spPr/>
        <p:txBody>
          <a:bodyPr/>
          <a:lstStyle/>
          <a:p>
            <a:fld id="{2C7C8D61-4132-4622-B0E5-AD06CDAC6805}" type="slidenum">
              <a:rPr lang="en-GB" smtClean="0"/>
              <a:t>‹#›</a:t>
            </a:fld>
            <a:endParaRPr lang="en-GB"/>
          </a:p>
        </p:txBody>
      </p:sp>
    </p:spTree>
    <p:extLst>
      <p:ext uri="{BB962C8B-B14F-4D97-AF65-F5344CB8AC3E}">
        <p14:creationId xmlns:p14="http://schemas.microsoft.com/office/powerpoint/2010/main" val="3460812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3024F-7357-4F41-9468-A5333859E6D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679FC6-A271-473A-B784-FAA2DA4183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6B44B8-CEFF-4B24-B57B-C5577B815DDD}"/>
              </a:ext>
            </a:extLst>
          </p:cNvPr>
          <p:cNvSpPr>
            <a:spLocks noGrp="1"/>
          </p:cNvSpPr>
          <p:nvPr>
            <p:ph type="dt" sz="half" idx="10"/>
          </p:nvPr>
        </p:nvSpPr>
        <p:spPr/>
        <p:txBody>
          <a:bodyPr/>
          <a:lstStyle/>
          <a:p>
            <a:fld id="{7C0797A5-F70A-43FB-9D3E-AE3FA9211229}" type="datetimeFigureOut">
              <a:rPr lang="en-GB" smtClean="0"/>
              <a:t>03/12/2020</a:t>
            </a:fld>
            <a:endParaRPr lang="en-GB"/>
          </a:p>
        </p:txBody>
      </p:sp>
      <p:sp>
        <p:nvSpPr>
          <p:cNvPr id="5" name="Footer Placeholder 4">
            <a:extLst>
              <a:ext uri="{FF2B5EF4-FFF2-40B4-BE49-F238E27FC236}">
                <a16:creationId xmlns:a16="http://schemas.microsoft.com/office/drawing/2014/main" id="{0127EC9B-068D-47B7-8940-70AC27E068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C88237-B038-4368-883D-C4CA761D027F}"/>
              </a:ext>
            </a:extLst>
          </p:cNvPr>
          <p:cNvSpPr>
            <a:spLocks noGrp="1"/>
          </p:cNvSpPr>
          <p:nvPr>
            <p:ph type="sldNum" sz="quarter" idx="12"/>
          </p:nvPr>
        </p:nvSpPr>
        <p:spPr/>
        <p:txBody>
          <a:bodyPr/>
          <a:lstStyle/>
          <a:p>
            <a:fld id="{2C7C8D61-4132-4622-B0E5-AD06CDAC6805}" type="slidenum">
              <a:rPr lang="en-GB" smtClean="0"/>
              <a:t>‹#›</a:t>
            </a:fld>
            <a:endParaRPr lang="en-GB"/>
          </a:p>
        </p:txBody>
      </p:sp>
    </p:spTree>
    <p:extLst>
      <p:ext uri="{BB962C8B-B14F-4D97-AF65-F5344CB8AC3E}">
        <p14:creationId xmlns:p14="http://schemas.microsoft.com/office/powerpoint/2010/main" val="2799107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1AD2-06FD-4CBA-B7AE-98968D76FE76}"/>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6A5216D-8593-415F-A42E-AA6868012468}"/>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7A8AD9-1DD9-41C9-BEB7-CE6C0E368BA1}"/>
              </a:ext>
            </a:extLst>
          </p:cNvPr>
          <p:cNvSpPr>
            <a:spLocks noGrp="1"/>
          </p:cNvSpPr>
          <p:nvPr>
            <p:ph type="dt" sz="half" idx="10"/>
          </p:nvPr>
        </p:nvSpPr>
        <p:spPr/>
        <p:txBody>
          <a:bodyPr/>
          <a:lstStyle/>
          <a:p>
            <a:fld id="{7C0797A5-F70A-43FB-9D3E-AE3FA9211229}" type="datetimeFigureOut">
              <a:rPr lang="en-GB" smtClean="0"/>
              <a:t>03/12/2020</a:t>
            </a:fld>
            <a:endParaRPr lang="en-GB"/>
          </a:p>
        </p:txBody>
      </p:sp>
      <p:sp>
        <p:nvSpPr>
          <p:cNvPr id="5" name="Footer Placeholder 4">
            <a:extLst>
              <a:ext uri="{FF2B5EF4-FFF2-40B4-BE49-F238E27FC236}">
                <a16:creationId xmlns:a16="http://schemas.microsoft.com/office/drawing/2014/main" id="{5A3FE82E-E78C-4AD5-AABD-AD5681A879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8143B0-2FD3-4D23-96BA-AAF750C03914}"/>
              </a:ext>
            </a:extLst>
          </p:cNvPr>
          <p:cNvSpPr>
            <a:spLocks noGrp="1"/>
          </p:cNvSpPr>
          <p:nvPr>
            <p:ph type="sldNum" sz="quarter" idx="12"/>
          </p:nvPr>
        </p:nvSpPr>
        <p:spPr/>
        <p:txBody>
          <a:bodyPr/>
          <a:lstStyle/>
          <a:p>
            <a:fld id="{2C7C8D61-4132-4622-B0E5-AD06CDAC6805}" type="slidenum">
              <a:rPr lang="en-GB" smtClean="0"/>
              <a:t>‹#›</a:t>
            </a:fld>
            <a:endParaRPr lang="en-GB"/>
          </a:p>
        </p:txBody>
      </p:sp>
    </p:spTree>
    <p:extLst>
      <p:ext uri="{BB962C8B-B14F-4D97-AF65-F5344CB8AC3E}">
        <p14:creationId xmlns:p14="http://schemas.microsoft.com/office/powerpoint/2010/main" val="147538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63889-114B-4A0F-94DC-9BC4FE88087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32DEF68-6D73-4820-9852-BEA9BDF4D2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6890372-D80E-44FB-A5F0-03597EE16D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2E6679F-E4E2-4B80-83AC-537082767058}"/>
              </a:ext>
            </a:extLst>
          </p:cNvPr>
          <p:cNvSpPr>
            <a:spLocks noGrp="1"/>
          </p:cNvSpPr>
          <p:nvPr>
            <p:ph type="dt" sz="half" idx="10"/>
          </p:nvPr>
        </p:nvSpPr>
        <p:spPr/>
        <p:txBody>
          <a:bodyPr/>
          <a:lstStyle/>
          <a:p>
            <a:fld id="{7C0797A5-F70A-43FB-9D3E-AE3FA9211229}" type="datetimeFigureOut">
              <a:rPr lang="en-GB" smtClean="0"/>
              <a:t>03/12/2020</a:t>
            </a:fld>
            <a:endParaRPr lang="en-GB"/>
          </a:p>
        </p:txBody>
      </p:sp>
      <p:sp>
        <p:nvSpPr>
          <p:cNvPr id="6" name="Footer Placeholder 5">
            <a:extLst>
              <a:ext uri="{FF2B5EF4-FFF2-40B4-BE49-F238E27FC236}">
                <a16:creationId xmlns:a16="http://schemas.microsoft.com/office/drawing/2014/main" id="{41DD6050-77DC-4465-A615-04E6D4A827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743D278-6CAF-476B-B88C-D0EABF3B1784}"/>
              </a:ext>
            </a:extLst>
          </p:cNvPr>
          <p:cNvSpPr>
            <a:spLocks noGrp="1"/>
          </p:cNvSpPr>
          <p:nvPr>
            <p:ph type="sldNum" sz="quarter" idx="12"/>
          </p:nvPr>
        </p:nvSpPr>
        <p:spPr/>
        <p:txBody>
          <a:bodyPr/>
          <a:lstStyle/>
          <a:p>
            <a:fld id="{2C7C8D61-4132-4622-B0E5-AD06CDAC6805}" type="slidenum">
              <a:rPr lang="en-GB" smtClean="0"/>
              <a:t>‹#›</a:t>
            </a:fld>
            <a:endParaRPr lang="en-GB"/>
          </a:p>
        </p:txBody>
      </p:sp>
    </p:spTree>
    <p:extLst>
      <p:ext uri="{BB962C8B-B14F-4D97-AF65-F5344CB8AC3E}">
        <p14:creationId xmlns:p14="http://schemas.microsoft.com/office/powerpoint/2010/main" val="339719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606F-52A1-40EA-A860-BB0DAC2D60B3}"/>
              </a:ext>
            </a:extLst>
          </p:cNvPr>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170112C-CEA1-46B5-8FED-7989DC604E04}"/>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1A3C7E-3DA4-452A-8E53-36170DBCBDB8}"/>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FFE9807-1F1A-4CE1-9CD8-1F7E4B1E915B}"/>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88740-7765-44D5-BD41-D6DD39263760}"/>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3DE8EA1-5A62-480B-86B2-63401759BF4C}"/>
              </a:ext>
            </a:extLst>
          </p:cNvPr>
          <p:cNvSpPr>
            <a:spLocks noGrp="1"/>
          </p:cNvSpPr>
          <p:nvPr>
            <p:ph type="dt" sz="half" idx="10"/>
          </p:nvPr>
        </p:nvSpPr>
        <p:spPr/>
        <p:txBody>
          <a:bodyPr/>
          <a:lstStyle/>
          <a:p>
            <a:fld id="{7C0797A5-F70A-43FB-9D3E-AE3FA9211229}" type="datetimeFigureOut">
              <a:rPr lang="en-GB" smtClean="0"/>
              <a:t>03/12/2020</a:t>
            </a:fld>
            <a:endParaRPr lang="en-GB"/>
          </a:p>
        </p:txBody>
      </p:sp>
      <p:sp>
        <p:nvSpPr>
          <p:cNvPr id="8" name="Footer Placeholder 7">
            <a:extLst>
              <a:ext uri="{FF2B5EF4-FFF2-40B4-BE49-F238E27FC236}">
                <a16:creationId xmlns:a16="http://schemas.microsoft.com/office/drawing/2014/main" id="{9D51E134-3AE3-4194-AEB5-D2EB8D06425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7B34B6D-4EF6-4A2E-842E-4A7C607A9A0D}"/>
              </a:ext>
            </a:extLst>
          </p:cNvPr>
          <p:cNvSpPr>
            <a:spLocks noGrp="1"/>
          </p:cNvSpPr>
          <p:nvPr>
            <p:ph type="sldNum" sz="quarter" idx="12"/>
          </p:nvPr>
        </p:nvSpPr>
        <p:spPr/>
        <p:txBody>
          <a:bodyPr/>
          <a:lstStyle/>
          <a:p>
            <a:fld id="{2C7C8D61-4132-4622-B0E5-AD06CDAC6805}" type="slidenum">
              <a:rPr lang="en-GB" smtClean="0"/>
              <a:t>‹#›</a:t>
            </a:fld>
            <a:endParaRPr lang="en-GB"/>
          </a:p>
        </p:txBody>
      </p:sp>
    </p:spTree>
    <p:extLst>
      <p:ext uri="{BB962C8B-B14F-4D97-AF65-F5344CB8AC3E}">
        <p14:creationId xmlns:p14="http://schemas.microsoft.com/office/powerpoint/2010/main" val="163471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AE70F-CF9D-4C78-A21A-5A6CCF2C8FD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894CF1A-9CDC-4A04-BFD8-C9D06AAD9F23}"/>
              </a:ext>
            </a:extLst>
          </p:cNvPr>
          <p:cNvSpPr>
            <a:spLocks noGrp="1"/>
          </p:cNvSpPr>
          <p:nvPr>
            <p:ph type="dt" sz="half" idx="10"/>
          </p:nvPr>
        </p:nvSpPr>
        <p:spPr/>
        <p:txBody>
          <a:bodyPr/>
          <a:lstStyle/>
          <a:p>
            <a:fld id="{7C0797A5-F70A-43FB-9D3E-AE3FA9211229}" type="datetimeFigureOut">
              <a:rPr lang="en-GB" smtClean="0"/>
              <a:t>03/12/2020</a:t>
            </a:fld>
            <a:endParaRPr lang="en-GB"/>
          </a:p>
        </p:txBody>
      </p:sp>
      <p:sp>
        <p:nvSpPr>
          <p:cNvPr id="4" name="Footer Placeholder 3">
            <a:extLst>
              <a:ext uri="{FF2B5EF4-FFF2-40B4-BE49-F238E27FC236}">
                <a16:creationId xmlns:a16="http://schemas.microsoft.com/office/drawing/2014/main" id="{B14E75DB-2757-4E3C-AAD8-8AAFE530BA3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515B1B9-583E-4ED1-8D46-5F4A19FA63BC}"/>
              </a:ext>
            </a:extLst>
          </p:cNvPr>
          <p:cNvSpPr>
            <a:spLocks noGrp="1"/>
          </p:cNvSpPr>
          <p:nvPr>
            <p:ph type="sldNum" sz="quarter" idx="12"/>
          </p:nvPr>
        </p:nvSpPr>
        <p:spPr/>
        <p:txBody>
          <a:bodyPr/>
          <a:lstStyle/>
          <a:p>
            <a:fld id="{2C7C8D61-4132-4622-B0E5-AD06CDAC6805}" type="slidenum">
              <a:rPr lang="en-GB" smtClean="0"/>
              <a:t>‹#›</a:t>
            </a:fld>
            <a:endParaRPr lang="en-GB"/>
          </a:p>
        </p:txBody>
      </p:sp>
    </p:spTree>
    <p:extLst>
      <p:ext uri="{BB962C8B-B14F-4D97-AF65-F5344CB8AC3E}">
        <p14:creationId xmlns:p14="http://schemas.microsoft.com/office/powerpoint/2010/main" val="4191194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8E660E-A270-4087-B606-052AF4D8BA64}"/>
              </a:ext>
            </a:extLst>
          </p:cNvPr>
          <p:cNvSpPr>
            <a:spLocks noGrp="1"/>
          </p:cNvSpPr>
          <p:nvPr>
            <p:ph type="dt" sz="half" idx="10"/>
          </p:nvPr>
        </p:nvSpPr>
        <p:spPr/>
        <p:txBody>
          <a:bodyPr/>
          <a:lstStyle/>
          <a:p>
            <a:fld id="{7C0797A5-F70A-43FB-9D3E-AE3FA9211229}" type="datetimeFigureOut">
              <a:rPr lang="en-GB" smtClean="0"/>
              <a:t>03/12/2020</a:t>
            </a:fld>
            <a:endParaRPr lang="en-GB"/>
          </a:p>
        </p:txBody>
      </p:sp>
      <p:sp>
        <p:nvSpPr>
          <p:cNvPr id="3" name="Footer Placeholder 2">
            <a:extLst>
              <a:ext uri="{FF2B5EF4-FFF2-40B4-BE49-F238E27FC236}">
                <a16:creationId xmlns:a16="http://schemas.microsoft.com/office/drawing/2014/main" id="{25811ED7-7CE5-4B03-8BDB-94220FF80E9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251D323-9AC3-4780-9766-8358F1BB1CB3}"/>
              </a:ext>
            </a:extLst>
          </p:cNvPr>
          <p:cNvSpPr>
            <a:spLocks noGrp="1"/>
          </p:cNvSpPr>
          <p:nvPr>
            <p:ph type="sldNum" sz="quarter" idx="12"/>
          </p:nvPr>
        </p:nvSpPr>
        <p:spPr/>
        <p:txBody>
          <a:bodyPr/>
          <a:lstStyle/>
          <a:p>
            <a:fld id="{2C7C8D61-4132-4622-B0E5-AD06CDAC6805}" type="slidenum">
              <a:rPr lang="en-GB" smtClean="0"/>
              <a:t>‹#›</a:t>
            </a:fld>
            <a:endParaRPr lang="en-GB"/>
          </a:p>
        </p:txBody>
      </p:sp>
    </p:spTree>
    <p:extLst>
      <p:ext uri="{BB962C8B-B14F-4D97-AF65-F5344CB8AC3E}">
        <p14:creationId xmlns:p14="http://schemas.microsoft.com/office/powerpoint/2010/main" val="221689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8E2A5-FA92-40DE-B08A-9CA2B01B62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654875-E944-47ED-96A5-D983446F09F1}"/>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B05EA95-E2BC-4FBF-BDB1-E940673D1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4F6CB8-7453-439D-8146-FFC3F72D233B}"/>
              </a:ext>
            </a:extLst>
          </p:cNvPr>
          <p:cNvSpPr>
            <a:spLocks noGrp="1"/>
          </p:cNvSpPr>
          <p:nvPr>
            <p:ph type="dt" sz="half" idx="10"/>
          </p:nvPr>
        </p:nvSpPr>
        <p:spPr/>
        <p:txBody>
          <a:bodyPr/>
          <a:lstStyle/>
          <a:p>
            <a:fld id="{7C0797A5-F70A-43FB-9D3E-AE3FA9211229}" type="datetimeFigureOut">
              <a:rPr lang="en-GB" smtClean="0"/>
              <a:t>03/12/2020</a:t>
            </a:fld>
            <a:endParaRPr lang="en-GB"/>
          </a:p>
        </p:txBody>
      </p:sp>
      <p:sp>
        <p:nvSpPr>
          <p:cNvPr id="6" name="Footer Placeholder 5">
            <a:extLst>
              <a:ext uri="{FF2B5EF4-FFF2-40B4-BE49-F238E27FC236}">
                <a16:creationId xmlns:a16="http://schemas.microsoft.com/office/drawing/2014/main" id="{036F604F-5E96-42CF-AF0A-3183F54FCB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ECFDE5-9290-4753-8A9E-FF559DC9A488}"/>
              </a:ext>
            </a:extLst>
          </p:cNvPr>
          <p:cNvSpPr>
            <a:spLocks noGrp="1"/>
          </p:cNvSpPr>
          <p:nvPr>
            <p:ph type="sldNum" sz="quarter" idx="12"/>
          </p:nvPr>
        </p:nvSpPr>
        <p:spPr/>
        <p:txBody>
          <a:bodyPr/>
          <a:lstStyle/>
          <a:p>
            <a:fld id="{2C7C8D61-4132-4622-B0E5-AD06CDAC6805}" type="slidenum">
              <a:rPr lang="en-GB" smtClean="0"/>
              <a:t>‹#›</a:t>
            </a:fld>
            <a:endParaRPr lang="en-GB"/>
          </a:p>
        </p:txBody>
      </p:sp>
    </p:spTree>
    <p:extLst>
      <p:ext uri="{BB962C8B-B14F-4D97-AF65-F5344CB8AC3E}">
        <p14:creationId xmlns:p14="http://schemas.microsoft.com/office/powerpoint/2010/main" val="532338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3F74D-E510-4F43-AC77-562E28C5D9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F6043FC-206B-45B3-A91D-5C48DE0395F1}"/>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1F7E6F5-C86C-4BAC-9200-2E3B926E21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45305-168B-4590-8F8A-17EED52C5E99}"/>
              </a:ext>
            </a:extLst>
          </p:cNvPr>
          <p:cNvSpPr>
            <a:spLocks noGrp="1"/>
          </p:cNvSpPr>
          <p:nvPr>
            <p:ph type="dt" sz="half" idx="10"/>
          </p:nvPr>
        </p:nvSpPr>
        <p:spPr/>
        <p:txBody>
          <a:bodyPr/>
          <a:lstStyle/>
          <a:p>
            <a:fld id="{7C0797A5-F70A-43FB-9D3E-AE3FA9211229}" type="datetimeFigureOut">
              <a:rPr lang="en-GB" smtClean="0"/>
              <a:t>03/12/2020</a:t>
            </a:fld>
            <a:endParaRPr lang="en-GB"/>
          </a:p>
        </p:txBody>
      </p:sp>
      <p:sp>
        <p:nvSpPr>
          <p:cNvPr id="6" name="Footer Placeholder 5">
            <a:extLst>
              <a:ext uri="{FF2B5EF4-FFF2-40B4-BE49-F238E27FC236}">
                <a16:creationId xmlns:a16="http://schemas.microsoft.com/office/drawing/2014/main" id="{8DC2E7C3-E079-483B-8C00-2A00613848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9F7B3B2-83BA-48AC-83CD-5666A6E451F8}"/>
              </a:ext>
            </a:extLst>
          </p:cNvPr>
          <p:cNvSpPr>
            <a:spLocks noGrp="1"/>
          </p:cNvSpPr>
          <p:nvPr>
            <p:ph type="sldNum" sz="quarter" idx="12"/>
          </p:nvPr>
        </p:nvSpPr>
        <p:spPr/>
        <p:txBody>
          <a:bodyPr/>
          <a:lstStyle/>
          <a:p>
            <a:fld id="{2C7C8D61-4132-4622-B0E5-AD06CDAC6805}" type="slidenum">
              <a:rPr lang="en-GB" smtClean="0"/>
              <a:t>‹#›</a:t>
            </a:fld>
            <a:endParaRPr lang="en-GB"/>
          </a:p>
        </p:txBody>
      </p:sp>
    </p:spTree>
    <p:extLst>
      <p:ext uri="{BB962C8B-B14F-4D97-AF65-F5344CB8AC3E}">
        <p14:creationId xmlns:p14="http://schemas.microsoft.com/office/powerpoint/2010/main" val="3909349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A2A383-3940-4261-8F86-A92CA70B3668}"/>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4C788C7-A2A3-4431-9508-204E44C551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142685-F88B-49E0-9DE7-8173A5F7F7D9}"/>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0797A5-F70A-43FB-9D3E-AE3FA9211229}" type="datetimeFigureOut">
              <a:rPr lang="en-GB" smtClean="0"/>
              <a:t>03/12/2020</a:t>
            </a:fld>
            <a:endParaRPr lang="en-GB"/>
          </a:p>
        </p:txBody>
      </p:sp>
      <p:sp>
        <p:nvSpPr>
          <p:cNvPr id="5" name="Footer Placeholder 4">
            <a:extLst>
              <a:ext uri="{FF2B5EF4-FFF2-40B4-BE49-F238E27FC236}">
                <a16:creationId xmlns:a16="http://schemas.microsoft.com/office/drawing/2014/main" id="{D893288E-72D1-4249-925E-714606748A47}"/>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D3DB285-0AF7-451E-BCBC-1FCC9397CDC3}"/>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7C8D61-4132-4622-B0E5-AD06CDAC6805}" type="slidenum">
              <a:rPr lang="en-GB" smtClean="0"/>
              <a:t>‹#›</a:t>
            </a:fld>
            <a:endParaRPr lang="en-GB"/>
          </a:p>
        </p:txBody>
      </p:sp>
    </p:spTree>
    <p:extLst>
      <p:ext uri="{BB962C8B-B14F-4D97-AF65-F5344CB8AC3E}">
        <p14:creationId xmlns:p14="http://schemas.microsoft.com/office/powerpoint/2010/main" val="371132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5BF20-308F-495C-8022-85A908DF5788}"/>
              </a:ext>
            </a:extLst>
          </p:cNvPr>
          <p:cNvSpPr>
            <a:spLocks noGrp="1"/>
          </p:cNvSpPr>
          <p:nvPr>
            <p:ph type="ctrTitle"/>
          </p:nvPr>
        </p:nvSpPr>
        <p:spPr/>
        <p:txBody>
          <a:bodyPr>
            <a:normAutofit fontScale="90000"/>
          </a:bodyPr>
          <a:lstStyle/>
          <a:p>
            <a:r>
              <a:rPr lang="en-GB" b="1" dirty="0"/>
              <a:t>ASH: The Answer Set Programming based Hierarchical Abstraction Planner for Robots</a:t>
            </a:r>
          </a:p>
        </p:txBody>
      </p:sp>
      <p:sp>
        <p:nvSpPr>
          <p:cNvPr id="3" name="Subtitle 2">
            <a:extLst>
              <a:ext uri="{FF2B5EF4-FFF2-40B4-BE49-F238E27FC236}">
                <a16:creationId xmlns:a16="http://schemas.microsoft.com/office/drawing/2014/main" id="{6B22363F-86C2-43BF-AE6F-2332D857B724}"/>
              </a:ext>
            </a:extLst>
          </p:cNvPr>
          <p:cNvSpPr>
            <a:spLocks noGrp="1"/>
          </p:cNvSpPr>
          <p:nvPr>
            <p:ph type="subTitle" idx="1"/>
          </p:nvPr>
        </p:nvSpPr>
        <p:spPr>
          <a:xfrm>
            <a:off x="1524000" y="3602037"/>
            <a:ext cx="9144000" cy="2269041"/>
          </a:xfrm>
        </p:spPr>
        <p:txBody>
          <a:bodyPr>
            <a:normAutofit/>
          </a:bodyPr>
          <a:lstStyle/>
          <a:p>
            <a:r>
              <a:rPr lang="en-GB" dirty="0"/>
              <a:t>RSMG 5</a:t>
            </a:r>
          </a:p>
          <a:p>
            <a:endParaRPr lang="en-GB" dirty="0"/>
          </a:p>
          <a:p>
            <a:r>
              <a:rPr lang="en-GB" dirty="0"/>
              <a:t>Oliver Michael Kamperis</a:t>
            </a:r>
          </a:p>
          <a:p>
            <a:r>
              <a:rPr lang="en-GB" dirty="0"/>
              <a:t>Marco Castellani</a:t>
            </a:r>
          </a:p>
          <a:p>
            <a:r>
              <a:rPr lang="en-GB" dirty="0" err="1"/>
              <a:t>Yongjing</a:t>
            </a:r>
            <a:r>
              <a:rPr lang="en-GB" dirty="0"/>
              <a:t> Wang</a:t>
            </a:r>
          </a:p>
        </p:txBody>
      </p:sp>
    </p:spTree>
    <p:extLst>
      <p:ext uri="{BB962C8B-B14F-4D97-AF65-F5344CB8AC3E}">
        <p14:creationId xmlns:p14="http://schemas.microsoft.com/office/powerpoint/2010/main" val="3577447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Redefinitions</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3"/>
            <a:ext cx="10515600" cy="4793640"/>
          </a:xfrm>
        </p:spPr>
        <p:txBody>
          <a:bodyPr>
            <a:normAutofit lnSpcReduction="10000"/>
          </a:bodyPr>
          <a:lstStyle/>
          <a:p>
            <a:r>
              <a:rPr lang="en-GB" dirty="0"/>
              <a:t>No limits, anything goes!</a:t>
            </a:r>
          </a:p>
          <a:p>
            <a:pPr lvl="1"/>
            <a:r>
              <a:rPr lang="en-GB" dirty="0"/>
              <a:t>Removal or replacement of state variables,</a:t>
            </a:r>
          </a:p>
          <a:p>
            <a:pPr lvl="1"/>
            <a:r>
              <a:rPr lang="en-GB" dirty="0"/>
              <a:t>Replacement of actions with abstract task descriptions.</a:t>
            </a:r>
          </a:p>
          <a:p>
            <a:r>
              <a:rPr lang="en-GB" dirty="0"/>
              <a:t>Not so well defined, no clear general way to define the mapping between levels, needs to be designed carefully by the engineer.</a:t>
            </a:r>
          </a:p>
          <a:p>
            <a:pPr marL="0" indent="0">
              <a:buNone/>
            </a:pPr>
            <a:endParaRPr lang="en-GB" sz="1300" dirty="0"/>
          </a:p>
          <a:p>
            <a:r>
              <a:rPr lang="en-GB" dirty="0"/>
              <a:t>Intended only at the highest level for abstract task scheduling;</a:t>
            </a:r>
          </a:p>
          <a:p>
            <a:pPr lvl="1"/>
            <a:r>
              <a:rPr lang="en-GB" dirty="0"/>
              <a:t>Determine a sequence of high-level tasks that need to be completed,</a:t>
            </a:r>
          </a:p>
          <a:p>
            <a:pPr lvl="1"/>
            <a:r>
              <a:rPr lang="en-GB" dirty="0"/>
              <a:t>Each task is itself its own planning problem.</a:t>
            </a:r>
          </a:p>
          <a:p>
            <a:pPr marL="0" indent="0">
              <a:buNone/>
            </a:pPr>
            <a:endParaRPr lang="en-GB" sz="1200" dirty="0"/>
          </a:p>
          <a:p>
            <a:r>
              <a:rPr lang="en-GB" dirty="0"/>
              <a:t>Redefinitions are difficult but potentially very powerful due to the ability to form task schedules form abstract goal descriptions.</a:t>
            </a:r>
          </a:p>
        </p:txBody>
      </p:sp>
    </p:spTree>
    <p:extLst>
      <p:ext uri="{BB962C8B-B14F-4D97-AF65-F5344CB8AC3E}">
        <p14:creationId xmlns:p14="http://schemas.microsoft.com/office/powerpoint/2010/main" val="2517429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Hierarchical Plans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3"/>
                <a:ext cx="10515600" cy="4793640"/>
              </a:xfrm>
            </p:spPr>
            <p:txBody>
              <a:bodyPr>
                <a:normAutofit lnSpcReduction="10000"/>
              </a:bodyPr>
              <a:lstStyle/>
              <a:p>
                <a:r>
                  <a:rPr lang="en-GB" dirty="0"/>
                  <a:t>A four-tuple </a:t>
                </a:r>
                <a14:m>
                  <m:oMath xmlns:m="http://schemas.openxmlformats.org/officeDocument/2006/math">
                    <m:sSubSup>
                      <m:sSubSupPr>
                        <m:ctrlPr>
                          <a:rPr lang="el-GR" b="1" i="1">
                            <a:latin typeface="Cambria Math" panose="02040503050406030204" pitchFamily="18" charset="0"/>
                          </a:rPr>
                        </m:ctrlPr>
                      </m:sSubSupPr>
                      <m:e>
                        <m:r>
                          <a:rPr lang="en-GB" b="1" i="1" smtClean="0">
                            <a:latin typeface="Cambria Math" panose="02040503050406030204" pitchFamily="18" charset="0"/>
                          </a:rPr>
                          <m:t>𝑯</m:t>
                        </m:r>
                      </m:e>
                      <m:sub>
                        <m:r>
                          <a:rPr lang="en-GB" b="1" i="1" dirty="0" smtClean="0">
                            <a:latin typeface="Cambria Math" panose="02040503050406030204" pitchFamily="18" charset="0"/>
                          </a:rPr>
                          <m:t>𝒋</m:t>
                        </m:r>
                        <m:r>
                          <a:rPr lang="en-GB" b="1" i="1" dirty="0" smtClean="0">
                            <a:latin typeface="Cambria Math" panose="02040503050406030204" pitchFamily="18" charset="0"/>
                          </a:rPr>
                          <m:t>,</m:t>
                        </m:r>
                        <m:r>
                          <a:rPr lang="en-GB" b="1" i="1" dirty="0" smtClean="0">
                            <a:latin typeface="Cambria Math" panose="02040503050406030204" pitchFamily="18" charset="0"/>
                          </a:rPr>
                          <m:t>𝒌</m:t>
                        </m:r>
                      </m:sub>
                      <m:sup>
                        <m:r>
                          <a:rPr lang="en-GB" b="1" i="1">
                            <a:latin typeface="Cambria Math" panose="02040503050406030204" pitchFamily="18" charset="0"/>
                          </a:rPr>
                          <m:t>𝑳</m:t>
                        </m:r>
                        <m:r>
                          <a:rPr lang="en-GB" b="1" i="1">
                            <a:latin typeface="Cambria Math" panose="02040503050406030204" pitchFamily="18" charset="0"/>
                          </a:rPr>
                          <m:t>,</m:t>
                        </m:r>
                        <m:r>
                          <a:rPr lang="en-GB" b="1" i="1">
                            <a:latin typeface="Cambria Math" panose="02040503050406030204" pitchFamily="18" charset="0"/>
                          </a:rPr>
                          <m:t>𝑵</m:t>
                        </m:r>
                      </m:sup>
                    </m:sSubSup>
                  </m:oMath>
                </a14:m>
                <a:r>
                  <a:rPr lang="en-GB" b="1" dirty="0"/>
                  <a:t> = &lt;I</a:t>
                </a:r>
                <a:r>
                  <a:rPr lang="en-GB" b="1" baseline="30000" dirty="0"/>
                  <a:t>L,N</a:t>
                </a:r>
                <a:r>
                  <a:rPr lang="en-GB" b="1" dirty="0"/>
                  <a:t>, G</a:t>
                </a:r>
                <a:r>
                  <a:rPr lang="en-GB" b="1" baseline="30000" dirty="0"/>
                  <a:t>L,N</a:t>
                </a:r>
                <a:r>
                  <a:rPr lang="en-GB" b="1" dirty="0"/>
                  <a:t>, {</a:t>
                </a:r>
                <a14:m>
                  <m:oMath xmlns:m="http://schemas.openxmlformats.org/officeDocument/2006/math">
                    <m:sSubSup>
                      <m:sSubSupPr>
                        <m:ctrlPr>
                          <a:rPr lang="el-GR" b="1" i="1" smtClean="0">
                            <a:latin typeface="Cambria Math" panose="02040503050406030204" pitchFamily="18" charset="0"/>
                          </a:rPr>
                        </m:ctrlPr>
                      </m:sSubSupPr>
                      <m:e>
                        <m:r>
                          <m:rPr>
                            <m:nor/>
                          </m:rPr>
                          <a:rPr lang="el-GR" b="1" dirty="0"/>
                          <m:t>Δ</m:t>
                        </m:r>
                      </m:e>
                      <m:sub>
                        <m:r>
                          <a:rPr lang="en-GB" b="1" i="1" dirty="0" smtClean="0">
                            <a:latin typeface="Cambria Math" panose="02040503050406030204" pitchFamily="18" charset="0"/>
                          </a:rPr>
                          <m:t>𝒕</m:t>
                        </m:r>
                      </m:sub>
                      <m:sup>
                        <m:r>
                          <a:rPr lang="en-GB" b="1" i="1">
                            <a:latin typeface="Cambria Math" panose="02040503050406030204" pitchFamily="18" charset="0"/>
                          </a:rPr>
                          <m:t>𝑳</m:t>
                        </m:r>
                        <m:r>
                          <a:rPr lang="en-GB" b="1" i="1" smtClean="0">
                            <a:latin typeface="Cambria Math" panose="02040503050406030204" pitchFamily="18" charset="0"/>
                          </a:rPr>
                          <m:t>,</m:t>
                        </m:r>
                        <m:r>
                          <a:rPr lang="en-GB" b="1" i="1" smtClean="0">
                            <a:latin typeface="Cambria Math" panose="02040503050406030204" pitchFamily="18" charset="0"/>
                          </a:rPr>
                          <m:t>𝑵</m:t>
                        </m:r>
                      </m:sup>
                    </m:sSubSup>
                  </m:oMath>
                </a14:m>
                <a:r>
                  <a:rPr lang="en-GB" b="1" dirty="0"/>
                  <a:t>| t ϵ [</a:t>
                </a:r>
                <a:r>
                  <a:rPr lang="en-GB" b="1" dirty="0" err="1"/>
                  <a:t>j,k</a:t>
                </a:r>
                <a:r>
                  <a:rPr lang="en-GB" b="1" dirty="0"/>
                  <a:t>)}, {P</a:t>
                </a:r>
                <a:r>
                  <a:rPr lang="en-GB" b="1" baseline="30000" dirty="0"/>
                  <a:t>m</a:t>
                </a:r>
                <a:r>
                  <a:rPr lang="en-GB" b="1" dirty="0"/>
                  <a:t> | m ϵ [L,N)} &gt;;</a:t>
                </a:r>
                <a:endParaRPr lang="en-GB" dirty="0"/>
              </a:p>
              <a:p>
                <a:pPr lvl="1"/>
                <a:r>
                  <a:rPr lang="en-GB" b="1" dirty="0"/>
                  <a:t>I</a:t>
                </a:r>
                <a:r>
                  <a:rPr lang="en-GB" b="1" baseline="30000" dirty="0"/>
                  <a:t>L,N</a:t>
                </a:r>
                <a:r>
                  <a:rPr lang="en-GB" dirty="0"/>
                  <a:t> is the initial state,</a:t>
                </a:r>
              </a:p>
              <a:p>
                <a:pPr lvl="1"/>
                <a:r>
                  <a:rPr lang="en-GB" b="1" dirty="0"/>
                  <a:t>G</a:t>
                </a:r>
                <a:r>
                  <a:rPr lang="en-GB" b="1" baseline="30000" dirty="0"/>
                  <a:t>L,N</a:t>
                </a:r>
                <a:r>
                  <a:rPr lang="en-GB" dirty="0"/>
                  <a:t> is the goal state,</a:t>
                </a:r>
              </a:p>
              <a:p>
                <a:pPr lvl="1"/>
                <a14:m>
                  <m:oMath xmlns:m="http://schemas.openxmlformats.org/officeDocument/2006/math">
                    <m:sSubSup>
                      <m:sSubSupPr>
                        <m:ctrlPr>
                          <a:rPr lang="el-GR" b="1" i="1" smtClean="0">
                            <a:latin typeface="Cambria Math" panose="02040503050406030204" pitchFamily="18" charset="0"/>
                          </a:rPr>
                        </m:ctrlPr>
                      </m:sSubSupPr>
                      <m:e>
                        <m:r>
                          <m:rPr>
                            <m:nor/>
                          </m:rPr>
                          <a:rPr lang="el-GR" b="1" dirty="0"/>
                          <m:t>Δ</m:t>
                        </m:r>
                      </m:e>
                      <m:sub>
                        <m:r>
                          <a:rPr lang="en-GB" b="1" i="1" dirty="0" smtClean="0">
                            <a:latin typeface="Cambria Math" panose="02040503050406030204" pitchFamily="18" charset="0"/>
                          </a:rPr>
                          <m:t>𝒕</m:t>
                        </m:r>
                      </m:sub>
                      <m:sup>
                        <m:r>
                          <a:rPr lang="en-GB" b="1" i="1">
                            <a:latin typeface="Cambria Math" panose="02040503050406030204" pitchFamily="18" charset="0"/>
                          </a:rPr>
                          <m:t>𝑳</m:t>
                        </m:r>
                        <m:r>
                          <a:rPr lang="en-GB" b="1" i="1" smtClean="0">
                            <a:latin typeface="Cambria Math" panose="02040503050406030204" pitchFamily="18" charset="0"/>
                          </a:rPr>
                          <m:t>,</m:t>
                        </m:r>
                        <m:r>
                          <a:rPr lang="en-GB" b="1" i="1" smtClean="0">
                            <a:latin typeface="Cambria Math" panose="02040503050406030204" pitchFamily="18" charset="0"/>
                          </a:rPr>
                          <m:t>𝑵</m:t>
                        </m:r>
                      </m:sup>
                    </m:sSubSup>
                  </m:oMath>
                </a14:m>
                <a:r>
                  <a:rPr lang="en-GB" dirty="0"/>
                  <a:t> is a sequence of decomposition trees,</a:t>
                </a:r>
              </a:p>
              <a:p>
                <a:pPr lvl="1"/>
                <a:r>
                  <a:rPr lang="en-GB" b="1" dirty="0"/>
                  <a:t>P</a:t>
                </a:r>
                <a:r>
                  <a:rPr lang="en-GB" b="1" baseline="30000" dirty="0"/>
                  <a:t>L,N-1</a:t>
                </a:r>
                <a:r>
                  <a:rPr lang="en-GB" dirty="0"/>
                  <a:t> is the “trailing” plan.</a:t>
                </a:r>
              </a:p>
              <a:p>
                <a:pPr marL="0" indent="0">
                  <a:buNone/>
                </a:pPr>
                <a:endParaRPr lang="en-GB" sz="1200" dirty="0"/>
              </a:p>
              <a:p>
                <a:r>
                  <a:rPr lang="en-GB" dirty="0"/>
                  <a:t>A single level plan is simply a sequence of state transitions.</a:t>
                </a:r>
              </a:p>
              <a:p>
                <a:r>
                  <a:rPr lang="en-GB" dirty="0"/>
                  <a:t>A hierarchical plan is conceptually a “pyramid” of stacked single plans.</a:t>
                </a:r>
              </a:p>
              <a:p>
                <a:r>
                  <a:rPr lang="en-GB" dirty="0"/>
                  <a:t>Decomposition trees define the relations between state transitions at different abstraction levels, i.e. which sequence of low level transitions achieve the same effect as the higher level transition.</a:t>
                </a:r>
              </a:p>
            </p:txBody>
          </p:sp>
        </mc:Choice>
        <mc:Fallback>
          <p:sp>
            <p:nvSpPr>
              <p:cNvPr id="3" name="Content Placeholder 2">
                <a:extLst>
                  <a:ext uri="{FF2B5EF4-FFF2-40B4-BE49-F238E27FC236}">
                    <a16:creationId xmlns:a16="http://schemas.microsoft.com/office/drawing/2014/main" id="{BFF7FE53-5FD3-4F30-9EB7-7D6A861F37DE}"/>
                  </a:ext>
                </a:extLst>
              </p:cNvPr>
              <p:cNvSpPr>
                <a:spLocks noGrp="1" noRot="1" noChangeAspect="1" noMove="1" noResize="1" noEditPoints="1" noAdjustHandles="1" noChangeArrowheads="1" noChangeShapeType="1" noTextEdit="1"/>
              </p:cNvSpPr>
              <p:nvPr>
                <p:ph idx="1"/>
              </p:nvPr>
            </p:nvSpPr>
            <p:spPr>
              <a:xfrm>
                <a:off x="838200" y="1418713"/>
                <a:ext cx="10515600" cy="4793640"/>
              </a:xfrm>
              <a:blipFill>
                <a:blip r:embed="rId3"/>
                <a:stretch>
                  <a:fillRect l="-1043" t="-1781" r="-1043"/>
                </a:stretch>
              </a:blipFill>
            </p:spPr>
            <p:txBody>
              <a:bodyPr/>
              <a:lstStyle/>
              <a:p>
                <a:r>
                  <a:rPr lang="en-GB">
                    <a:noFill/>
                  </a:rPr>
                  <a:t> </a:t>
                </a:r>
              </a:p>
            </p:txBody>
          </p:sp>
        </mc:Fallback>
      </mc:AlternateContent>
    </p:spTree>
    <p:extLst>
      <p:ext uri="{BB962C8B-B14F-4D97-AF65-F5344CB8AC3E}">
        <p14:creationId xmlns:p14="http://schemas.microsoft.com/office/powerpoint/2010/main" val="641789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Decomposition Trees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3"/>
                <a:ext cx="10515600" cy="4793640"/>
              </a:xfrm>
            </p:spPr>
            <p:txBody>
              <a:bodyPr>
                <a:normAutofit lnSpcReduction="10000"/>
              </a:bodyPr>
              <a:lstStyle/>
              <a:p>
                <a:r>
                  <a:rPr lang="en-GB" dirty="0"/>
                  <a:t>A three-tuple </a:t>
                </a:r>
                <a14:m>
                  <m:oMath xmlns:m="http://schemas.openxmlformats.org/officeDocument/2006/math">
                    <m:sSubSup>
                      <m:sSubSupPr>
                        <m:ctrlPr>
                          <a:rPr lang="el-GR" b="1" i="1">
                            <a:latin typeface="Cambria Math" panose="02040503050406030204" pitchFamily="18" charset="0"/>
                          </a:rPr>
                        </m:ctrlPr>
                      </m:sSubSupPr>
                      <m:e>
                        <m:r>
                          <m:rPr>
                            <m:nor/>
                          </m:rPr>
                          <a:rPr lang="el-GR" b="1" dirty="0"/>
                          <m:t>Δ</m:t>
                        </m:r>
                      </m:e>
                      <m:sub>
                        <m:r>
                          <a:rPr lang="en-GB" b="1" i="1" dirty="0" smtClean="0">
                            <a:latin typeface="Cambria Math" panose="02040503050406030204" pitchFamily="18" charset="0"/>
                          </a:rPr>
                          <m:t>𝒕</m:t>
                        </m:r>
                      </m:sub>
                      <m:sup>
                        <m:r>
                          <a:rPr lang="en-GB" b="1" i="1">
                            <a:latin typeface="Cambria Math" panose="02040503050406030204" pitchFamily="18" charset="0"/>
                          </a:rPr>
                          <m:t>𝑳</m:t>
                        </m:r>
                        <m:r>
                          <a:rPr lang="en-GB" b="1" i="1" smtClean="0">
                            <a:latin typeface="Cambria Math" panose="02040503050406030204" pitchFamily="18" charset="0"/>
                          </a:rPr>
                          <m:t>,</m:t>
                        </m:r>
                        <m:r>
                          <a:rPr lang="en-GB" b="1" i="1" smtClean="0">
                            <a:latin typeface="Cambria Math" panose="02040503050406030204" pitchFamily="18" charset="0"/>
                          </a:rPr>
                          <m:t>𝑵</m:t>
                        </m:r>
                      </m:sup>
                    </m:sSubSup>
                  </m:oMath>
                </a14:m>
                <a:r>
                  <a:rPr lang="en-GB" b="1" dirty="0"/>
                  <a:t> = &lt;</a:t>
                </a:r>
                <a:r>
                  <a:rPr lang="el-GR" b="1" dirty="0"/>
                  <a:t> </a:t>
                </a:r>
                <a14:m>
                  <m:oMath xmlns:m="http://schemas.openxmlformats.org/officeDocument/2006/math">
                    <m:sSubSup>
                      <m:sSubSupPr>
                        <m:ctrlPr>
                          <a:rPr lang="el-GR" b="1" i="1" smtClean="0">
                            <a:latin typeface="Cambria Math" panose="02040503050406030204" pitchFamily="18" charset="0"/>
                          </a:rPr>
                        </m:ctrlPr>
                      </m:sSubSupPr>
                      <m:e>
                        <m:r>
                          <m:rPr>
                            <m:nor/>
                          </m:rPr>
                          <a:rPr lang="el-GR" b="1" dirty="0"/>
                          <m:t>τ</m:t>
                        </m:r>
                      </m:e>
                      <m:sub>
                        <m:r>
                          <a:rPr lang="en-GB" b="1" i="1" smtClean="0">
                            <a:latin typeface="Cambria Math" panose="02040503050406030204" pitchFamily="18" charset="0"/>
                          </a:rPr>
                          <m:t>𝒕</m:t>
                        </m:r>
                      </m:sub>
                      <m:sup>
                        <m:r>
                          <a:rPr lang="en-GB" b="1" i="1" smtClean="0">
                            <a:latin typeface="Cambria Math" panose="02040503050406030204" pitchFamily="18" charset="0"/>
                          </a:rPr>
                          <m:t>𝑳</m:t>
                        </m:r>
                      </m:sup>
                    </m:sSubSup>
                  </m:oMath>
                </a14:m>
                <a:r>
                  <a:rPr lang="en-GB" b="1" dirty="0"/>
                  <a:t>, </a:t>
                </a:r>
                <a:r>
                  <a:rPr lang="el-GR" b="1" dirty="0"/>
                  <a:t>ρ</a:t>
                </a:r>
                <a:r>
                  <a:rPr lang="en-GB" b="1" dirty="0"/>
                  <a:t>(</a:t>
                </a:r>
                <a14:m>
                  <m:oMath xmlns:m="http://schemas.openxmlformats.org/officeDocument/2006/math">
                    <m:sSubSup>
                      <m:sSubSupPr>
                        <m:ctrlPr>
                          <a:rPr lang="el-GR" b="1" i="1">
                            <a:latin typeface="Cambria Math" panose="02040503050406030204" pitchFamily="18" charset="0"/>
                          </a:rPr>
                        </m:ctrlPr>
                      </m:sSubSupPr>
                      <m:e>
                        <m:r>
                          <m:rPr>
                            <m:nor/>
                          </m:rPr>
                          <a:rPr lang="el-GR" b="1" dirty="0"/>
                          <m:t>τ</m:t>
                        </m:r>
                      </m:e>
                      <m:sub>
                        <m:r>
                          <a:rPr lang="en-GB" b="1" i="1">
                            <a:latin typeface="Cambria Math" panose="02040503050406030204" pitchFamily="18" charset="0"/>
                          </a:rPr>
                          <m:t>𝒕</m:t>
                        </m:r>
                      </m:sub>
                      <m:sup>
                        <m:r>
                          <a:rPr lang="en-GB" b="1" i="1">
                            <a:latin typeface="Cambria Math" panose="02040503050406030204" pitchFamily="18" charset="0"/>
                          </a:rPr>
                          <m:t>𝑳</m:t>
                        </m:r>
                      </m:sup>
                    </m:sSubSup>
                  </m:oMath>
                </a14:m>
                <a:r>
                  <a:rPr lang="en-GB" b="1" dirty="0"/>
                  <a:t>), {</a:t>
                </a:r>
                <a14:m>
                  <m:oMath xmlns:m="http://schemas.openxmlformats.org/officeDocument/2006/math">
                    <m:sSubSup>
                      <m:sSubSupPr>
                        <m:ctrlPr>
                          <a:rPr lang="el-GR" b="1" i="1">
                            <a:latin typeface="Cambria Math" panose="02040503050406030204" pitchFamily="18" charset="0"/>
                          </a:rPr>
                        </m:ctrlPr>
                      </m:sSubSupPr>
                      <m:e>
                        <m:r>
                          <m:rPr>
                            <m:nor/>
                          </m:rPr>
                          <a:rPr lang="el-GR" b="1" dirty="0"/>
                          <m:t>Δ</m:t>
                        </m:r>
                      </m:e>
                      <m:sub>
                        <m:r>
                          <a:rPr lang="en-GB" b="1" i="1" dirty="0" smtClean="0">
                            <a:latin typeface="Cambria Math" panose="02040503050406030204" pitchFamily="18" charset="0"/>
                          </a:rPr>
                          <m:t>𝒊</m:t>
                        </m:r>
                      </m:sub>
                      <m:sup>
                        <m:r>
                          <a:rPr lang="en-GB" b="1" i="1">
                            <a:latin typeface="Cambria Math" panose="02040503050406030204" pitchFamily="18" charset="0"/>
                          </a:rPr>
                          <m:t>𝑳</m:t>
                        </m:r>
                        <m:r>
                          <a:rPr lang="en-GB" b="1" i="1">
                            <a:latin typeface="Cambria Math" panose="02040503050406030204" pitchFamily="18" charset="0"/>
                          </a:rPr>
                          <m:t>,</m:t>
                        </m:r>
                        <m:r>
                          <a:rPr lang="en-GB" b="1" i="1">
                            <a:latin typeface="Cambria Math" panose="02040503050406030204" pitchFamily="18" charset="0"/>
                          </a:rPr>
                          <m:t>𝑵</m:t>
                        </m:r>
                        <m:r>
                          <a:rPr lang="en-GB" b="1" i="1" smtClean="0">
                            <a:latin typeface="Cambria Math" panose="02040503050406030204" pitchFamily="18" charset="0"/>
                          </a:rPr>
                          <m:t>−</m:t>
                        </m:r>
                        <m:r>
                          <a:rPr lang="en-GB" b="1" i="1" smtClean="0">
                            <a:latin typeface="Cambria Math" panose="02040503050406030204" pitchFamily="18" charset="0"/>
                          </a:rPr>
                          <m:t>𝟏</m:t>
                        </m:r>
                      </m:sup>
                    </m:sSubSup>
                  </m:oMath>
                </a14:m>
                <a:r>
                  <a:rPr lang="el-GR" b="1" dirty="0"/>
                  <a:t> </a:t>
                </a:r>
                <a:r>
                  <a:rPr lang="en-GB" b="1" dirty="0"/>
                  <a:t>| </a:t>
                </a:r>
                <a:r>
                  <a:rPr lang="en-GB" b="1" dirty="0" err="1"/>
                  <a:t>i</a:t>
                </a:r>
                <a:r>
                  <a:rPr lang="en-GB" b="1" dirty="0"/>
                  <a:t> ϵ [</a:t>
                </a:r>
                <a:r>
                  <a:rPr lang="en-GB" b="1" dirty="0" err="1"/>
                  <a:t>j,k</a:t>
                </a:r>
                <a:r>
                  <a:rPr lang="en-GB" b="1" dirty="0"/>
                  <a:t>) : j &gt;= t, k &gt;= j }&gt; </a:t>
                </a:r>
                <a:r>
                  <a:rPr lang="en-GB" dirty="0"/>
                  <a:t>where;</a:t>
                </a:r>
              </a:p>
              <a:p>
                <a:pPr lvl="1"/>
                <a14:m>
                  <m:oMath xmlns:m="http://schemas.openxmlformats.org/officeDocument/2006/math">
                    <m:sSubSup>
                      <m:sSubSupPr>
                        <m:ctrlPr>
                          <a:rPr lang="el-GR" b="1" i="1" smtClean="0">
                            <a:latin typeface="Cambria Math" panose="02040503050406030204" pitchFamily="18" charset="0"/>
                          </a:rPr>
                        </m:ctrlPr>
                      </m:sSubSupPr>
                      <m:e>
                        <m:r>
                          <m:rPr>
                            <m:nor/>
                          </m:rPr>
                          <a:rPr lang="el-GR" b="1" dirty="0"/>
                          <m:t>τ</m:t>
                        </m:r>
                      </m:e>
                      <m:sub>
                        <m:r>
                          <a:rPr lang="en-GB" b="1" i="1" smtClean="0">
                            <a:latin typeface="Cambria Math" panose="02040503050406030204" pitchFamily="18" charset="0"/>
                          </a:rPr>
                          <m:t>𝒕</m:t>
                        </m:r>
                      </m:sub>
                      <m:sup>
                        <m:r>
                          <a:rPr lang="en-GB" b="1" i="1" smtClean="0">
                            <a:latin typeface="Cambria Math" panose="02040503050406030204" pitchFamily="18" charset="0"/>
                          </a:rPr>
                          <m:t>𝑳</m:t>
                        </m:r>
                      </m:sup>
                    </m:sSubSup>
                  </m:oMath>
                </a14:m>
                <a:r>
                  <a:rPr lang="en-GB" dirty="0"/>
                  <a:t> is the head transition,</a:t>
                </a:r>
              </a:p>
              <a:p>
                <a:pPr lvl="1"/>
                <a:r>
                  <a:rPr lang="el-GR" b="1" dirty="0"/>
                  <a:t>ρ</a:t>
                </a:r>
                <a:r>
                  <a:rPr lang="en-GB" b="1" dirty="0"/>
                  <a:t>(</a:t>
                </a:r>
                <a14:m>
                  <m:oMath xmlns:m="http://schemas.openxmlformats.org/officeDocument/2006/math">
                    <m:sSubSup>
                      <m:sSubSupPr>
                        <m:ctrlPr>
                          <a:rPr lang="el-GR" b="1" i="1" smtClean="0">
                            <a:latin typeface="Cambria Math" panose="02040503050406030204" pitchFamily="18" charset="0"/>
                          </a:rPr>
                        </m:ctrlPr>
                      </m:sSubSupPr>
                      <m:e>
                        <m:r>
                          <m:rPr>
                            <m:nor/>
                          </m:rPr>
                          <a:rPr lang="el-GR" b="1" dirty="0"/>
                          <m:t>τ</m:t>
                        </m:r>
                      </m:e>
                      <m:sub>
                        <m:r>
                          <a:rPr lang="en-GB" b="1" i="1" smtClean="0">
                            <a:latin typeface="Cambria Math" panose="02040503050406030204" pitchFamily="18" charset="0"/>
                          </a:rPr>
                          <m:t>𝒕</m:t>
                        </m:r>
                      </m:sub>
                      <m:sup>
                        <m:r>
                          <a:rPr lang="en-GB" b="1" i="1" smtClean="0">
                            <a:latin typeface="Cambria Math" panose="02040503050406030204" pitchFamily="18" charset="0"/>
                          </a:rPr>
                          <m:t>𝑳</m:t>
                        </m:r>
                      </m:sup>
                    </m:sSubSup>
                  </m:oMath>
                </a14:m>
                <a:r>
                  <a:rPr lang="en-GB" b="1" dirty="0"/>
                  <a:t>) </a:t>
                </a:r>
                <a:r>
                  <a:rPr lang="en-GB" dirty="0"/>
                  <a:t>is the sub-goal set,</a:t>
                </a:r>
              </a:p>
              <a:p>
                <a:pPr lvl="1"/>
                <a:r>
                  <a:rPr lang="en-GB" b="1" dirty="0"/>
                  <a:t>{</a:t>
                </a:r>
                <a14:m>
                  <m:oMath xmlns:m="http://schemas.openxmlformats.org/officeDocument/2006/math">
                    <m:sSubSup>
                      <m:sSubSupPr>
                        <m:ctrlPr>
                          <a:rPr lang="el-GR" b="1" i="1">
                            <a:latin typeface="Cambria Math" panose="02040503050406030204" pitchFamily="18" charset="0"/>
                          </a:rPr>
                        </m:ctrlPr>
                      </m:sSubSupPr>
                      <m:e>
                        <m:r>
                          <m:rPr>
                            <m:nor/>
                          </m:rPr>
                          <a:rPr lang="el-GR" b="1" dirty="0"/>
                          <m:t>Δ</m:t>
                        </m:r>
                      </m:e>
                      <m:sub>
                        <m:r>
                          <a:rPr lang="en-GB" b="1" i="1" dirty="0" smtClean="0">
                            <a:latin typeface="Cambria Math" panose="02040503050406030204" pitchFamily="18" charset="0"/>
                          </a:rPr>
                          <m:t>𝒊</m:t>
                        </m:r>
                      </m:sub>
                      <m:sup>
                        <m:r>
                          <a:rPr lang="en-GB" b="1" i="1">
                            <a:latin typeface="Cambria Math" panose="02040503050406030204" pitchFamily="18" charset="0"/>
                          </a:rPr>
                          <m:t>𝑳</m:t>
                        </m:r>
                        <m:r>
                          <a:rPr lang="en-GB" b="1" i="1">
                            <a:latin typeface="Cambria Math" panose="02040503050406030204" pitchFamily="18" charset="0"/>
                          </a:rPr>
                          <m:t>,</m:t>
                        </m:r>
                        <m:r>
                          <a:rPr lang="en-GB" b="1" i="1">
                            <a:latin typeface="Cambria Math" panose="02040503050406030204" pitchFamily="18" charset="0"/>
                          </a:rPr>
                          <m:t>𝑵</m:t>
                        </m:r>
                        <m:r>
                          <a:rPr lang="en-GB" b="1" i="1" smtClean="0">
                            <a:latin typeface="Cambria Math" panose="02040503050406030204" pitchFamily="18" charset="0"/>
                          </a:rPr>
                          <m:t>−</m:t>
                        </m:r>
                        <m:r>
                          <a:rPr lang="en-GB" b="1" i="1" smtClean="0">
                            <a:latin typeface="Cambria Math" panose="02040503050406030204" pitchFamily="18" charset="0"/>
                          </a:rPr>
                          <m:t>𝟏</m:t>
                        </m:r>
                      </m:sup>
                    </m:sSubSup>
                  </m:oMath>
                </a14:m>
                <a:r>
                  <a:rPr lang="el-GR" b="1" dirty="0"/>
                  <a:t> </a:t>
                </a:r>
                <a:r>
                  <a:rPr lang="en-GB" b="1" dirty="0"/>
                  <a:t>| </a:t>
                </a:r>
                <a:r>
                  <a:rPr lang="en-GB" b="1" dirty="0" err="1"/>
                  <a:t>i</a:t>
                </a:r>
                <a:r>
                  <a:rPr lang="en-GB" b="1" dirty="0"/>
                  <a:t> ϵ [</a:t>
                </a:r>
                <a:r>
                  <a:rPr lang="en-GB" b="1" dirty="0" err="1"/>
                  <a:t>j,k</a:t>
                </a:r>
                <a:r>
                  <a:rPr lang="en-GB" b="1" dirty="0"/>
                  <a:t>)} </a:t>
                </a:r>
                <a:r>
                  <a:rPr lang="en-GB" dirty="0"/>
                  <a:t>are its child trees.</a:t>
                </a:r>
              </a:p>
              <a:p>
                <a:pPr marL="0" indent="0">
                  <a:buNone/>
                </a:pPr>
                <a:endParaRPr lang="en-GB" sz="1400" dirty="0"/>
              </a:p>
              <a:p>
                <a:r>
                  <a:rPr lang="en-GB" dirty="0"/>
                  <a:t>The sub-goal set is the set of direct effects of the action set of the head transition.</a:t>
                </a:r>
              </a:p>
              <a:p>
                <a:r>
                  <a:rPr lang="en-GB" dirty="0"/>
                  <a:t>The children are a sequence of transitions at the next adjacent abstraction whose final state satisfies these sub-goals.</a:t>
                </a:r>
              </a:p>
              <a:p>
                <a:r>
                  <a:rPr lang="en-GB" dirty="0"/>
                  <a:t>Each action set at the maximum abstraction level defines a decomposition tree, </a:t>
                </a:r>
                <a:r>
                  <a:rPr lang="en-GB" b="1" dirty="0"/>
                  <a:t>constructing each tree is a sub-problem</a:t>
                </a:r>
                <a:r>
                  <a:rPr lang="en-GB" dirty="0"/>
                  <a:t>.</a:t>
                </a:r>
              </a:p>
            </p:txBody>
          </p:sp>
        </mc:Choice>
        <mc:Fallback>
          <p:sp>
            <p:nvSpPr>
              <p:cNvPr id="3" name="Content Placeholder 2">
                <a:extLst>
                  <a:ext uri="{FF2B5EF4-FFF2-40B4-BE49-F238E27FC236}">
                    <a16:creationId xmlns:a16="http://schemas.microsoft.com/office/drawing/2014/main" id="{BFF7FE53-5FD3-4F30-9EB7-7D6A861F37DE}"/>
                  </a:ext>
                </a:extLst>
              </p:cNvPr>
              <p:cNvSpPr>
                <a:spLocks noGrp="1" noRot="1" noChangeAspect="1" noMove="1" noResize="1" noEditPoints="1" noAdjustHandles="1" noChangeArrowheads="1" noChangeShapeType="1" noTextEdit="1"/>
              </p:cNvSpPr>
              <p:nvPr>
                <p:ph idx="1"/>
              </p:nvPr>
            </p:nvSpPr>
            <p:spPr>
              <a:xfrm>
                <a:off x="838200" y="1418713"/>
                <a:ext cx="10515600" cy="4793640"/>
              </a:xfrm>
              <a:blipFill>
                <a:blip r:embed="rId2"/>
                <a:stretch>
                  <a:fillRect l="-1043" t="-2036" b="-1781"/>
                </a:stretch>
              </a:blipFill>
            </p:spPr>
            <p:txBody>
              <a:bodyPr/>
              <a:lstStyle/>
              <a:p>
                <a:r>
                  <a:rPr lang="en-GB">
                    <a:noFill/>
                  </a:rPr>
                  <a:t> </a:t>
                </a:r>
              </a:p>
            </p:txBody>
          </p:sp>
        </mc:Fallback>
      </mc:AlternateContent>
    </p:spTree>
    <p:extLst>
      <p:ext uri="{BB962C8B-B14F-4D97-AF65-F5344CB8AC3E}">
        <p14:creationId xmlns:p14="http://schemas.microsoft.com/office/powerpoint/2010/main" val="606035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Decomposition Trees</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3"/>
            <a:ext cx="10515600" cy="2010287"/>
          </a:xfrm>
        </p:spPr>
        <p:txBody>
          <a:bodyPr>
            <a:normAutofit/>
          </a:bodyPr>
          <a:lstStyle/>
          <a:p>
            <a:r>
              <a:rPr lang="en-GB" dirty="0"/>
              <a:t>Each node is the head of its own tree.</a:t>
            </a:r>
          </a:p>
          <a:p>
            <a:r>
              <a:rPr lang="en-GB" dirty="0"/>
              <a:t>Tree is </a:t>
            </a:r>
            <a:r>
              <a:rPr lang="en-GB" b="1" dirty="0"/>
              <a:t>complete</a:t>
            </a:r>
            <a:r>
              <a:rPr lang="en-GB" dirty="0"/>
              <a:t> if it is either at the ground level or is conformant.</a:t>
            </a:r>
          </a:p>
          <a:p>
            <a:r>
              <a:rPr lang="en-GB" dirty="0"/>
              <a:t>Tree is </a:t>
            </a:r>
            <a:r>
              <a:rPr lang="en-GB" b="1" dirty="0"/>
              <a:t>absolute</a:t>
            </a:r>
            <a:r>
              <a:rPr lang="en-GB" dirty="0"/>
              <a:t> if is complete and all of its children are absolute.</a:t>
            </a:r>
          </a:p>
          <a:p>
            <a:r>
              <a:rPr lang="en-GB" dirty="0"/>
              <a:t>Each tree is </a:t>
            </a:r>
            <a:r>
              <a:rPr lang="en-GB" b="1" dirty="0"/>
              <a:t>independently solvable</a:t>
            </a:r>
            <a:r>
              <a:rPr lang="en-GB" dirty="0"/>
              <a:t>.</a:t>
            </a:r>
          </a:p>
        </p:txBody>
      </p:sp>
      <p:pic>
        <p:nvPicPr>
          <p:cNvPr id="4" name="Picture 3">
            <a:extLst>
              <a:ext uri="{FF2B5EF4-FFF2-40B4-BE49-F238E27FC236}">
                <a16:creationId xmlns:a16="http://schemas.microsoft.com/office/drawing/2014/main" id="{0C56BBC7-0B70-419C-9C3B-5AAD2A0E62C7}"/>
              </a:ext>
            </a:extLst>
          </p:cNvPr>
          <p:cNvPicPr>
            <a:picLocks noChangeAspect="1"/>
          </p:cNvPicPr>
          <p:nvPr/>
        </p:nvPicPr>
        <p:blipFill>
          <a:blip r:embed="rId3"/>
          <a:stretch>
            <a:fillRect/>
          </a:stretch>
        </p:blipFill>
        <p:spPr>
          <a:xfrm>
            <a:off x="187137" y="3540142"/>
            <a:ext cx="11817725" cy="3048149"/>
          </a:xfrm>
          <a:prstGeom prst="rect">
            <a:avLst/>
          </a:prstGeom>
        </p:spPr>
      </p:pic>
    </p:spTree>
    <p:extLst>
      <p:ext uri="{BB962C8B-B14F-4D97-AF65-F5344CB8AC3E}">
        <p14:creationId xmlns:p14="http://schemas.microsoft.com/office/powerpoint/2010/main" val="3850069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Decomposition Trees in Hierarchical Plans</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3"/>
            <a:ext cx="10515600" cy="2010287"/>
          </a:xfrm>
        </p:spPr>
        <p:txBody>
          <a:bodyPr>
            <a:normAutofit/>
          </a:bodyPr>
          <a:lstStyle/>
          <a:p>
            <a:r>
              <a:rPr lang="en-GB" dirty="0"/>
              <a:t>Nodes are of the form </a:t>
            </a:r>
            <a:r>
              <a:rPr lang="en-GB" b="1" dirty="0"/>
              <a:t>[</a:t>
            </a:r>
            <a:r>
              <a:rPr lang="en-GB" dirty="0"/>
              <a:t> abstraction level </a:t>
            </a:r>
            <a:r>
              <a:rPr lang="en-GB" b="1" dirty="0"/>
              <a:t>:</a:t>
            </a:r>
            <a:r>
              <a:rPr lang="en-GB" dirty="0"/>
              <a:t> time step </a:t>
            </a:r>
            <a:r>
              <a:rPr lang="en-GB" b="1" dirty="0"/>
              <a:t>]</a:t>
            </a:r>
            <a:r>
              <a:rPr lang="en-GB" dirty="0"/>
              <a:t>.</a:t>
            </a:r>
          </a:p>
          <a:p>
            <a:r>
              <a:rPr lang="en-GB" dirty="0"/>
              <a:t>Red lines are possible divisions or sub-divisions;</a:t>
            </a:r>
          </a:p>
          <a:p>
            <a:pPr lvl="1"/>
            <a:r>
              <a:rPr lang="en-GB" dirty="0"/>
              <a:t>Each division is a tree or sequence of trees,</a:t>
            </a:r>
          </a:p>
          <a:p>
            <a:pPr lvl="1"/>
            <a:r>
              <a:rPr lang="en-GB" dirty="0"/>
              <a:t>Divisions are solved iteratively from left to right.</a:t>
            </a:r>
          </a:p>
          <a:p>
            <a:pPr lvl="1"/>
            <a:endParaRPr lang="en-GB" dirty="0"/>
          </a:p>
        </p:txBody>
      </p:sp>
      <p:pic>
        <p:nvPicPr>
          <p:cNvPr id="5" name="Picture 4">
            <a:extLst>
              <a:ext uri="{FF2B5EF4-FFF2-40B4-BE49-F238E27FC236}">
                <a16:creationId xmlns:a16="http://schemas.microsoft.com/office/drawing/2014/main" id="{10F43C66-D654-4512-A836-6BCD8D6B78FB}"/>
              </a:ext>
            </a:extLst>
          </p:cNvPr>
          <p:cNvPicPr>
            <a:picLocks noChangeAspect="1"/>
          </p:cNvPicPr>
          <p:nvPr/>
        </p:nvPicPr>
        <p:blipFill>
          <a:blip r:embed="rId3"/>
          <a:stretch>
            <a:fillRect/>
          </a:stretch>
        </p:blipFill>
        <p:spPr>
          <a:xfrm>
            <a:off x="440784" y="3283362"/>
            <a:ext cx="11310432" cy="3427402"/>
          </a:xfrm>
          <a:prstGeom prst="rect">
            <a:avLst/>
          </a:prstGeom>
        </p:spPr>
      </p:pic>
    </p:spTree>
    <p:extLst>
      <p:ext uri="{BB962C8B-B14F-4D97-AF65-F5344CB8AC3E}">
        <p14:creationId xmlns:p14="http://schemas.microsoft.com/office/powerpoint/2010/main" val="1723462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Problems Encountered</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3"/>
            <a:ext cx="10515600" cy="2010287"/>
          </a:xfrm>
        </p:spPr>
        <p:txBody>
          <a:bodyPr>
            <a:normAutofit fontScale="92500"/>
          </a:bodyPr>
          <a:lstStyle/>
          <a:p>
            <a:r>
              <a:rPr lang="en-GB" dirty="0"/>
              <a:t>Where do we choose to divide a hierarchical plan?</a:t>
            </a:r>
          </a:p>
          <a:p>
            <a:r>
              <a:rPr lang="en-GB" dirty="0"/>
              <a:t>Do we allow revision of previously completed trees?</a:t>
            </a:r>
          </a:p>
          <a:p>
            <a:r>
              <a:rPr lang="en-GB" dirty="0"/>
              <a:t>If so how many do we allow to be revised?</a:t>
            </a:r>
          </a:p>
          <a:p>
            <a:r>
              <a:rPr lang="en-GB" dirty="0"/>
              <a:t>Complexity of constructed tree not indicative of complexity of solving it.</a:t>
            </a:r>
          </a:p>
        </p:txBody>
      </p:sp>
      <p:pic>
        <p:nvPicPr>
          <p:cNvPr id="5" name="Picture 4">
            <a:extLst>
              <a:ext uri="{FF2B5EF4-FFF2-40B4-BE49-F238E27FC236}">
                <a16:creationId xmlns:a16="http://schemas.microsoft.com/office/drawing/2014/main" id="{10F43C66-D654-4512-A836-6BCD8D6B78FB}"/>
              </a:ext>
            </a:extLst>
          </p:cNvPr>
          <p:cNvPicPr>
            <a:picLocks noChangeAspect="1"/>
          </p:cNvPicPr>
          <p:nvPr/>
        </p:nvPicPr>
        <p:blipFill>
          <a:blip r:embed="rId3"/>
          <a:stretch>
            <a:fillRect/>
          </a:stretch>
        </p:blipFill>
        <p:spPr>
          <a:xfrm>
            <a:off x="440784" y="3283362"/>
            <a:ext cx="11310432" cy="3427402"/>
          </a:xfrm>
          <a:prstGeom prst="rect">
            <a:avLst/>
          </a:prstGeom>
        </p:spPr>
      </p:pic>
    </p:spTree>
    <p:extLst>
      <p:ext uri="{BB962C8B-B14F-4D97-AF65-F5344CB8AC3E}">
        <p14:creationId xmlns:p14="http://schemas.microsoft.com/office/powerpoint/2010/main" val="3875368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Background and Motivation</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2"/>
            <a:ext cx="10515600" cy="4977036"/>
          </a:xfrm>
        </p:spPr>
        <p:txBody>
          <a:bodyPr>
            <a:normAutofit fontScale="92500" lnSpcReduction="10000"/>
          </a:bodyPr>
          <a:lstStyle/>
          <a:p>
            <a:pPr marL="0" indent="0" algn="ctr">
              <a:buNone/>
            </a:pPr>
            <a:r>
              <a:rPr lang="en-GB" dirty="0"/>
              <a:t>Planning requires reasoning about and making a series of related decisions regarding action and state change into an often large future temporal horizon prior to, or during, execution.</a:t>
            </a:r>
          </a:p>
          <a:p>
            <a:pPr marL="0" indent="0">
              <a:buNone/>
            </a:pPr>
            <a:endParaRPr lang="en-GB" sz="1300" dirty="0"/>
          </a:p>
          <a:p>
            <a:r>
              <a:rPr lang="en-GB" dirty="0"/>
              <a:t>Classical “flat” planning is intractable for non-trivial problems;</a:t>
            </a:r>
          </a:p>
          <a:p>
            <a:pPr lvl="1"/>
            <a:r>
              <a:rPr lang="en-GB" dirty="0"/>
              <a:t>Search space exponential in description size,</a:t>
            </a:r>
          </a:p>
          <a:p>
            <a:pPr lvl="1"/>
            <a:r>
              <a:rPr lang="en-GB" dirty="0"/>
              <a:t>Number of solutions exponential in plan length.</a:t>
            </a:r>
          </a:p>
          <a:p>
            <a:r>
              <a:rPr lang="en-GB" dirty="0"/>
              <a:t>In real-world, offline complete planning is non-feasible and futile.</a:t>
            </a:r>
          </a:p>
          <a:p>
            <a:pPr marL="0" indent="0">
              <a:buNone/>
            </a:pPr>
            <a:endParaRPr lang="en-GB" sz="1300" dirty="0"/>
          </a:p>
          <a:p>
            <a:r>
              <a:rPr lang="en-GB" dirty="0"/>
              <a:t>Methods to overcome this include;</a:t>
            </a:r>
          </a:p>
          <a:p>
            <a:pPr lvl="1"/>
            <a:r>
              <a:rPr lang="en-GB" dirty="0"/>
              <a:t>Specialise planners with application specific heuristics (manual or learnt),</a:t>
            </a:r>
          </a:p>
          <a:p>
            <a:pPr lvl="1"/>
            <a:r>
              <a:rPr lang="en-GB" dirty="0"/>
              <a:t>Simplify or apply constraints to the problem that reduce search space,</a:t>
            </a:r>
          </a:p>
          <a:p>
            <a:pPr lvl="1"/>
            <a:r>
              <a:rPr lang="en-GB" dirty="0"/>
              <a:t>Partial-plan online, split original problem into independently solvable sub-problems.</a:t>
            </a:r>
          </a:p>
        </p:txBody>
      </p:sp>
    </p:spTree>
    <p:extLst>
      <p:ext uri="{BB962C8B-B14F-4D97-AF65-F5344CB8AC3E}">
        <p14:creationId xmlns:p14="http://schemas.microsoft.com/office/powerpoint/2010/main" val="2691396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Planning over an Abstraction Hierarchy</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3"/>
            <a:ext cx="10515600" cy="4793640"/>
          </a:xfrm>
        </p:spPr>
        <p:txBody>
          <a:bodyPr>
            <a:normAutofit lnSpcReduction="10000"/>
          </a:bodyPr>
          <a:lstStyle/>
          <a:p>
            <a:r>
              <a:rPr lang="en-GB" dirty="0"/>
              <a:t>The human approach to overcome complexity of real-world is to plan online by applying abstraction in reasoning;</a:t>
            </a:r>
          </a:p>
          <a:p>
            <a:pPr lvl="1"/>
            <a:r>
              <a:rPr lang="en-GB" dirty="0"/>
              <a:t>Only decide upon the abstract stages of a plan initially,</a:t>
            </a:r>
          </a:p>
          <a:p>
            <a:pPr lvl="1"/>
            <a:r>
              <a:rPr lang="en-GB" dirty="0"/>
              <a:t>Deal with the details of each stage as they occur,</a:t>
            </a:r>
          </a:p>
          <a:p>
            <a:pPr lvl="1"/>
            <a:r>
              <a:rPr lang="en-GB" dirty="0"/>
              <a:t>If plan fails, only have to re-plan small portion of existing plan.</a:t>
            </a:r>
          </a:p>
          <a:p>
            <a:pPr marL="0" indent="0">
              <a:buNone/>
            </a:pPr>
            <a:endParaRPr lang="en-GB" sz="1400" dirty="0"/>
          </a:p>
          <a:p>
            <a:r>
              <a:rPr lang="en-GB" dirty="0"/>
              <a:t>ASH has the following novel capabilities inspired by this;</a:t>
            </a:r>
          </a:p>
          <a:p>
            <a:pPr lvl="1"/>
            <a:r>
              <a:rPr lang="en-GB" dirty="0"/>
              <a:t>Plan over a hierarchy of abstractions of a planning domain,</a:t>
            </a:r>
          </a:p>
          <a:p>
            <a:pPr lvl="2"/>
            <a:r>
              <a:rPr lang="en-GB" dirty="0"/>
              <a:t>Abstract problems exponentially faster to solve,</a:t>
            </a:r>
          </a:p>
          <a:p>
            <a:pPr lvl="2"/>
            <a:r>
              <a:rPr lang="en-GB" dirty="0"/>
              <a:t>Abstract solutions guide search in more concrete space,</a:t>
            </a:r>
          </a:p>
          <a:p>
            <a:pPr lvl="1"/>
            <a:r>
              <a:rPr lang="en-GB" dirty="0"/>
              <a:t>Divide and sub-divide problem and solve each sub-problem independently,</a:t>
            </a:r>
          </a:p>
          <a:p>
            <a:pPr lvl="2"/>
            <a:r>
              <a:rPr lang="en-GB" dirty="0"/>
              <a:t>Allows online partial planning but rarely leads to optimal plans,</a:t>
            </a:r>
          </a:p>
          <a:p>
            <a:pPr lvl="2"/>
            <a:r>
              <a:rPr lang="en-GB" dirty="0"/>
              <a:t>Multiple types, standard propagation, or look-back propagation.</a:t>
            </a:r>
          </a:p>
        </p:txBody>
      </p:sp>
    </p:spTree>
    <p:extLst>
      <p:ext uri="{BB962C8B-B14F-4D97-AF65-F5344CB8AC3E}">
        <p14:creationId xmlns:p14="http://schemas.microsoft.com/office/powerpoint/2010/main" val="1868006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Planning over an Abstraction Hierarchy</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3"/>
            <a:ext cx="10515600" cy="5073022"/>
          </a:xfrm>
        </p:spPr>
        <p:txBody>
          <a:bodyPr>
            <a:normAutofit lnSpcReduction="10000"/>
          </a:bodyPr>
          <a:lstStyle/>
          <a:p>
            <a:r>
              <a:rPr lang="en-GB" dirty="0"/>
              <a:t>Planning domain it represented by multiple domain models at different abstraction levels, arranged in a hierarchy.</a:t>
            </a:r>
          </a:p>
          <a:p>
            <a:pPr marL="0" indent="0">
              <a:buNone/>
            </a:pPr>
            <a:endParaRPr lang="en-GB" sz="1300" dirty="0"/>
          </a:p>
          <a:p>
            <a:r>
              <a:rPr lang="en-GB" dirty="0"/>
              <a:t>Iteratively solve the planning problems defined by the domain model at each abstraction is descending order.</a:t>
            </a:r>
          </a:p>
          <a:p>
            <a:pPr lvl="1"/>
            <a:r>
              <a:rPr lang="en-GB" dirty="0"/>
              <a:t>Only at the most abstraction level does a complete plan have to be generated,</a:t>
            </a:r>
          </a:p>
          <a:p>
            <a:pPr lvl="1"/>
            <a:r>
              <a:rPr lang="en-GB" dirty="0"/>
              <a:t>At lower abstractions, solution from the previous level is “skeleton” solution at the next, this provides guidance to search and allows problem splitting.</a:t>
            </a:r>
          </a:p>
          <a:p>
            <a:pPr marL="0" indent="0">
              <a:buNone/>
            </a:pPr>
            <a:endParaRPr lang="en-GB" sz="1200" dirty="0"/>
          </a:p>
          <a:p>
            <a:r>
              <a:rPr lang="en-GB" dirty="0"/>
              <a:t>Skeleton solution is formed by effects of actions passed as sub-goals;</a:t>
            </a:r>
          </a:p>
          <a:p>
            <a:pPr lvl="1"/>
            <a:r>
              <a:rPr lang="en-GB" dirty="0"/>
              <a:t>Sub-goals apply </a:t>
            </a:r>
            <a:r>
              <a:rPr lang="en-GB" b="1" dirty="0"/>
              <a:t>conformance constraint</a:t>
            </a:r>
            <a:r>
              <a:rPr lang="en-GB" dirty="0"/>
              <a:t> which limits number of solutions,</a:t>
            </a:r>
          </a:p>
          <a:p>
            <a:pPr lvl="1"/>
            <a:r>
              <a:rPr lang="en-GB" dirty="0"/>
              <a:t>Constraint simply enforces that plans at all levels </a:t>
            </a:r>
            <a:r>
              <a:rPr lang="en-GB" b="1" dirty="0"/>
              <a:t>achieve the same effects</a:t>
            </a:r>
            <a:r>
              <a:rPr lang="en-GB" dirty="0"/>
              <a:t>,</a:t>
            </a:r>
          </a:p>
          <a:p>
            <a:pPr lvl="1"/>
            <a:r>
              <a:rPr lang="en-GB" dirty="0"/>
              <a:t>Requires the ability to reason about state representation at different levels.</a:t>
            </a:r>
          </a:p>
        </p:txBody>
      </p:sp>
    </p:spTree>
    <p:extLst>
      <p:ext uri="{BB962C8B-B14F-4D97-AF65-F5344CB8AC3E}">
        <p14:creationId xmlns:p14="http://schemas.microsoft.com/office/powerpoint/2010/main" val="3388021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Planning over an Abstraction Hierarchy</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3"/>
            <a:ext cx="10515600" cy="1476268"/>
          </a:xfrm>
        </p:spPr>
        <p:txBody>
          <a:bodyPr>
            <a:normAutofit fontScale="92500"/>
          </a:bodyPr>
          <a:lstStyle/>
          <a:p>
            <a:r>
              <a:rPr lang="en-GB" dirty="0"/>
              <a:t>Design sufficiently expressive ground model to deal with the application.</a:t>
            </a:r>
          </a:p>
          <a:p>
            <a:r>
              <a:rPr lang="en-GB" dirty="0"/>
              <a:t>Abstractions are then created through various methods.</a:t>
            </a:r>
          </a:p>
          <a:p>
            <a:r>
              <a:rPr lang="en-GB" b="1" dirty="0"/>
              <a:t>Abstraction mappings </a:t>
            </a:r>
            <a:r>
              <a:rPr lang="en-GB" dirty="0"/>
              <a:t>define relationship between state over abstractions.</a:t>
            </a:r>
          </a:p>
        </p:txBody>
      </p:sp>
      <p:pic>
        <p:nvPicPr>
          <p:cNvPr id="4" name="Content Placeholder 6" descr="Diagram&#10;&#10;Description automatically generated">
            <a:extLst>
              <a:ext uri="{FF2B5EF4-FFF2-40B4-BE49-F238E27FC236}">
                <a16:creationId xmlns:a16="http://schemas.microsoft.com/office/drawing/2014/main" id="{EF80133A-2395-4CD6-9114-8B52A745D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026332"/>
            <a:ext cx="10124496" cy="3538957"/>
          </a:xfrm>
          <a:prstGeom prst="rect">
            <a:avLst/>
          </a:prstGeom>
        </p:spPr>
      </p:pic>
    </p:spTree>
    <p:extLst>
      <p:ext uri="{BB962C8B-B14F-4D97-AF65-F5344CB8AC3E}">
        <p14:creationId xmlns:p14="http://schemas.microsoft.com/office/powerpoint/2010/main" val="4030494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State Transition Systems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2"/>
                <a:ext cx="10515600" cy="4951775"/>
              </a:xfrm>
            </p:spPr>
            <p:txBody>
              <a:bodyPr>
                <a:normAutofit fontScale="92500" lnSpcReduction="10000"/>
              </a:bodyPr>
              <a:lstStyle/>
              <a:p>
                <a:r>
                  <a:rPr lang="en-GB" dirty="0"/>
                  <a:t>A three-tuple </a:t>
                </a:r>
                <a:r>
                  <a:rPr lang="el-GR" b="1" dirty="0"/>
                  <a:t>λ</a:t>
                </a:r>
                <a:r>
                  <a:rPr lang="en-GB" b="1" baseline="30000" dirty="0"/>
                  <a:t>L</a:t>
                </a:r>
                <a:r>
                  <a:rPr lang="en-GB" b="1" dirty="0"/>
                  <a:t> = &lt;</a:t>
                </a:r>
                <a:r>
                  <a:rPr lang="el-GR" b="1" dirty="0"/>
                  <a:t>Σ</a:t>
                </a:r>
                <a:r>
                  <a:rPr lang="en-GB" b="1" baseline="30000" dirty="0"/>
                  <a:t>L</a:t>
                </a:r>
                <a:r>
                  <a:rPr lang="en-GB" b="1" dirty="0"/>
                  <a:t>, A</a:t>
                </a:r>
                <a:r>
                  <a:rPr lang="en-GB" b="1" baseline="30000" dirty="0"/>
                  <a:t>L</a:t>
                </a:r>
                <a:r>
                  <a:rPr lang="en-GB" b="1" dirty="0"/>
                  <a:t>, T</a:t>
                </a:r>
                <a:r>
                  <a:rPr lang="en-GB" b="1" baseline="30000" dirty="0"/>
                  <a:t>L </a:t>
                </a:r>
                <a:r>
                  <a:rPr lang="en-GB" b="1" dirty="0"/>
                  <a:t>&gt; </a:t>
                </a:r>
                <a:r>
                  <a:rPr lang="en-GB" dirty="0"/>
                  <a:t>where;</a:t>
                </a:r>
              </a:p>
              <a:p>
                <a:pPr lvl="1"/>
                <a:r>
                  <a:rPr lang="el-GR" b="1" dirty="0"/>
                  <a:t>Σ</a:t>
                </a:r>
                <a:r>
                  <a:rPr lang="en-GB" dirty="0"/>
                  <a:t> is the set of valid states,</a:t>
                </a:r>
              </a:p>
              <a:p>
                <a:pPr lvl="1"/>
                <a:r>
                  <a:rPr lang="en-GB" b="1" dirty="0"/>
                  <a:t>A</a:t>
                </a:r>
                <a:r>
                  <a:rPr lang="en-GB" dirty="0"/>
                  <a:t> is the set of actions,</a:t>
                </a:r>
              </a:p>
              <a:p>
                <a:pPr lvl="1"/>
                <a:r>
                  <a:rPr lang="en-GB" b="1" dirty="0"/>
                  <a:t>T</a:t>
                </a:r>
                <a:r>
                  <a:rPr lang="en-GB" dirty="0"/>
                  <a:t> is the set of legal transitions,</a:t>
                </a:r>
              </a:p>
              <a:p>
                <a:pPr lvl="1"/>
                <a:r>
                  <a:rPr lang="en-GB" b="1" dirty="0"/>
                  <a:t>A</a:t>
                </a:r>
                <a:r>
                  <a:rPr lang="en-GB" dirty="0"/>
                  <a:t> transition of </a:t>
                </a:r>
                <a:r>
                  <a:rPr lang="el-GR" b="1" dirty="0"/>
                  <a:t>λ</a:t>
                </a:r>
                <a:r>
                  <a:rPr lang="en-GB" baseline="30000" dirty="0"/>
                  <a:t>L</a:t>
                </a:r>
                <a:r>
                  <a:rPr lang="en-GB" dirty="0"/>
                  <a:t> is </a:t>
                </a:r>
                <a14:m>
                  <m:oMath xmlns:m="http://schemas.openxmlformats.org/officeDocument/2006/math">
                    <m:sSubSup>
                      <m:sSubSupPr>
                        <m:ctrlPr>
                          <a:rPr lang="el-GR" b="1" i="1" smtClean="0">
                            <a:latin typeface="Cambria Math" panose="02040503050406030204" pitchFamily="18" charset="0"/>
                          </a:rPr>
                        </m:ctrlPr>
                      </m:sSubSupPr>
                      <m:e>
                        <m:r>
                          <m:rPr>
                            <m:nor/>
                          </m:rPr>
                          <a:rPr lang="el-GR" b="1" dirty="0"/>
                          <m:t>τ</m:t>
                        </m:r>
                      </m:e>
                      <m:sub>
                        <m:r>
                          <a:rPr lang="en-GB" b="1" i="1" smtClean="0">
                            <a:latin typeface="Cambria Math" panose="02040503050406030204" pitchFamily="18" charset="0"/>
                          </a:rPr>
                          <m:t>𝒕</m:t>
                        </m:r>
                      </m:sub>
                      <m:sup>
                        <m:r>
                          <a:rPr lang="en-GB" b="1" i="1" smtClean="0">
                            <a:latin typeface="Cambria Math" panose="02040503050406030204" pitchFamily="18" charset="0"/>
                          </a:rPr>
                          <m:t>𝑳</m:t>
                        </m:r>
                      </m:sup>
                    </m:sSubSup>
                  </m:oMath>
                </a14:m>
                <a:r>
                  <a:rPr lang="en-GB" b="1" dirty="0"/>
                  <a:t> = &lt;</a:t>
                </a:r>
                <a:r>
                  <a:rPr lang="el-GR" b="1" dirty="0"/>
                  <a:t>σ</a:t>
                </a:r>
                <a:r>
                  <a:rPr lang="en-GB" b="1" baseline="-25000" dirty="0"/>
                  <a:t>t</a:t>
                </a:r>
                <a:r>
                  <a:rPr lang="en-GB" b="1" dirty="0"/>
                  <a:t>, </a:t>
                </a:r>
                <a:r>
                  <a:rPr lang="el-GR" b="1" dirty="0"/>
                  <a:t>α</a:t>
                </a:r>
                <a:r>
                  <a:rPr lang="en-GB" b="1" baseline="-25000" dirty="0"/>
                  <a:t>t+1</a:t>
                </a:r>
                <a:r>
                  <a:rPr lang="en-GB" b="1" dirty="0"/>
                  <a:t>, </a:t>
                </a:r>
                <a:r>
                  <a:rPr lang="el-GR" b="1" dirty="0"/>
                  <a:t>σ</a:t>
                </a:r>
                <a:r>
                  <a:rPr lang="en-GB" b="1" baseline="-25000" dirty="0"/>
                  <a:t>t+1</a:t>
                </a:r>
                <a:r>
                  <a:rPr lang="en-GB" b="1" dirty="0"/>
                  <a:t>&gt; : </a:t>
                </a:r>
                <a14:m>
                  <m:oMath xmlns:m="http://schemas.openxmlformats.org/officeDocument/2006/math">
                    <m:sSubSup>
                      <m:sSubSupPr>
                        <m:ctrlPr>
                          <a:rPr lang="el-GR" b="1" i="1">
                            <a:latin typeface="Cambria Math" panose="02040503050406030204" pitchFamily="18" charset="0"/>
                          </a:rPr>
                        </m:ctrlPr>
                      </m:sSubSupPr>
                      <m:e>
                        <m:r>
                          <m:rPr>
                            <m:nor/>
                          </m:rPr>
                          <a:rPr lang="el-GR" b="1" dirty="0"/>
                          <m:t>τ</m:t>
                        </m:r>
                      </m:e>
                      <m:sub>
                        <m:r>
                          <a:rPr lang="en-GB" b="1" i="1">
                            <a:latin typeface="Cambria Math" panose="02040503050406030204" pitchFamily="18" charset="0"/>
                          </a:rPr>
                          <m:t>𝒕</m:t>
                        </m:r>
                      </m:sub>
                      <m:sup>
                        <m:r>
                          <a:rPr lang="en-GB" b="1" i="1">
                            <a:latin typeface="Cambria Math" panose="02040503050406030204" pitchFamily="18" charset="0"/>
                          </a:rPr>
                          <m:t>𝑳</m:t>
                        </m:r>
                      </m:sup>
                    </m:sSubSup>
                  </m:oMath>
                </a14:m>
                <a:r>
                  <a:rPr lang="en-GB" b="1" dirty="0"/>
                  <a:t> ϵ T</a:t>
                </a:r>
                <a:r>
                  <a:rPr lang="en-GB" b="1" baseline="30000" dirty="0"/>
                  <a:t>L</a:t>
                </a:r>
                <a:r>
                  <a:rPr lang="en-GB" b="1" dirty="0"/>
                  <a:t>, </a:t>
                </a:r>
                <a:r>
                  <a:rPr lang="el-GR" b="1" dirty="0"/>
                  <a:t>σ </a:t>
                </a:r>
                <a:r>
                  <a:rPr lang="en-GB" b="1" dirty="0"/>
                  <a:t>ϵ </a:t>
                </a:r>
                <a:r>
                  <a:rPr lang="el-GR" b="1" dirty="0"/>
                  <a:t>Σ</a:t>
                </a:r>
                <a:r>
                  <a:rPr lang="en-GB" b="1" baseline="30000" dirty="0"/>
                  <a:t>L</a:t>
                </a:r>
                <a:r>
                  <a:rPr lang="en-GB" b="1" dirty="0"/>
                  <a:t>, </a:t>
                </a:r>
                <a:r>
                  <a:rPr lang="el-GR" b="1" dirty="0"/>
                  <a:t>α</a:t>
                </a:r>
                <a:r>
                  <a:rPr lang="en-GB" b="1" dirty="0"/>
                  <a:t> </a:t>
                </a:r>
                <a:r>
                  <a:rPr lang="en-GB" b="1" i="0" dirty="0">
                    <a:solidFill>
                      <a:srgbClr val="000000"/>
                    </a:solidFill>
                    <a:effectLst/>
                    <a:latin typeface="Verdana" panose="020B0604030504040204" pitchFamily="34" charset="0"/>
                  </a:rPr>
                  <a:t>⊆ </a:t>
                </a:r>
                <a:r>
                  <a:rPr lang="en-GB" b="1" dirty="0"/>
                  <a:t>A</a:t>
                </a:r>
                <a:r>
                  <a:rPr lang="en-GB" b="1" baseline="30000" dirty="0"/>
                  <a:t>L</a:t>
                </a:r>
                <a:r>
                  <a:rPr lang="en-GB" dirty="0"/>
                  <a:t>.</a:t>
                </a:r>
              </a:p>
              <a:p>
                <a:pPr marL="0" indent="0">
                  <a:buNone/>
                </a:pPr>
                <a:endParaRPr lang="en-GB" sz="1200" dirty="0"/>
              </a:p>
              <a:p>
                <a:r>
                  <a:rPr lang="en-GB" dirty="0"/>
                  <a:t>A directed graph defining a dynamic system with;</a:t>
                </a:r>
              </a:p>
              <a:p>
                <a:pPr lvl="1"/>
                <a:r>
                  <a:rPr lang="en-GB" dirty="0"/>
                  <a:t>Discrete deterministic dynamics, action effects Markovian and instantaneous,</a:t>
                </a:r>
              </a:p>
              <a:p>
                <a:pPr lvl="1"/>
                <a:r>
                  <a:rPr lang="en-GB" dirty="0"/>
                  <a:t>Similar to finite state automaton, except no fixed initial or final state,</a:t>
                </a:r>
              </a:p>
              <a:p>
                <a:pPr lvl="1"/>
                <a:r>
                  <a:rPr lang="en-GB" dirty="0"/>
                  <a:t>Planning requires finding sequence of transitions of this graph.</a:t>
                </a:r>
              </a:p>
              <a:p>
                <a:pPr marL="0" indent="0">
                  <a:buNone/>
                </a:pPr>
                <a:endParaRPr lang="en-GB" sz="1300" dirty="0"/>
              </a:p>
              <a:p>
                <a:r>
                  <a:rPr lang="en-GB" dirty="0"/>
                  <a:t>Each domain model defines a unique transition system for that level.</a:t>
                </a:r>
              </a:p>
              <a:p>
                <a:r>
                  <a:rPr lang="en-GB" dirty="0"/>
                  <a:t>Enforcing conformance between plans at different levels requires the state representation to be mapped between levels, </a:t>
                </a:r>
                <a:r>
                  <a:rPr lang="en-GB" b="1" dirty="0"/>
                  <a:t>a function M</a:t>
                </a:r>
                <a:r>
                  <a:rPr lang="en-GB" b="1" baseline="30000" dirty="0"/>
                  <a:t>L</a:t>
                </a:r>
                <a:r>
                  <a:rPr lang="en-GB" b="1" dirty="0"/>
                  <a:t> : </a:t>
                </a:r>
                <a:r>
                  <a:rPr lang="el-GR" b="1" dirty="0"/>
                  <a:t>Σ</a:t>
                </a:r>
                <a:r>
                  <a:rPr lang="en-GB" b="1" baseline="30000" dirty="0"/>
                  <a:t>L</a:t>
                </a:r>
                <a:r>
                  <a:rPr lang="en-GB" b="1" dirty="0"/>
                  <a:t> →</a:t>
                </a:r>
                <a:r>
                  <a:rPr lang="el-GR" b="1" dirty="0"/>
                  <a:t> Σ</a:t>
                </a:r>
                <a:r>
                  <a:rPr lang="en-GB" b="1" baseline="30000" dirty="0"/>
                  <a:t>L+1</a:t>
                </a:r>
                <a:endParaRPr lang="en-GB" b="1" dirty="0"/>
              </a:p>
            </p:txBody>
          </p:sp>
        </mc:Choice>
        <mc:Fallback>
          <p:sp>
            <p:nvSpPr>
              <p:cNvPr id="3" name="Content Placeholder 2">
                <a:extLst>
                  <a:ext uri="{FF2B5EF4-FFF2-40B4-BE49-F238E27FC236}">
                    <a16:creationId xmlns:a16="http://schemas.microsoft.com/office/drawing/2014/main" id="{BFF7FE53-5FD3-4F30-9EB7-7D6A861F37DE}"/>
                  </a:ext>
                </a:extLst>
              </p:cNvPr>
              <p:cNvSpPr>
                <a:spLocks noGrp="1" noRot="1" noChangeAspect="1" noMove="1" noResize="1" noEditPoints="1" noAdjustHandles="1" noChangeArrowheads="1" noChangeShapeType="1" noTextEdit="1"/>
              </p:cNvSpPr>
              <p:nvPr>
                <p:ph idx="1"/>
              </p:nvPr>
            </p:nvSpPr>
            <p:spPr>
              <a:xfrm>
                <a:off x="838200" y="1418712"/>
                <a:ext cx="10515600" cy="4951775"/>
              </a:xfrm>
              <a:blipFill>
                <a:blip r:embed="rId3"/>
                <a:stretch>
                  <a:fillRect l="-928" t="-2586" r="-406" b="-2709"/>
                </a:stretch>
              </a:blipFill>
            </p:spPr>
            <p:txBody>
              <a:bodyPr/>
              <a:lstStyle/>
              <a:p>
                <a:r>
                  <a:rPr lang="en-GB">
                    <a:noFill/>
                  </a:rPr>
                  <a:t> </a:t>
                </a:r>
              </a:p>
            </p:txBody>
          </p:sp>
        </mc:Fallback>
      </mc:AlternateContent>
    </p:spTree>
    <p:extLst>
      <p:ext uri="{BB962C8B-B14F-4D97-AF65-F5344CB8AC3E}">
        <p14:creationId xmlns:p14="http://schemas.microsoft.com/office/powerpoint/2010/main" val="2568951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88E9FE-395C-4C42-BC55-32A844E2FF06}"/>
              </a:ext>
            </a:extLst>
          </p:cNvPr>
          <p:cNvPicPr>
            <a:picLocks noChangeAspect="1"/>
          </p:cNvPicPr>
          <p:nvPr/>
        </p:nvPicPr>
        <p:blipFill>
          <a:blip r:embed="rId3"/>
          <a:stretch>
            <a:fillRect/>
          </a:stretch>
        </p:blipFill>
        <p:spPr>
          <a:xfrm>
            <a:off x="6426027" y="3141373"/>
            <a:ext cx="5690301" cy="3623479"/>
          </a:xfrm>
          <a:prstGeom prst="rect">
            <a:avLst/>
          </a:prstGeom>
        </p:spPr>
      </p:pic>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State Transition Systems</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5"/>
            <a:ext cx="10733690" cy="1879433"/>
          </a:xfrm>
        </p:spPr>
        <p:txBody>
          <a:bodyPr>
            <a:normAutofit/>
          </a:bodyPr>
          <a:lstStyle/>
          <a:p>
            <a:r>
              <a:rPr lang="en-GB" dirty="0"/>
              <a:t>Systems are defined under answer-set semantics.</a:t>
            </a:r>
          </a:p>
          <a:p>
            <a:r>
              <a:rPr lang="en-GB" dirty="0"/>
              <a:t>Each state and transition is unique answer set of program </a:t>
            </a:r>
            <a:r>
              <a:rPr lang="el-GR" b="1" dirty="0"/>
              <a:t>Π</a:t>
            </a:r>
            <a:r>
              <a:rPr lang="en-GB" dirty="0"/>
              <a:t> containing;</a:t>
            </a:r>
          </a:p>
          <a:p>
            <a:pPr lvl="1"/>
            <a:r>
              <a:rPr lang="en-GB" dirty="0"/>
              <a:t>The domain independent part of ASH,</a:t>
            </a:r>
          </a:p>
          <a:p>
            <a:pPr lvl="1"/>
            <a:r>
              <a:rPr lang="en-GB" dirty="0"/>
              <a:t>The domain dependent planning domain model, and…</a:t>
            </a:r>
          </a:p>
        </p:txBody>
      </p:sp>
      <p:sp>
        <p:nvSpPr>
          <p:cNvPr id="5" name="TextBox 4">
            <a:extLst>
              <a:ext uri="{FF2B5EF4-FFF2-40B4-BE49-F238E27FC236}">
                <a16:creationId xmlns:a16="http://schemas.microsoft.com/office/drawing/2014/main" id="{0C060935-AB9C-43A4-9577-959E312456D1}"/>
              </a:ext>
            </a:extLst>
          </p:cNvPr>
          <p:cNvSpPr txBox="1"/>
          <p:nvPr/>
        </p:nvSpPr>
        <p:spPr>
          <a:xfrm>
            <a:off x="838200" y="3429000"/>
            <a:ext cx="5587825" cy="2677656"/>
          </a:xfrm>
          <a:prstGeom prst="rect">
            <a:avLst/>
          </a:prstGeom>
          <a:noFill/>
        </p:spPr>
        <p:txBody>
          <a:bodyPr wrap="square" rtlCol="0">
            <a:spAutoFit/>
          </a:bodyPr>
          <a:lstStyle/>
          <a:p>
            <a:pPr marL="285750" indent="-285750">
              <a:buFont typeface="Arial" panose="020B0604020202020204" pitchFamily="34" charset="0"/>
              <a:buChar char="•"/>
            </a:pPr>
            <a:r>
              <a:rPr lang="en-GB" sz="2800" dirty="0"/>
              <a:t>A valid state is unique answer set of </a:t>
            </a:r>
            <a:r>
              <a:rPr lang="el-GR" sz="2800" b="1" dirty="0"/>
              <a:t>Π</a:t>
            </a:r>
            <a:r>
              <a:rPr lang="en-GB" sz="2800" dirty="0"/>
              <a:t> plus encoding of a complete set of state variables.</a:t>
            </a:r>
          </a:p>
          <a:p>
            <a:pPr marL="285750" indent="-285750">
              <a:buFont typeface="Arial" panose="020B0604020202020204" pitchFamily="34" charset="0"/>
              <a:buChar char="•"/>
            </a:pPr>
            <a:r>
              <a:rPr lang="en-GB" sz="2800" dirty="0"/>
              <a:t>A legal transition is unique answer of </a:t>
            </a:r>
            <a:r>
              <a:rPr lang="el-GR" sz="2800" b="1" dirty="0"/>
              <a:t>Π</a:t>
            </a:r>
            <a:r>
              <a:rPr lang="el-GR" sz="2800" dirty="0"/>
              <a:t> </a:t>
            </a:r>
            <a:r>
              <a:rPr lang="en-GB" sz="2800" dirty="0"/>
              <a:t>plus an arbitrarily large set of concurrent actions.</a:t>
            </a:r>
          </a:p>
        </p:txBody>
      </p:sp>
    </p:spTree>
    <p:extLst>
      <p:ext uri="{BB962C8B-B14F-4D97-AF65-F5344CB8AC3E}">
        <p14:creationId xmlns:p14="http://schemas.microsoft.com/office/powerpoint/2010/main" val="2553924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Reductions</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3"/>
            <a:ext cx="10515600" cy="4793640"/>
          </a:xfrm>
        </p:spPr>
        <p:txBody>
          <a:bodyPr>
            <a:normAutofit lnSpcReduction="10000"/>
          </a:bodyPr>
          <a:lstStyle/>
          <a:p>
            <a:r>
              <a:rPr lang="en-GB" dirty="0"/>
              <a:t>Simplest type of abstraction, based on assumptive reasoning;</a:t>
            </a:r>
          </a:p>
          <a:p>
            <a:pPr lvl="1"/>
            <a:r>
              <a:rPr lang="en-GB" dirty="0"/>
              <a:t>Obtained by removing a condition prohibiting or penalising an action,</a:t>
            </a:r>
          </a:p>
          <a:p>
            <a:pPr lvl="1"/>
            <a:r>
              <a:rPr lang="en-GB" dirty="0"/>
              <a:t>Assume the condition can be met by a sequence of actions at the next level,</a:t>
            </a:r>
          </a:p>
          <a:p>
            <a:pPr lvl="1"/>
            <a:r>
              <a:rPr lang="en-GB" dirty="0"/>
              <a:t>Adds or reduces cost of arcs in a state transition system,</a:t>
            </a:r>
          </a:p>
          <a:p>
            <a:pPr lvl="1"/>
            <a:r>
              <a:rPr lang="en-GB" dirty="0"/>
              <a:t>Result is large reduction in solution length.</a:t>
            </a:r>
          </a:p>
          <a:p>
            <a:pPr marL="0" indent="0">
              <a:buNone/>
            </a:pPr>
            <a:endParaRPr lang="en-GB" sz="1200" dirty="0"/>
          </a:p>
          <a:p>
            <a:r>
              <a:rPr lang="en-GB" dirty="0"/>
              <a:t>Reductions are well defined and have the upward-solution property;</a:t>
            </a:r>
          </a:p>
          <a:p>
            <a:pPr lvl="1"/>
            <a:r>
              <a:rPr lang="en-GB" dirty="0"/>
              <a:t>Existence of concrete solution implies existence of abstract solution,</a:t>
            </a:r>
          </a:p>
          <a:p>
            <a:pPr lvl="1"/>
            <a:r>
              <a:rPr lang="en-GB" dirty="0"/>
              <a:t>This is because concrete solution is also solution to the abstract problem.</a:t>
            </a:r>
          </a:p>
          <a:p>
            <a:pPr marL="0" indent="0">
              <a:buNone/>
            </a:pPr>
            <a:endParaRPr lang="en-GB" sz="1200" dirty="0"/>
          </a:p>
          <a:p>
            <a:r>
              <a:rPr lang="en-GB" dirty="0"/>
              <a:t>State space is identical, so state mapping is direct and one-to-one;</a:t>
            </a:r>
          </a:p>
          <a:p>
            <a:pPr lvl="1"/>
            <a:r>
              <a:rPr lang="en-GB" b="1" dirty="0"/>
              <a:t>in</a:t>
            </a:r>
            <a:r>
              <a:rPr lang="en-GB" b="1" baseline="30000" dirty="0"/>
              <a:t>L+1</a:t>
            </a:r>
            <a:r>
              <a:rPr lang="en-GB" b="1" dirty="0"/>
              <a:t>(object) = location ← </a:t>
            </a:r>
            <a:r>
              <a:rPr lang="en-GB" b="1" dirty="0" err="1"/>
              <a:t>in</a:t>
            </a:r>
            <a:r>
              <a:rPr lang="en-GB" b="1" baseline="30000" dirty="0" err="1"/>
              <a:t>L</a:t>
            </a:r>
            <a:r>
              <a:rPr lang="en-GB" b="1" dirty="0"/>
              <a:t>(object) = location</a:t>
            </a:r>
          </a:p>
        </p:txBody>
      </p:sp>
    </p:spTree>
    <p:extLst>
      <p:ext uri="{BB962C8B-B14F-4D97-AF65-F5344CB8AC3E}">
        <p14:creationId xmlns:p14="http://schemas.microsoft.com/office/powerpoint/2010/main" val="1065951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D65F-3E36-40AB-B6EE-3D1F75BED48A}"/>
              </a:ext>
            </a:extLst>
          </p:cNvPr>
          <p:cNvSpPr>
            <a:spLocks noGrp="1"/>
          </p:cNvSpPr>
          <p:nvPr>
            <p:ph type="title"/>
          </p:nvPr>
        </p:nvSpPr>
        <p:spPr>
          <a:xfrm>
            <a:off x="838200" y="93152"/>
            <a:ext cx="10515600" cy="1325563"/>
          </a:xfrm>
        </p:spPr>
        <p:txBody>
          <a:bodyPr/>
          <a:lstStyle/>
          <a:p>
            <a:pPr algn="ctr"/>
            <a:r>
              <a:rPr lang="en-GB" b="1" u="sng" dirty="0"/>
              <a:t>Refinements</a:t>
            </a:r>
          </a:p>
        </p:txBody>
      </p:sp>
      <p:sp>
        <p:nvSpPr>
          <p:cNvPr id="3" name="Content Placeholder 2">
            <a:extLst>
              <a:ext uri="{FF2B5EF4-FFF2-40B4-BE49-F238E27FC236}">
                <a16:creationId xmlns:a16="http://schemas.microsoft.com/office/drawing/2014/main" id="{BFF7FE53-5FD3-4F30-9EB7-7D6A861F37DE}"/>
              </a:ext>
            </a:extLst>
          </p:cNvPr>
          <p:cNvSpPr>
            <a:spLocks noGrp="1"/>
          </p:cNvSpPr>
          <p:nvPr>
            <p:ph idx="1"/>
          </p:nvPr>
        </p:nvSpPr>
        <p:spPr>
          <a:xfrm>
            <a:off x="838200" y="1418713"/>
            <a:ext cx="10515600" cy="4901256"/>
          </a:xfrm>
        </p:spPr>
        <p:txBody>
          <a:bodyPr>
            <a:normAutofit fontScale="92500" lnSpcReduction="10000"/>
          </a:bodyPr>
          <a:lstStyle/>
          <a:p>
            <a:r>
              <a:rPr lang="en-GB" dirty="0"/>
              <a:t>More complex, based on “ancestry” relations between classes and entities;</a:t>
            </a:r>
          </a:p>
          <a:p>
            <a:pPr lvl="1"/>
            <a:r>
              <a:rPr lang="en-GB" dirty="0"/>
              <a:t>Obtained by relating entities to their components and removing a class type,</a:t>
            </a:r>
          </a:p>
          <a:p>
            <a:pPr lvl="1"/>
            <a:r>
              <a:rPr lang="en-GB" dirty="0"/>
              <a:t>Based on concepts of resolution and granularity in explanation,</a:t>
            </a:r>
          </a:p>
          <a:p>
            <a:pPr lvl="1"/>
            <a:r>
              <a:rPr lang="en-GB" dirty="0"/>
              <a:t>Reduces the number of entity constants and state space of transition diagram,</a:t>
            </a:r>
          </a:p>
          <a:p>
            <a:pPr lvl="1"/>
            <a:r>
              <a:rPr lang="en-GB" dirty="0"/>
              <a:t>Result is large reduction in state space and solution length.</a:t>
            </a:r>
          </a:p>
          <a:p>
            <a:pPr marL="0" indent="0">
              <a:buNone/>
            </a:pPr>
            <a:endParaRPr lang="en-GB" sz="1300" dirty="0"/>
          </a:p>
          <a:p>
            <a:r>
              <a:rPr lang="en-GB" dirty="0"/>
              <a:t>Refinements also well defined and have the downward-solution property;</a:t>
            </a:r>
          </a:p>
          <a:p>
            <a:pPr lvl="1"/>
            <a:r>
              <a:rPr lang="en-GB" dirty="0"/>
              <a:t>Existence of abstract solution implies existence of concrete solution,</a:t>
            </a:r>
          </a:p>
          <a:p>
            <a:pPr lvl="1"/>
            <a:r>
              <a:rPr lang="en-GB" dirty="0"/>
              <a:t>This is because concrete solution is also solution to the abstract problem.</a:t>
            </a:r>
          </a:p>
          <a:p>
            <a:pPr marL="0" indent="0">
              <a:buNone/>
            </a:pPr>
            <a:endParaRPr lang="en-GB" sz="1300" dirty="0"/>
          </a:p>
          <a:p>
            <a:r>
              <a:rPr lang="en-GB" dirty="0"/>
              <a:t>State space reduces, so state mapping is direct but many-to-one;</a:t>
            </a:r>
          </a:p>
          <a:p>
            <a:pPr lvl="1"/>
            <a:r>
              <a:rPr lang="en-GB" b="1" dirty="0"/>
              <a:t>in</a:t>
            </a:r>
            <a:r>
              <a:rPr lang="en-GB" b="1" baseline="30000" dirty="0"/>
              <a:t>L+1</a:t>
            </a:r>
            <a:r>
              <a:rPr lang="en-GB" b="1" dirty="0"/>
              <a:t>(object) = location</a:t>
            </a:r>
            <a:r>
              <a:rPr lang="en-GB" b="1" baseline="-25000" dirty="0"/>
              <a:t>1</a:t>
            </a:r>
            <a:r>
              <a:rPr lang="en-GB" b="1" dirty="0"/>
              <a:t> ← </a:t>
            </a:r>
            <a:r>
              <a:rPr lang="en-GB" b="1" dirty="0" err="1"/>
              <a:t>in</a:t>
            </a:r>
            <a:r>
              <a:rPr lang="en-GB" b="1" baseline="30000" dirty="0" err="1"/>
              <a:t>L</a:t>
            </a:r>
            <a:r>
              <a:rPr lang="en-GB" b="1" dirty="0"/>
              <a:t>(object) = location</a:t>
            </a:r>
            <a:r>
              <a:rPr lang="en-GB" b="1" baseline="-25000" dirty="0"/>
              <a:t>2</a:t>
            </a:r>
            <a:r>
              <a:rPr lang="en-GB" b="1" dirty="0"/>
              <a:t>, </a:t>
            </a:r>
            <a:r>
              <a:rPr lang="en-GB" b="1" dirty="0" err="1"/>
              <a:t>desce_of</a:t>
            </a:r>
            <a:r>
              <a:rPr lang="en-GB" b="1" dirty="0"/>
              <a:t>(l, location</a:t>
            </a:r>
            <a:r>
              <a:rPr lang="en-GB" b="1" baseline="-25000" dirty="0"/>
              <a:t>1</a:t>
            </a:r>
            <a:r>
              <a:rPr lang="en-GB" b="1" dirty="0"/>
              <a:t>, location</a:t>
            </a:r>
            <a:r>
              <a:rPr lang="en-GB" b="1" baseline="-25000" dirty="0"/>
              <a:t>2</a:t>
            </a:r>
            <a:r>
              <a:rPr lang="en-GB" b="1" dirty="0"/>
              <a:t>)</a:t>
            </a:r>
          </a:p>
          <a:p>
            <a:pPr lvl="1"/>
            <a:r>
              <a:rPr lang="en-GB" dirty="0"/>
              <a:t>State of refined model seen as the union of the non-refined states that map to it.</a:t>
            </a:r>
          </a:p>
          <a:p>
            <a:pPr lvl="1"/>
            <a:endParaRPr lang="en-GB" b="1" dirty="0"/>
          </a:p>
        </p:txBody>
      </p:sp>
    </p:spTree>
    <p:extLst>
      <p:ext uri="{BB962C8B-B14F-4D97-AF65-F5344CB8AC3E}">
        <p14:creationId xmlns:p14="http://schemas.microsoft.com/office/powerpoint/2010/main" val="903764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1149</TotalTime>
  <Words>2444</Words>
  <Application>Microsoft Office PowerPoint</Application>
  <PresentationFormat>Widescreen</PresentationFormat>
  <Paragraphs>200</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Verdana</vt:lpstr>
      <vt:lpstr>Office Theme</vt:lpstr>
      <vt:lpstr>ASH: The Answer Set Programming based Hierarchical Abstraction Planner for Robots</vt:lpstr>
      <vt:lpstr>Background and Motivation</vt:lpstr>
      <vt:lpstr>Planning over an Abstraction Hierarchy</vt:lpstr>
      <vt:lpstr>Planning over an Abstraction Hierarchy</vt:lpstr>
      <vt:lpstr>Planning over an Abstraction Hierarchy</vt:lpstr>
      <vt:lpstr>State Transition Systems</vt:lpstr>
      <vt:lpstr>State Transition Systems</vt:lpstr>
      <vt:lpstr>Reductions</vt:lpstr>
      <vt:lpstr>Refinements</vt:lpstr>
      <vt:lpstr>Redefinitions</vt:lpstr>
      <vt:lpstr>Hierarchical Plans</vt:lpstr>
      <vt:lpstr>Decomposition Trees</vt:lpstr>
      <vt:lpstr>Decomposition Trees</vt:lpstr>
      <vt:lpstr>Decomposition Trees in Hierarchical Plans</vt:lpstr>
      <vt:lpstr>Problems Encountered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Kamperis</dc:creator>
  <cp:lastModifiedBy>Oliver Kamperis</cp:lastModifiedBy>
  <cp:revision>2</cp:revision>
  <dcterms:created xsi:type="dcterms:W3CDTF">2020-11-30T14:49:47Z</dcterms:created>
  <dcterms:modified xsi:type="dcterms:W3CDTF">2020-12-03T10:34:53Z</dcterms:modified>
</cp:coreProperties>
</file>