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0" r:id="rId4"/>
    <p:sldId id="272" r:id="rId5"/>
    <p:sldId id="278" r:id="rId6"/>
    <p:sldId id="269" r:id="rId7"/>
    <p:sldId id="275" r:id="rId8"/>
    <p:sldId id="284" r:id="rId9"/>
    <p:sldId id="280" r:id="rId10"/>
    <p:sldId id="279" r:id="rId11"/>
    <p:sldId id="283" r:id="rId12"/>
    <p:sldId id="273" r:id="rId13"/>
    <p:sldId id="282" r:id="rId14"/>
    <p:sldId id="266" r:id="rId15"/>
    <p:sldId id="277" r:id="rId16"/>
    <p:sldId id="274" r:id="rId17"/>
    <p:sldId id="264" r:id="rId18"/>
    <p:sldId id="265" r:id="rId19"/>
    <p:sldId id="257"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D42B7-C6CF-4131-88B3-58E4B49ECC35}" v="7" dt="2021-11-29T16:34:46.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14" autoAdjust="0"/>
  </p:normalViewPr>
  <p:slideViewPr>
    <p:cSldViewPr snapToGrid="0">
      <p:cViewPr varScale="1">
        <p:scale>
          <a:sx n="129" d="100"/>
          <a:sy n="129" d="100"/>
        </p:scale>
        <p:origin x="148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userId="e36e53eb9bd3f029" providerId="LiveId" clId="{874D42B7-C6CF-4131-88B3-58E4B49ECC35}"/>
    <pc:docChg chg="undo custSel addSld delSld modSld sldOrd">
      <pc:chgData name="Oliver Kamperis" userId="e36e53eb9bd3f029" providerId="LiveId" clId="{874D42B7-C6CF-4131-88B3-58E4B49ECC35}" dt="2022-05-18T12:30:57.116" v="15138" actId="20577"/>
      <pc:docMkLst>
        <pc:docMk/>
      </pc:docMkLst>
      <pc:sldChg chg="modSp mod">
        <pc:chgData name="Oliver Kamperis" userId="e36e53eb9bd3f029" providerId="LiveId" clId="{874D42B7-C6CF-4131-88B3-58E4B49ECC35}" dt="2021-11-29T16:57:45.641" v="14248" actId="1076"/>
        <pc:sldMkLst>
          <pc:docMk/>
          <pc:sldMk cId="1698336739" sldId="256"/>
        </pc:sldMkLst>
        <pc:spChg chg="mod">
          <ac:chgData name="Oliver Kamperis" userId="e36e53eb9bd3f029" providerId="LiveId" clId="{874D42B7-C6CF-4131-88B3-58E4B49ECC35}" dt="2021-11-29T16:57:45.641" v="14248" actId="1076"/>
          <ac:spMkLst>
            <pc:docMk/>
            <pc:sldMk cId="1698336739" sldId="256"/>
            <ac:spMk id="2" creationId="{9EFF1C20-0172-40A9-AA1D-ED001083B12F}"/>
          </ac:spMkLst>
        </pc:spChg>
        <pc:spChg chg="mod">
          <ac:chgData name="Oliver Kamperis" userId="e36e53eb9bd3f029" providerId="LiveId" clId="{874D42B7-C6CF-4131-88B3-58E4B49ECC35}" dt="2021-11-29T16:56:40.740" v="14239" actId="14100"/>
          <ac:spMkLst>
            <pc:docMk/>
            <pc:sldMk cId="1698336739" sldId="256"/>
            <ac:spMk id="3" creationId="{AB895BE6-CDB1-4FCA-9958-BB6AE5840D1A}"/>
          </ac:spMkLst>
        </pc:spChg>
      </pc:sldChg>
      <pc:sldChg chg="modNotesTx">
        <pc:chgData name="Oliver Kamperis" userId="e36e53eb9bd3f029" providerId="LiveId" clId="{874D42B7-C6CF-4131-88B3-58E4B49ECC35}" dt="2021-11-29T13:42:23.467" v="5745" actId="20577"/>
        <pc:sldMkLst>
          <pc:docMk/>
          <pc:sldMk cId="1570030874" sldId="260"/>
        </pc:sldMkLst>
      </pc:sldChg>
      <pc:sldChg chg="modSp del mod">
        <pc:chgData name="Oliver Kamperis" userId="e36e53eb9bd3f029" providerId="LiveId" clId="{874D42B7-C6CF-4131-88B3-58E4B49ECC35}" dt="2021-11-29T12:30:42.847" v="848" actId="47"/>
        <pc:sldMkLst>
          <pc:docMk/>
          <pc:sldMk cId="631477686" sldId="261"/>
        </pc:sldMkLst>
        <pc:spChg chg="mod">
          <ac:chgData name="Oliver Kamperis" userId="e36e53eb9bd3f029" providerId="LiveId" clId="{874D42B7-C6CF-4131-88B3-58E4B49ECC35}" dt="2021-11-29T12:30:33.521" v="821" actId="27636"/>
          <ac:spMkLst>
            <pc:docMk/>
            <pc:sldMk cId="631477686" sldId="261"/>
            <ac:spMk id="3" creationId="{D7C3BA4C-6B63-4D96-8312-6AB8041779C0}"/>
          </ac:spMkLst>
        </pc:spChg>
      </pc:sldChg>
      <pc:sldChg chg="ord">
        <pc:chgData name="Oliver Kamperis" userId="e36e53eb9bd3f029" providerId="LiveId" clId="{874D42B7-C6CF-4131-88B3-58E4B49ECC35}" dt="2021-11-29T12:47:39.189" v="2397"/>
        <pc:sldMkLst>
          <pc:docMk/>
          <pc:sldMk cId="4277387394" sldId="264"/>
        </pc:sldMkLst>
      </pc:sldChg>
      <pc:sldChg chg="addSp delSp modSp mod ord modShow modNotesTx">
        <pc:chgData name="Oliver Kamperis" userId="e36e53eb9bd3f029" providerId="LiveId" clId="{874D42B7-C6CF-4131-88B3-58E4B49ECC35}" dt="2021-11-29T16:17:05.353" v="12614"/>
        <pc:sldMkLst>
          <pc:docMk/>
          <pc:sldMk cId="1466264041" sldId="266"/>
        </pc:sldMkLst>
        <pc:spChg chg="mod">
          <ac:chgData name="Oliver Kamperis" userId="e36e53eb9bd3f029" providerId="LiveId" clId="{874D42B7-C6CF-4131-88B3-58E4B49ECC35}" dt="2021-11-29T16:16:26.539" v="12607" actId="20577"/>
          <ac:spMkLst>
            <pc:docMk/>
            <pc:sldMk cId="1466264041" sldId="266"/>
            <ac:spMk id="3" creationId="{22D1358E-DDB6-446F-9FC0-2C35186158C8}"/>
          </ac:spMkLst>
        </pc:spChg>
        <pc:picChg chg="add del mod">
          <ac:chgData name="Oliver Kamperis" userId="e36e53eb9bd3f029" providerId="LiveId" clId="{874D42B7-C6CF-4131-88B3-58E4B49ECC35}" dt="2021-11-29T16:10:09.939" v="12433" actId="478"/>
          <ac:picMkLst>
            <pc:docMk/>
            <pc:sldMk cId="1466264041" sldId="266"/>
            <ac:picMk id="4" creationId="{1E590FE4-96E3-4808-90B7-4829142B872E}"/>
          </ac:picMkLst>
        </pc:picChg>
      </pc:sldChg>
      <pc:sldChg chg="addSp delSp modSp del mod ord modNotesTx">
        <pc:chgData name="Oliver Kamperis" userId="e36e53eb9bd3f029" providerId="LiveId" clId="{874D42B7-C6CF-4131-88B3-58E4B49ECC35}" dt="2021-11-29T16:35:05.112" v="13689" actId="47"/>
        <pc:sldMkLst>
          <pc:docMk/>
          <pc:sldMk cId="696371082" sldId="267"/>
        </pc:sldMkLst>
        <pc:spChg chg="mod">
          <ac:chgData name="Oliver Kamperis" userId="e36e53eb9bd3f029" providerId="LiveId" clId="{874D42B7-C6CF-4131-88B3-58E4B49ECC35}" dt="2021-11-29T16:34:55.063" v="13676" actId="21"/>
          <ac:spMkLst>
            <pc:docMk/>
            <pc:sldMk cId="696371082" sldId="267"/>
            <ac:spMk id="3" creationId="{22D1358E-DDB6-446F-9FC0-2C35186158C8}"/>
          </ac:spMkLst>
        </pc:spChg>
        <pc:picChg chg="add del mod">
          <ac:chgData name="Oliver Kamperis" userId="e36e53eb9bd3f029" providerId="LiveId" clId="{874D42B7-C6CF-4131-88B3-58E4B49ECC35}" dt="2021-11-29T16:11:38.005" v="12468" actId="478"/>
          <ac:picMkLst>
            <pc:docMk/>
            <pc:sldMk cId="696371082" sldId="267"/>
            <ac:picMk id="4" creationId="{97FD69F2-85AD-4F15-A85B-F4E4F17BDDB1}"/>
          </ac:picMkLst>
        </pc:picChg>
      </pc:sldChg>
      <pc:sldChg chg="del">
        <pc:chgData name="Oliver Kamperis" userId="e36e53eb9bd3f029" providerId="LiveId" clId="{874D42B7-C6CF-4131-88B3-58E4B49ECC35}" dt="2021-11-29T13:58:04.476" v="7059" actId="47"/>
        <pc:sldMkLst>
          <pc:docMk/>
          <pc:sldMk cId="2132010437" sldId="268"/>
        </pc:sldMkLst>
      </pc:sldChg>
      <pc:sldChg chg="modSp mod modNotesTx">
        <pc:chgData name="Oliver Kamperis" userId="e36e53eb9bd3f029" providerId="LiveId" clId="{874D42B7-C6CF-4131-88B3-58E4B49ECC35}" dt="2021-11-29T15:57:19.688" v="11740" actId="20577"/>
        <pc:sldMkLst>
          <pc:docMk/>
          <pc:sldMk cId="3780783954" sldId="269"/>
        </pc:sldMkLst>
        <pc:spChg chg="mod">
          <ac:chgData name="Oliver Kamperis" userId="e36e53eb9bd3f029" providerId="LiveId" clId="{874D42B7-C6CF-4131-88B3-58E4B49ECC35}" dt="2021-11-29T15:56:36.933" v="11554" actId="20577"/>
          <ac:spMkLst>
            <pc:docMk/>
            <pc:sldMk cId="3780783954" sldId="269"/>
            <ac:spMk id="3" creationId="{22D1358E-DDB6-446F-9FC0-2C35186158C8}"/>
          </ac:spMkLst>
        </pc:spChg>
      </pc:sldChg>
      <pc:sldChg chg="modSp del mod ord modShow">
        <pc:chgData name="Oliver Kamperis" userId="e36e53eb9bd3f029" providerId="LiveId" clId="{874D42B7-C6CF-4131-88B3-58E4B49ECC35}" dt="2021-11-29T16:17:01.939" v="12612" actId="47"/>
        <pc:sldMkLst>
          <pc:docMk/>
          <pc:sldMk cId="1420293021" sldId="270"/>
        </pc:sldMkLst>
        <pc:spChg chg="mod">
          <ac:chgData name="Oliver Kamperis" userId="e36e53eb9bd3f029" providerId="LiveId" clId="{874D42B7-C6CF-4131-88B3-58E4B49ECC35}" dt="2021-11-29T16:13:47.023" v="12545" actId="21"/>
          <ac:spMkLst>
            <pc:docMk/>
            <pc:sldMk cId="1420293021" sldId="270"/>
            <ac:spMk id="3" creationId="{22D1358E-DDB6-446F-9FC0-2C35186158C8}"/>
          </ac:spMkLst>
        </pc:spChg>
      </pc:sldChg>
      <pc:sldChg chg="del">
        <pc:chgData name="Oliver Kamperis" userId="e36e53eb9bd3f029" providerId="LiveId" clId="{874D42B7-C6CF-4131-88B3-58E4B49ECC35}" dt="2021-11-29T12:47:46.858" v="2400" actId="47"/>
        <pc:sldMkLst>
          <pc:docMk/>
          <pc:sldMk cId="988332876" sldId="271"/>
        </pc:sldMkLst>
      </pc:sldChg>
      <pc:sldChg chg="modSp mod ord modNotesTx">
        <pc:chgData name="Oliver Kamperis" userId="e36e53eb9bd3f029" providerId="LiveId" clId="{874D42B7-C6CF-4131-88B3-58E4B49ECC35}" dt="2022-05-18T12:14:06.966" v="14294" actId="20577"/>
        <pc:sldMkLst>
          <pc:docMk/>
          <pc:sldMk cId="2210606665" sldId="272"/>
        </pc:sldMkLst>
        <pc:spChg chg="mod">
          <ac:chgData name="Oliver Kamperis" userId="e36e53eb9bd3f029" providerId="LiveId" clId="{874D42B7-C6CF-4131-88B3-58E4B49ECC35}" dt="2021-11-29T14:47:24.903" v="7534" actId="20577"/>
          <ac:spMkLst>
            <pc:docMk/>
            <pc:sldMk cId="2210606665" sldId="272"/>
            <ac:spMk id="2" creationId="{15BA27CA-92AF-407D-8C54-92CD35DFEDF5}"/>
          </ac:spMkLst>
        </pc:spChg>
        <pc:spChg chg="mod">
          <ac:chgData name="Oliver Kamperis" userId="e36e53eb9bd3f029" providerId="LiveId" clId="{874D42B7-C6CF-4131-88B3-58E4B49ECC35}" dt="2022-05-18T12:14:06.966" v="14294" actId="20577"/>
          <ac:spMkLst>
            <pc:docMk/>
            <pc:sldMk cId="2210606665" sldId="272"/>
            <ac:spMk id="3" creationId="{22D1358E-DDB6-446F-9FC0-2C35186158C8}"/>
          </ac:spMkLst>
        </pc:spChg>
      </pc:sldChg>
      <pc:sldChg chg="modSp mod ord">
        <pc:chgData name="Oliver Kamperis" userId="e36e53eb9bd3f029" providerId="LiveId" clId="{874D42B7-C6CF-4131-88B3-58E4B49ECC35}" dt="2021-11-29T16:45:34.286" v="14095" actId="27636"/>
        <pc:sldMkLst>
          <pc:docMk/>
          <pc:sldMk cId="1651886484" sldId="273"/>
        </pc:sldMkLst>
        <pc:spChg chg="mod">
          <ac:chgData name="Oliver Kamperis" userId="e36e53eb9bd3f029" providerId="LiveId" clId="{874D42B7-C6CF-4131-88B3-58E4B49ECC35}" dt="2021-11-29T16:45:34.286" v="14095" actId="27636"/>
          <ac:spMkLst>
            <pc:docMk/>
            <pc:sldMk cId="1651886484" sldId="273"/>
            <ac:spMk id="3" creationId="{22D1358E-DDB6-446F-9FC0-2C35186158C8}"/>
          </ac:spMkLst>
        </pc:spChg>
      </pc:sldChg>
      <pc:sldChg chg="add mod ord modShow">
        <pc:chgData name="Oliver Kamperis" userId="e36e53eb9bd3f029" providerId="LiveId" clId="{874D42B7-C6CF-4131-88B3-58E4B49ECC35}" dt="2021-11-29T13:58:30.089" v="7064"/>
        <pc:sldMkLst>
          <pc:docMk/>
          <pc:sldMk cId="3909084913" sldId="274"/>
        </pc:sldMkLst>
      </pc:sldChg>
      <pc:sldChg chg="modSp add mod ord modNotesTx">
        <pc:chgData name="Oliver Kamperis" userId="e36e53eb9bd3f029" providerId="LiveId" clId="{874D42B7-C6CF-4131-88B3-58E4B49ECC35}" dt="2021-11-29T16:24:26.050" v="12901" actId="20577"/>
        <pc:sldMkLst>
          <pc:docMk/>
          <pc:sldMk cId="39657448" sldId="275"/>
        </pc:sldMkLst>
        <pc:spChg chg="mod">
          <ac:chgData name="Oliver Kamperis" userId="e36e53eb9bd3f029" providerId="LiveId" clId="{874D42B7-C6CF-4131-88B3-58E4B49ECC35}" dt="2021-11-29T12:29:34.923" v="803" actId="20577"/>
          <ac:spMkLst>
            <pc:docMk/>
            <pc:sldMk cId="39657448" sldId="275"/>
            <ac:spMk id="2" creationId="{15BA27CA-92AF-407D-8C54-92CD35DFEDF5}"/>
          </ac:spMkLst>
        </pc:spChg>
        <pc:spChg chg="mod">
          <ac:chgData name="Oliver Kamperis" userId="e36e53eb9bd3f029" providerId="LiveId" clId="{874D42B7-C6CF-4131-88B3-58E4B49ECC35}" dt="2021-11-29T16:12:55.081" v="12498" actId="20577"/>
          <ac:spMkLst>
            <pc:docMk/>
            <pc:sldMk cId="39657448" sldId="275"/>
            <ac:spMk id="3" creationId="{22D1358E-DDB6-446F-9FC0-2C35186158C8}"/>
          </ac:spMkLst>
        </pc:spChg>
      </pc:sldChg>
      <pc:sldChg chg="modSp add mod ord modNotesTx">
        <pc:chgData name="Oliver Kamperis" userId="e36e53eb9bd3f029" providerId="LiveId" clId="{874D42B7-C6CF-4131-88B3-58E4B49ECC35}" dt="2022-05-18T12:30:57.116" v="15138" actId="20577"/>
        <pc:sldMkLst>
          <pc:docMk/>
          <pc:sldMk cId="1689616717" sldId="276"/>
        </pc:sldMkLst>
        <pc:spChg chg="mod">
          <ac:chgData name="Oliver Kamperis" userId="e36e53eb9bd3f029" providerId="LiveId" clId="{874D42B7-C6CF-4131-88B3-58E4B49ECC35}" dt="2021-11-29T12:35:01.958" v="1161" actId="20577"/>
          <ac:spMkLst>
            <pc:docMk/>
            <pc:sldMk cId="1689616717" sldId="276"/>
            <ac:spMk id="2" creationId="{15BA27CA-92AF-407D-8C54-92CD35DFEDF5}"/>
          </ac:spMkLst>
        </pc:spChg>
        <pc:spChg chg="mod">
          <ac:chgData name="Oliver Kamperis" userId="e36e53eb9bd3f029" providerId="LiveId" clId="{874D42B7-C6CF-4131-88B3-58E4B49ECC35}" dt="2022-01-12T15:37:00.805" v="14264" actId="20577"/>
          <ac:spMkLst>
            <pc:docMk/>
            <pc:sldMk cId="1689616717" sldId="276"/>
            <ac:spMk id="3" creationId="{22D1358E-DDB6-446F-9FC0-2C35186158C8}"/>
          </ac:spMkLst>
        </pc:spChg>
      </pc:sldChg>
      <pc:sldChg chg="add mod ord modShow">
        <pc:chgData name="Oliver Kamperis" userId="e36e53eb9bd3f029" providerId="LiveId" clId="{874D42B7-C6CF-4131-88B3-58E4B49ECC35}" dt="2021-11-29T13:56:44.384" v="7030"/>
        <pc:sldMkLst>
          <pc:docMk/>
          <pc:sldMk cId="4105146215" sldId="277"/>
        </pc:sldMkLst>
      </pc:sldChg>
      <pc:sldChg chg="modSp add mod modNotesTx">
        <pc:chgData name="Oliver Kamperis" userId="e36e53eb9bd3f029" providerId="LiveId" clId="{874D42B7-C6CF-4131-88B3-58E4B49ECC35}" dt="2022-05-18T12:20:58.391" v="15041" actId="20577"/>
        <pc:sldMkLst>
          <pc:docMk/>
          <pc:sldMk cId="1379398913" sldId="278"/>
        </pc:sldMkLst>
        <pc:spChg chg="mod">
          <ac:chgData name="Oliver Kamperis" userId="e36e53eb9bd3f029" providerId="LiveId" clId="{874D42B7-C6CF-4131-88B3-58E4B49ECC35}" dt="2021-11-29T13:22:00.718" v="3529" actId="20577"/>
          <ac:spMkLst>
            <pc:docMk/>
            <pc:sldMk cId="1379398913" sldId="278"/>
            <ac:spMk id="2" creationId="{15BA27CA-92AF-407D-8C54-92CD35DFEDF5}"/>
          </ac:spMkLst>
        </pc:spChg>
        <pc:spChg chg="mod">
          <ac:chgData name="Oliver Kamperis" userId="e36e53eb9bd3f029" providerId="LiveId" clId="{874D42B7-C6CF-4131-88B3-58E4B49ECC35}" dt="2021-11-29T16:53:35.951" v="14132" actId="20577"/>
          <ac:spMkLst>
            <pc:docMk/>
            <pc:sldMk cId="1379398913" sldId="278"/>
            <ac:spMk id="3" creationId="{22D1358E-DDB6-446F-9FC0-2C35186158C8}"/>
          </ac:spMkLst>
        </pc:spChg>
      </pc:sldChg>
      <pc:sldChg chg="addSp delSp modSp add mod ord modNotesTx">
        <pc:chgData name="Oliver Kamperis" userId="e36e53eb9bd3f029" providerId="LiveId" clId="{874D42B7-C6CF-4131-88B3-58E4B49ECC35}" dt="2021-11-29T16:28:46.629" v="13317" actId="20577"/>
        <pc:sldMkLst>
          <pc:docMk/>
          <pc:sldMk cId="4242761960" sldId="279"/>
        </pc:sldMkLst>
        <pc:spChg chg="mod">
          <ac:chgData name="Oliver Kamperis" userId="e36e53eb9bd3f029" providerId="LiveId" clId="{874D42B7-C6CF-4131-88B3-58E4B49ECC35}" dt="2021-11-29T16:26:50.303" v="12998" actId="20577"/>
          <ac:spMkLst>
            <pc:docMk/>
            <pc:sldMk cId="4242761960" sldId="279"/>
            <ac:spMk id="2" creationId="{15BA27CA-92AF-407D-8C54-92CD35DFEDF5}"/>
          </ac:spMkLst>
        </pc:spChg>
        <pc:spChg chg="mod">
          <ac:chgData name="Oliver Kamperis" userId="e36e53eb9bd3f029" providerId="LiveId" clId="{874D42B7-C6CF-4131-88B3-58E4B49ECC35}" dt="2021-11-29T16:28:46.629" v="13317" actId="20577"/>
          <ac:spMkLst>
            <pc:docMk/>
            <pc:sldMk cId="4242761960" sldId="279"/>
            <ac:spMk id="3" creationId="{22D1358E-DDB6-446F-9FC0-2C35186158C8}"/>
          </ac:spMkLst>
        </pc:spChg>
        <pc:spChg chg="add del mod">
          <ac:chgData name="Oliver Kamperis" userId="e36e53eb9bd3f029" providerId="LiveId" clId="{874D42B7-C6CF-4131-88B3-58E4B49ECC35}" dt="2021-11-29T16:07:59.548" v="12279" actId="478"/>
          <ac:spMkLst>
            <pc:docMk/>
            <pc:sldMk cId="4242761960" sldId="279"/>
            <ac:spMk id="5" creationId="{003FD3E1-8973-498F-8638-83EEAAC32FFB}"/>
          </ac:spMkLst>
        </pc:spChg>
        <pc:picChg chg="del mod">
          <ac:chgData name="Oliver Kamperis" userId="e36e53eb9bd3f029" providerId="LiveId" clId="{874D42B7-C6CF-4131-88B3-58E4B49ECC35}" dt="2021-11-29T16:26:52.079" v="12999" actId="478"/>
          <ac:picMkLst>
            <pc:docMk/>
            <pc:sldMk cId="4242761960" sldId="279"/>
            <ac:picMk id="4" creationId="{1E590FE4-96E3-4808-90B7-4829142B872E}"/>
          </ac:picMkLst>
        </pc:picChg>
      </pc:sldChg>
      <pc:sldChg chg="modSp add mod ord">
        <pc:chgData name="Oliver Kamperis" userId="e36e53eb9bd3f029" providerId="LiveId" clId="{874D42B7-C6CF-4131-88B3-58E4B49ECC35}" dt="2021-11-29T16:41:51" v="13966" actId="20577"/>
        <pc:sldMkLst>
          <pc:docMk/>
          <pc:sldMk cId="3043657959" sldId="280"/>
        </pc:sldMkLst>
        <pc:spChg chg="mod">
          <ac:chgData name="Oliver Kamperis" userId="e36e53eb9bd3f029" providerId="LiveId" clId="{874D42B7-C6CF-4131-88B3-58E4B49ECC35}" dt="2021-11-29T16:17:48.981" v="12621" actId="27636"/>
          <ac:spMkLst>
            <pc:docMk/>
            <pc:sldMk cId="3043657959" sldId="280"/>
            <ac:spMk id="2" creationId="{15BA27CA-92AF-407D-8C54-92CD35DFEDF5}"/>
          </ac:spMkLst>
        </pc:spChg>
        <pc:spChg chg="mod">
          <ac:chgData name="Oliver Kamperis" userId="e36e53eb9bd3f029" providerId="LiveId" clId="{874D42B7-C6CF-4131-88B3-58E4B49ECC35}" dt="2021-11-29T16:41:51" v="13966" actId="20577"/>
          <ac:spMkLst>
            <pc:docMk/>
            <pc:sldMk cId="3043657959" sldId="280"/>
            <ac:spMk id="3" creationId="{22D1358E-DDB6-446F-9FC0-2C35186158C8}"/>
          </ac:spMkLst>
        </pc:spChg>
      </pc:sldChg>
      <pc:sldChg chg="modSp add del mod modNotesTx">
        <pc:chgData name="Oliver Kamperis" userId="e36e53eb9bd3f029" providerId="LiveId" clId="{874D42B7-C6CF-4131-88B3-58E4B49ECC35}" dt="2021-11-29T16:43:10.455" v="14012" actId="47"/>
        <pc:sldMkLst>
          <pc:docMk/>
          <pc:sldMk cId="3047290026" sldId="281"/>
        </pc:sldMkLst>
        <pc:spChg chg="mod">
          <ac:chgData name="Oliver Kamperis" userId="e36e53eb9bd3f029" providerId="LiveId" clId="{874D42B7-C6CF-4131-88B3-58E4B49ECC35}" dt="2021-11-29T16:43:03.449" v="14006" actId="21"/>
          <ac:spMkLst>
            <pc:docMk/>
            <pc:sldMk cId="3047290026" sldId="281"/>
            <ac:spMk id="3" creationId="{22D1358E-DDB6-446F-9FC0-2C35186158C8}"/>
          </ac:spMkLst>
        </pc:spChg>
      </pc:sldChg>
      <pc:sldChg chg="add mod ord modShow">
        <pc:chgData name="Oliver Kamperis" userId="e36e53eb9bd3f029" providerId="LiveId" clId="{874D42B7-C6CF-4131-88B3-58E4B49ECC35}" dt="2021-11-29T16:19:13.179" v="12629"/>
        <pc:sldMkLst>
          <pc:docMk/>
          <pc:sldMk cId="2290230763" sldId="282"/>
        </pc:sldMkLst>
      </pc:sldChg>
      <pc:sldChg chg="delSp modSp add mod ord modNotesTx">
        <pc:chgData name="Oliver Kamperis" userId="e36e53eb9bd3f029" providerId="LiveId" clId="{874D42B7-C6CF-4131-88B3-58E4B49ECC35}" dt="2021-11-29T16:45:09.236" v="14079" actId="20577"/>
        <pc:sldMkLst>
          <pc:docMk/>
          <pc:sldMk cId="40010649" sldId="283"/>
        </pc:sldMkLst>
        <pc:spChg chg="mod">
          <ac:chgData name="Oliver Kamperis" userId="e36e53eb9bd3f029" providerId="LiveId" clId="{874D42B7-C6CF-4131-88B3-58E4B49ECC35}" dt="2021-11-29T16:45:09.236" v="14079" actId="20577"/>
          <ac:spMkLst>
            <pc:docMk/>
            <pc:sldMk cId="40010649" sldId="283"/>
            <ac:spMk id="3" creationId="{22D1358E-DDB6-446F-9FC0-2C35186158C8}"/>
          </ac:spMkLst>
        </pc:spChg>
        <pc:picChg chg="del mod">
          <ac:chgData name="Oliver Kamperis" userId="e36e53eb9bd3f029" providerId="LiveId" clId="{874D42B7-C6CF-4131-88B3-58E4B49ECC35}" dt="2021-11-29T16:34:33.957" v="13674" actId="478"/>
          <ac:picMkLst>
            <pc:docMk/>
            <pc:sldMk cId="40010649" sldId="283"/>
            <ac:picMk id="4" creationId="{1E590FE4-96E3-4808-90B7-4829142B872E}"/>
          </ac:picMkLst>
        </pc:picChg>
      </pc:sldChg>
      <pc:sldChg chg="modSp add mod ord">
        <pc:chgData name="Oliver Kamperis" userId="e36e53eb9bd3f029" providerId="LiveId" clId="{874D42B7-C6CF-4131-88B3-58E4B49ECC35}" dt="2021-11-29T16:54:10.028" v="14143" actId="20577"/>
        <pc:sldMkLst>
          <pc:docMk/>
          <pc:sldMk cId="4096179038" sldId="284"/>
        </pc:sldMkLst>
        <pc:spChg chg="mod">
          <ac:chgData name="Oliver Kamperis" userId="e36e53eb9bd3f029" providerId="LiveId" clId="{874D42B7-C6CF-4131-88B3-58E4B49ECC35}" dt="2021-11-29T16:54:10.028" v="14143" actId="20577"/>
          <ac:spMkLst>
            <pc:docMk/>
            <pc:sldMk cId="4096179038" sldId="284"/>
            <ac:spMk id="3" creationId="{22D1358E-DDB6-446F-9FC0-2C35186158C8}"/>
          </ac:spMkLst>
        </pc:spChg>
      </pc:sldChg>
    </pc:docChg>
  </pc:docChgLst>
  <pc:docChgLst>
    <pc:chgData name="Oliver Kamperis" userId="e36e53eb9bd3f029" providerId="LiveId" clId="{0E397D4B-8FCA-4398-AB72-4CE1599C1960}"/>
    <pc:docChg chg="undo custSel addSld delSld modSld sldOrd">
      <pc:chgData name="Oliver Kamperis" userId="e36e53eb9bd3f029" providerId="LiveId" clId="{0E397D4B-8FCA-4398-AB72-4CE1599C1960}" dt="2021-11-27T19:10:14.498" v="15083" actId="20577"/>
      <pc:docMkLst>
        <pc:docMk/>
      </pc:docMkLst>
      <pc:sldChg chg="mod modShow">
        <pc:chgData name="Oliver Kamperis" userId="e36e53eb9bd3f029" providerId="LiveId" clId="{0E397D4B-8FCA-4398-AB72-4CE1599C1960}" dt="2021-11-25T14:17:06.756" v="3576" actId="729"/>
        <pc:sldMkLst>
          <pc:docMk/>
          <pc:sldMk cId="1789446459" sldId="257"/>
        </pc:sldMkLst>
      </pc:sldChg>
      <pc:sldChg chg="modSp del mod ord">
        <pc:chgData name="Oliver Kamperis" userId="e36e53eb9bd3f029" providerId="LiveId" clId="{0E397D4B-8FCA-4398-AB72-4CE1599C1960}" dt="2021-11-25T15:20:52.443" v="5395" actId="47"/>
        <pc:sldMkLst>
          <pc:docMk/>
          <pc:sldMk cId="3064414599" sldId="259"/>
        </pc:sldMkLst>
        <pc:spChg chg="mod">
          <ac:chgData name="Oliver Kamperis" userId="e36e53eb9bd3f029" providerId="LiveId" clId="{0E397D4B-8FCA-4398-AB72-4CE1599C1960}" dt="2021-11-25T15:18:36.122" v="5177" actId="21"/>
          <ac:spMkLst>
            <pc:docMk/>
            <pc:sldMk cId="3064414599" sldId="259"/>
            <ac:spMk id="3" creationId="{01A6A015-5956-4F93-AD58-D9951E4403B5}"/>
          </ac:spMkLst>
        </pc:spChg>
      </pc:sldChg>
      <pc:sldChg chg="modSp mod modNotesTx">
        <pc:chgData name="Oliver Kamperis" userId="e36e53eb9bd3f029" providerId="LiveId" clId="{0E397D4B-8FCA-4398-AB72-4CE1599C1960}" dt="2021-11-27T19:06:16.674" v="14710" actId="20577"/>
        <pc:sldMkLst>
          <pc:docMk/>
          <pc:sldMk cId="1570030874" sldId="260"/>
        </pc:sldMkLst>
        <pc:spChg chg="mod">
          <ac:chgData name="Oliver Kamperis" userId="e36e53eb9bd3f029" providerId="LiveId" clId="{0E397D4B-8FCA-4398-AB72-4CE1599C1960}" dt="2021-11-25T12:14:10.616" v="726" actId="255"/>
          <ac:spMkLst>
            <pc:docMk/>
            <pc:sldMk cId="1570030874" sldId="260"/>
            <ac:spMk id="2" creationId="{15BA27CA-92AF-407D-8C54-92CD35DFEDF5}"/>
          </ac:spMkLst>
        </pc:spChg>
        <pc:spChg chg="mod">
          <ac:chgData name="Oliver Kamperis" userId="e36e53eb9bd3f029" providerId="LiveId" clId="{0E397D4B-8FCA-4398-AB72-4CE1599C1960}" dt="2021-11-27T13:24:41.757" v="7495" actId="20577"/>
          <ac:spMkLst>
            <pc:docMk/>
            <pc:sldMk cId="1570030874" sldId="260"/>
            <ac:spMk id="3" creationId="{22D1358E-DDB6-446F-9FC0-2C35186158C8}"/>
          </ac:spMkLst>
        </pc:spChg>
      </pc:sldChg>
      <pc:sldChg chg="modSp mod ord">
        <pc:chgData name="Oliver Kamperis" userId="e36e53eb9bd3f029" providerId="LiveId" clId="{0E397D4B-8FCA-4398-AB72-4CE1599C1960}" dt="2021-11-25T15:44:15.706" v="6721" actId="20577"/>
        <pc:sldMkLst>
          <pc:docMk/>
          <pc:sldMk cId="631477686" sldId="261"/>
        </pc:sldMkLst>
        <pc:spChg chg="mod">
          <ac:chgData name="Oliver Kamperis" userId="e36e53eb9bd3f029" providerId="LiveId" clId="{0E397D4B-8FCA-4398-AB72-4CE1599C1960}" dt="2021-11-25T15:44:15.706" v="6721" actId="20577"/>
          <ac:spMkLst>
            <pc:docMk/>
            <pc:sldMk cId="631477686" sldId="261"/>
            <ac:spMk id="3" creationId="{D7C3BA4C-6B63-4D96-8312-6AB8041779C0}"/>
          </ac:spMkLst>
        </pc:spChg>
      </pc:sldChg>
      <pc:sldChg chg="modSp del mod ord">
        <pc:chgData name="Oliver Kamperis" userId="e36e53eb9bd3f029" providerId="LiveId" clId="{0E397D4B-8FCA-4398-AB72-4CE1599C1960}" dt="2021-11-25T15:18:27.199" v="5176" actId="47"/>
        <pc:sldMkLst>
          <pc:docMk/>
          <pc:sldMk cId="3193307976" sldId="262"/>
        </pc:sldMkLst>
        <pc:spChg chg="mod">
          <ac:chgData name="Oliver Kamperis" userId="e36e53eb9bd3f029" providerId="LiveId" clId="{0E397D4B-8FCA-4398-AB72-4CE1599C1960}" dt="2021-11-25T15:18:18.915" v="5171" actId="21"/>
          <ac:spMkLst>
            <pc:docMk/>
            <pc:sldMk cId="3193307976" sldId="262"/>
            <ac:spMk id="3" creationId="{BFC68193-58F1-45F5-BE35-71E2CC16404C}"/>
          </ac:spMkLst>
        </pc:spChg>
      </pc:sldChg>
      <pc:sldChg chg="mod modShow">
        <pc:chgData name="Oliver Kamperis" userId="e36e53eb9bd3f029" providerId="LiveId" clId="{0E397D4B-8FCA-4398-AB72-4CE1599C1960}" dt="2021-11-25T14:17:09.355" v="3577" actId="729"/>
        <pc:sldMkLst>
          <pc:docMk/>
          <pc:sldMk cId="4001217129" sldId="263"/>
        </pc:sldMkLst>
      </pc:sldChg>
      <pc:sldChg chg="modSp mod modShow">
        <pc:chgData name="Oliver Kamperis" userId="e36e53eb9bd3f029" providerId="LiveId" clId="{0E397D4B-8FCA-4398-AB72-4CE1599C1960}" dt="2021-11-27T14:10:01.467" v="12748" actId="729"/>
        <pc:sldMkLst>
          <pc:docMk/>
          <pc:sldMk cId="4277387394" sldId="264"/>
        </pc:sldMkLst>
        <pc:spChg chg="mod">
          <ac:chgData name="Oliver Kamperis" userId="e36e53eb9bd3f029" providerId="LiveId" clId="{0E397D4B-8FCA-4398-AB72-4CE1599C1960}" dt="2021-11-25T14:18:08.971" v="3641" actId="20577"/>
          <ac:spMkLst>
            <pc:docMk/>
            <pc:sldMk cId="4277387394" sldId="264"/>
            <ac:spMk id="3" creationId="{9B286C3D-651D-4D9F-9DFD-03041498F440}"/>
          </ac:spMkLst>
        </pc:spChg>
      </pc:sldChg>
      <pc:sldChg chg="mod modShow">
        <pc:chgData name="Oliver Kamperis" userId="e36e53eb9bd3f029" providerId="LiveId" clId="{0E397D4B-8FCA-4398-AB72-4CE1599C1960}" dt="2021-11-25T14:17:20.326" v="3578" actId="729"/>
        <pc:sldMkLst>
          <pc:docMk/>
          <pc:sldMk cId="4234209425" sldId="265"/>
        </pc:sldMkLst>
      </pc:sldChg>
      <pc:sldChg chg="modSp add mod ord modNotesTx">
        <pc:chgData name="Oliver Kamperis" userId="e36e53eb9bd3f029" providerId="LiveId" clId="{0E397D4B-8FCA-4398-AB72-4CE1599C1960}" dt="2021-11-27T14:07:25.393" v="12494" actId="20577"/>
        <pc:sldMkLst>
          <pc:docMk/>
          <pc:sldMk cId="1466264041" sldId="266"/>
        </pc:sldMkLst>
        <pc:spChg chg="mod">
          <ac:chgData name="Oliver Kamperis" userId="e36e53eb9bd3f029" providerId="LiveId" clId="{0E397D4B-8FCA-4398-AB72-4CE1599C1960}" dt="2021-11-25T15:12:23.116" v="5170" actId="20577"/>
          <ac:spMkLst>
            <pc:docMk/>
            <pc:sldMk cId="1466264041" sldId="266"/>
            <ac:spMk id="2" creationId="{15BA27CA-92AF-407D-8C54-92CD35DFEDF5}"/>
          </ac:spMkLst>
        </pc:spChg>
        <pc:spChg chg="mod">
          <ac:chgData name="Oliver Kamperis" userId="e36e53eb9bd3f029" providerId="LiveId" clId="{0E397D4B-8FCA-4398-AB72-4CE1599C1960}" dt="2021-11-27T14:07:25.393" v="12494" actId="20577"/>
          <ac:spMkLst>
            <pc:docMk/>
            <pc:sldMk cId="1466264041" sldId="266"/>
            <ac:spMk id="3" creationId="{22D1358E-DDB6-446F-9FC0-2C35186158C8}"/>
          </ac:spMkLst>
        </pc:spChg>
      </pc:sldChg>
      <pc:sldChg chg="modSp add mod modNotesTx">
        <pc:chgData name="Oliver Kamperis" userId="e36e53eb9bd3f029" providerId="LiveId" clId="{0E397D4B-8FCA-4398-AB72-4CE1599C1960}" dt="2021-11-27T19:08:10.048" v="14716" actId="6549"/>
        <pc:sldMkLst>
          <pc:docMk/>
          <pc:sldMk cId="696371082" sldId="267"/>
        </pc:sldMkLst>
        <pc:spChg chg="mod">
          <ac:chgData name="Oliver Kamperis" userId="e36e53eb9bd3f029" providerId="LiveId" clId="{0E397D4B-8FCA-4398-AB72-4CE1599C1960}" dt="2021-11-25T15:12:12.772" v="5169" actId="14100"/>
          <ac:spMkLst>
            <pc:docMk/>
            <pc:sldMk cId="696371082" sldId="267"/>
            <ac:spMk id="2" creationId="{15BA27CA-92AF-407D-8C54-92CD35DFEDF5}"/>
          </ac:spMkLst>
        </pc:spChg>
        <pc:spChg chg="mod">
          <ac:chgData name="Oliver Kamperis" userId="e36e53eb9bd3f029" providerId="LiveId" clId="{0E397D4B-8FCA-4398-AB72-4CE1599C1960}" dt="2021-11-27T14:09:34.791" v="12747" actId="20577"/>
          <ac:spMkLst>
            <pc:docMk/>
            <pc:sldMk cId="696371082" sldId="267"/>
            <ac:spMk id="3" creationId="{22D1358E-DDB6-446F-9FC0-2C35186158C8}"/>
          </ac:spMkLst>
        </pc:spChg>
      </pc:sldChg>
      <pc:sldChg chg="modSp add mod modNotesTx">
        <pc:chgData name="Oliver Kamperis" userId="e36e53eb9bd3f029" providerId="LiveId" clId="{0E397D4B-8FCA-4398-AB72-4CE1599C1960}" dt="2021-11-25T15:27:56.964" v="5400" actId="20577"/>
        <pc:sldMkLst>
          <pc:docMk/>
          <pc:sldMk cId="2132010437" sldId="268"/>
        </pc:sldMkLst>
        <pc:spChg chg="mod">
          <ac:chgData name="Oliver Kamperis" userId="e36e53eb9bd3f029" providerId="LiveId" clId="{0E397D4B-8FCA-4398-AB72-4CE1599C1960}" dt="2021-11-25T15:12:00.152" v="5156" actId="20577"/>
          <ac:spMkLst>
            <pc:docMk/>
            <pc:sldMk cId="2132010437" sldId="268"/>
            <ac:spMk id="2" creationId="{15BA27CA-92AF-407D-8C54-92CD35DFEDF5}"/>
          </ac:spMkLst>
        </pc:spChg>
      </pc:sldChg>
      <pc:sldChg chg="modSp add mod modNotesTx">
        <pc:chgData name="Oliver Kamperis" userId="e36e53eb9bd3f029" providerId="LiveId" clId="{0E397D4B-8FCA-4398-AB72-4CE1599C1960}" dt="2021-11-25T15:20:44.964" v="5394" actId="20577"/>
        <pc:sldMkLst>
          <pc:docMk/>
          <pc:sldMk cId="3780783954" sldId="269"/>
        </pc:sldMkLst>
        <pc:spChg chg="mod">
          <ac:chgData name="Oliver Kamperis" userId="e36e53eb9bd3f029" providerId="LiveId" clId="{0E397D4B-8FCA-4398-AB72-4CE1599C1960}" dt="2021-11-25T14:26:16.821" v="4017" actId="20577"/>
          <ac:spMkLst>
            <pc:docMk/>
            <pc:sldMk cId="3780783954" sldId="269"/>
            <ac:spMk id="2" creationId="{15BA27CA-92AF-407D-8C54-92CD35DFEDF5}"/>
          </ac:spMkLst>
        </pc:spChg>
        <pc:spChg chg="mod">
          <ac:chgData name="Oliver Kamperis" userId="e36e53eb9bd3f029" providerId="LiveId" clId="{0E397D4B-8FCA-4398-AB72-4CE1599C1960}" dt="2021-11-25T15:10:19.611" v="4979" actId="20577"/>
          <ac:spMkLst>
            <pc:docMk/>
            <pc:sldMk cId="3780783954" sldId="269"/>
            <ac:spMk id="3" creationId="{22D1358E-DDB6-446F-9FC0-2C35186158C8}"/>
          </ac:spMkLst>
        </pc:spChg>
      </pc:sldChg>
      <pc:sldChg chg="modSp add del mod">
        <pc:chgData name="Oliver Kamperis" userId="e36e53eb9bd3f029" providerId="LiveId" clId="{0E397D4B-8FCA-4398-AB72-4CE1599C1960}" dt="2021-11-25T14:47:32.058" v="4385" actId="2890"/>
        <pc:sldMkLst>
          <pc:docMk/>
          <pc:sldMk cId="166307528" sldId="270"/>
        </pc:sldMkLst>
        <pc:spChg chg="mod">
          <ac:chgData name="Oliver Kamperis" userId="e36e53eb9bd3f029" providerId="LiveId" clId="{0E397D4B-8FCA-4398-AB72-4CE1599C1960}" dt="2021-11-25T14:47:31.351" v="4383"/>
          <ac:spMkLst>
            <pc:docMk/>
            <pc:sldMk cId="166307528" sldId="270"/>
            <ac:spMk id="3" creationId="{22D1358E-DDB6-446F-9FC0-2C35186158C8}"/>
          </ac:spMkLst>
        </pc:spChg>
      </pc:sldChg>
      <pc:sldChg chg="modSp add mod ord">
        <pc:chgData name="Oliver Kamperis" userId="e36e53eb9bd3f029" providerId="LiveId" clId="{0E397D4B-8FCA-4398-AB72-4CE1599C1960}" dt="2021-11-25T15:50:34.120" v="6979" actId="6549"/>
        <pc:sldMkLst>
          <pc:docMk/>
          <pc:sldMk cId="1420293021" sldId="270"/>
        </pc:sldMkLst>
        <pc:spChg chg="mod">
          <ac:chgData name="Oliver Kamperis" userId="e36e53eb9bd3f029" providerId="LiveId" clId="{0E397D4B-8FCA-4398-AB72-4CE1599C1960}" dt="2021-11-25T15:44:28.920" v="6731" actId="20577"/>
          <ac:spMkLst>
            <pc:docMk/>
            <pc:sldMk cId="1420293021" sldId="270"/>
            <ac:spMk id="2" creationId="{15BA27CA-92AF-407D-8C54-92CD35DFEDF5}"/>
          </ac:spMkLst>
        </pc:spChg>
        <pc:spChg chg="mod">
          <ac:chgData name="Oliver Kamperis" userId="e36e53eb9bd3f029" providerId="LiveId" clId="{0E397D4B-8FCA-4398-AB72-4CE1599C1960}" dt="2021-11-25T15:50:34.120" v="6979" actId="6549"/>
          <ac:spMkLst>
            <pc:docMk/>
            <pc:sldMk cId="1420293021" sldId="270"/>
            <ac:spMk id="3" creationId="{22D1358E-DDB6-446F-9FC0-2C35186158C8}"/>
          </ac:spMkLst>
        </pc:spChg>
      </pc:sldChg>
      <pc:sldChg chg="add">
        <pc:chgData name="Oliver Kamperis" userId="e36e53eb9bd3f029" providerId="LiveId" clId="{0E397D4B-8FCA-4398-AB72-4CE1599C1960}" dt="2021-11-25T15:51:24.900" v="6980" actId="2890"/>
        <pc:sldMkLst>
          <pc:docMk/>
          <pc:sldMk cId="988332876" sldId="271"/>
        </pc:sldMkLst>
      </pc:sldChg>
      <pc:sldChg chg="modSp add mod modNotesTx">
        <pc:chgData name="Oliver Kamperis" userId="e36e53eb9bd3f029" providerId="LiveId" clId="{0E397D4B-8FCA-4398-AB72-4CE1599C1960}" dt="2021-11-27T19:10:14.498" v="15083" actId="20577"/>
        <pc:sldMkLst>
          <pc:docMk/>
          <pc:sldMk cId="2210606665" sldId="272"/>
        </pc:sldMkLst>
        <pc:spChg chg="mod">
          <ac:chgData name="Oliver Kamperis" userId="e36e53eb9bd3f029" providerId="LiveId" clId="{0E397D4B-8FCA-4398-AB72-4CE1599C1960}" dt="2021-11-27T13:25:42.764" v="7538" actId="20577"/>
          <ac:spMkLst>
            <pc:docMk/>
            <pc:sldMk cId="2210606665" sldId="272"/>
            <ac:spMk id="2" creationId="{15BA27CA-92AF-407D-8C54-92CD35DFEDF5}"/>
          </ac:spMkLst>
        </pc:spChg>
        <pc:spChg chg="mod">
          <ac:chgData name="Oliver Kamperis" userId="e36e53eb9bd3f029" providerId="LiveId" clId="{0E397D4B-8FCA-4398-AB72-4CE1599C1960}" dt="2021-11-27T19:10:14.498" v="15083" actId="20577"/>
          <ac:spMkLst>
            <pc:docMk/>
            <pc:sldMk cId="2210606665" sldId="272"/>
            <ac:spMk id="3" creationId="{22D1358E-DDB6-446F-9FC0-2C35186158C8}"/>
          </ac:spMkLst>
        </pc:spChg>
      </pc:sldChg>
      <pc:sldChg chg="modSp add mod">
        <pc:chgData name="Oliver Kamperis" userId="e36e53eb9bd3f029" providerId="LiveId" clId="{0E397D4B-8FCA-4398-AB72-4CE1599C1960}" dt="2021-11-27T14:13:00.876" v="13221" actId="20577"/>
        <pc:sldMkLst>
          <pc:docMk/>
          <pc:sldMk cId="1651886484" sldId="273"/>
        </pc:sldMkLst>
        <pc:spChg chg="mod">
          <ac:chgData name="Oliver Kamperis" userId="e36e53eb9bd3f029" providerId="LiveId" clId="{0E397D4B-8FCA-4398-AB72-4CE1599C1960}" dt="2021-11-27T14:10:27.358" v="12771" actId="20577"/>
          <ac:spMkLst>
            <pc:docMk/>
            <pc:sldMk cId="1651886484" sldId="273"/>
            <ac:spMk id="2" creationId="{15BA27CA-92AF-407D-8C54-92CD35DFEDF5}"/>
          </ac:spMkLst>
        </pc:spChg>
        <pc:spChg chg="mod">
          <ac:chgData name="Oliver Kamperis" userId="e36e53eb9bd3f029" providerId="LiveId" clId="{0E397D4B-8FCA-4398-AB72-4CE1599C1960}" dt="2021-11-27T14:13:00.876" v="13221" actId="20577"/>
          <ac:spMkLst>
            <pc:docMk/>
            <pc:sldMk cId="1651886484" sldId="273"/>
            <ac:spMk id="3" creationId="{22D1358E-DDB6-446F-9FC0-2C35186158C8}"/>
          </ac:spMkLst>
        </pc:spChg>
      </pc:sldChg>
    </pc:docChg>
  </pc:docChgLst>
  <pc:docChgLst>
    <pc:chgData name="Oliver Kamperis (PhD School of Computer Sci FT)" userId="ce2c14f7-6c68-44e4-8157-6895c9cdbce8" providerId="ADAL" clId="{5686A40C-E447-43A9-B56B-12EDFAE01ED9}"/>
    <pc:docChg chg="undo custSel addSld delSld modSld">
      <pc:chgData name="Oliver Kamperis (PhD School of Computer Sci FT)" userId="ce2c14f7-6c68-44e4-8157-6895c9cdbce8" providerId="ADAL" clId="{5686A40C-E447-43A9-B56B-12EDFAE01ED9}" dt="2021-10-16T14:46:12.733" v="5297" actId="313"/>
      <pc:docMkLst>
        <pc:docMk/>
      </pc:docMkLst>
      <pc:sldChg chg="modSp mod">
        <pc:chgData name="Oliver Kamperis (PhD School of Computer Sci FT)" userId="ce2c14f7-6c68-44e4-8157-6895c9cdbce8" providerId="ADAL" clId="{5686A40C-E447-43A9-B56B-12EDFAE01ED9}" dt="2021-09-20T00:22:34.184" v="2546" actId="20577"/>
        <pc:sldMkLst>
          <pc:docMk/>
          <pc:sldMk cId="1789446459" sldId="257"/>
        </pc:sldMkLst>
        <pc:spChg chg="mod">
          <ac:chgData name="Oliver Kamperis (PhD School of Computer Sci FT)" userId="ce2c14f7-6c68-44e4-8157-6895c9cdbce8" providerId="ADAL" clId="{5686A40C-E447-43A9-B56B-12EDFAE01ED9}" dt="2021-09-20T00:22:34.184" v="2546" actId="20577"/>
          <ac:spMkLst>
            <pc:docMk/>
            <pc:sldMk cId="1789446459" sldId="257"/>
            <ac:spMk id="3" creationId="{E9A8598D-9221-44CB-ACD3-134AB3324472}"/>
          </ac:spMkLst>
        </pc:spChg>
      </pc:sldChg>
      <pc:sldChg chg="modSp del mod modShow">
        <pc:chgData name="Oliver Kamperis (PhD School of Computer Sci FT)" userId="ce2c14f7-6c68-44e4-8157-6895c9cdbce8" providerId="ADAL" clId="{5686A40C-E447-43A9-B56B-12EDFAE01ED9}" dt="2021-09-20T00:30:48.052" v="3177" actId="2696"/>
        <pc:sldMkLst>
          <pc:docMk/>
          <pc:sldMk cId="2338364631" sldId="258"/>
        </pc:sldMkLst>
        <pc:spChg chg="mod">
          <ac:chgData name="Oliver Kamperis (PhD School of Computer Sci FT)" userId="ce2c14f7-6c68-44e4-8157-6895c9cdbce8" providerId="ADAL" clId="{5686A40C-E447-43A9-B56B-12EDFAE01ED9}" dt="2021-09-20T00:30:44.619" v="3176" actId="21"/>
          <ac:spMkLst>
            <pc:docMk/>
            <pc:sldMk cId="2338364631" sldId="258"/>
            <ac:spMk id="3" creationId="{304E01C2-B7EE-4AF5-9D34-40DDBAF1D590}"/>
          </ac:spMkLst>
        </pc:spChg>
      </pc:sldChg>
      <pc:sldChg chg="modSp new mod">
        <pc:chgData name="Oliver Kamperis (PhD School of Computer Sci FT)" userId="ce2c14f7-6c68-44e4-8157-6895c9cdbce8" providerId="ADAL" clId="{5686A40C-E447-43A9-B56B-12EDFAE01ED9}" dt="2021-09-20T00:17:17.163" v="1817" actId="20577"/>
        <pc:sldMkLst>
          <pc:docMk/>
          <pc:sldMk cId="3064414599" sldId="259"/>
        </pc:sldMkLst>
        <pc:spChg chg="mod">
          <ac:chgData name="Oliver Kamperis (PhD School of Computer Sci FT)" userId="ce2c14f7-6c68-44e4-8157-6895c9cdbce8" providerId="ADAL" clId="{5686A40C-E447-43A9-B56B-12EDFAE01ED9}" dt="2021-09-20T00:00:35.241" v="28" actId="20577"/>
          <ac:spMkLst>
            <pc:docMk/>
            <pc:sldMk cId="3064414599" sldId="259"/>
            <ac:spMk id="2" creationId="{A103D120-AB42-47C8-AA20-80AE6C646C5B}"/>
          </ac:spMkLst>
        </pc:spChg>
        <pc:spChg chg="mod">
          <ac:chgData name="Oliver Kamperis (PhD School of Computer Sci FT)" userId="ce2c14f7-6c68-44e4-8157-6895c9cdbce8" providerId="ADAL" clId="{5686A40C-E447-43A9-B56B-12EDFAE01ED9}" dt="2021-09-20T00:17:17.163" v="1817" actId="20577"/>
          <ac:spMkLst>
            <pc:docMk/>
            <pc:sldMk cId="3064414599" sldId="259"/>
            <ac:spMk id="3" creationId="{01A6A015-5956-4F93-AD58-D9951E4403B5}"/>
          </ac:spMkLst>
        </pc:spChg>
      </pc:sldChg>
      <pc:sldChg chg="modSp new add del mod">
        <pc:chgData name="Oliver Kamperis (PhD School of Computer Sci FT)" userId="ce2c14f7-6c68-44e4-8157-6895c9cdbce8" providerId="ADAL" clId="{5686A40C-E447-43A9-B56B-12EDFAE01ED9}" dt="2021-09-20T00:07:41.509" v="793" actId="20577"/>
        <pc:sldMkLst>
          <pc:docMk/>
          <pc:sldMk cId="1570030874" sldId="260"/>
        </pc:sldMkLst>
        <pc:spChg chg="mod">
          <ac:chgData name="Oliver Kamperis (PhD School of Computer Sci FT)" userId="ce2c14f7-6c68-44e4-8157-6895c9cdbce8" providerId="ADAL" clId="{5686A40C-E447-43A9-B56B-12EDFAE01ED9}" dt="2021-09-20T00:03:10.059" v="551" actId="20577"/>
          <ac:spMkLst>
            <pc:docMk/>
            <pc:sldMk cId="1570030874" sldId="260"/>
            <ac:spMk id="2" creationId="{15BA27CA-92AF-407D-8C54-92CD35DFEDF5}"/>
          </ac:spMkLst>
        </pc:spChg>
        <pc:spChg chg="mod">
          <ac:chgData name="Oliver Kamperis (PhD School of Computer Sci FT)" userId="ce2c14f7-6c68-44e4-8157-6895c9cdbce8" providerId="ADAL" clId="{5686A40C-E447-43A9-B56B-12EDFAE01ED9}" dt="2021-09-20T00:07:41.509" v="793" actId="20577"/>
          <ac:spMkLst>
            <pc:docMk/>
            <pc:sldMk cId="1570030874" sldId="260"/>
            <ac:spMk id="3" creationId="{22D1358E-DDB6-446F-9FC0-2C35186158C8}"/>
          </ac:spMkLst>
        </pc:spChg>
      </pc:sldChg>
      <pc:sldChg chg="modSp new mod">
        <pc:chgData name="Oliver Kamperis (PhD School of Computer Sci FT)" userId="ce2c14f7-6c68-44e4-8157-6895c9cdbce8" providerId="ADAL" clId="{5686A40C-E447-43A9-B56B-12EDFAE01ED9}" dt="2021-10-16T13:49:13.266" v="3185" actId="20577"/>
        <pc:sldMkLst>
          <pc:docMk/>
          <pc:sldMk cId="631477686" sldId="261"/>
        </pc:sldMkLst>
        <pc:spChg chg="mod">
          <ac:chgData name="Oliver Kamperis (PhD School of Computer Sci FT)" userId="ce2c14f7-6c68-44e4-8157-6895c9cdbce8" providerId="ADAL" clId="{5686A40C-E447-43A9-B56B-12EDFAE01ED9}" dt="2021-09-20T00:21:17.188" v="2536" actId="20577"/>
          <ac:spMkLst>
            <pc:docMk/>
            <pc:sldMk cId="631477686" sldId="261"/>
            <ac:spMk id="2" creationId="{B266C5B2-207D-440F-BDF1-7A4BDB76B4A2}"/>
          </ac:spMkLst>
        </pc:spChg>
        <pc:spChg chg="mod">
          <ac:chgData name="Oliver Kamperis (PhD School of Computer Sci FT)" userId="ce2c14f7-6c68-44e4-8157-6895c9cdbce8" providerId="ADAL" clId="{5686A40C-E447-43A9-B56B-12EDFAE01ED9}" dt="2021-10-16T13:49:13.266" v="3185" actId="20577"/>
          <ac:spMkLst>
            <pc:docMk/>
            <pc:sldMk cId="631477686" sldId="261"/>
            <ac:spMk id="3" creationId="{D7C3BA4C-6B63-4D96-8312-6AB8041779C0}"/>
          </ac:spMkLst>
        </pc:spChg>
      </pc:sldChg>
      <pc:sldChg chg="modSp new mod">
        <pc:chgData name="Oliver Kamperis (PhD School of Computer Sci FT)" userId="ce2c14f7-6c68-44e4-8157-6895c9cdbce8" providerId="ADAL" clId="{5686A40C-E447-43A9-B56B-12EDFAE01ED9}" dt="2021-09-20T00:21:10.228" v="2528" actId="20577"/>
        <pc:sldMkLst>
          <pc:docMk/>
          <pc:sldMk cId="3193307976" sldId="262"/>
        </pc:sldMkLst>
        <pc:spChg chg="mod">
          <ac:chgData name="Oliver Kamperis (PhD School of Computer Sci FT)" userId="ce2c14f7-6c68-44e4-8157-6895c9cdbce8" providerId="ADAL" clId="{5686A40C-E447-43A9-B56B-12EDFAE01ED9}" dt="2021-09-20T00:17:38.548" v="1850" actId="20577"/>
          <ac:spMkLst>
            <pc:docMk/>
            <pc:sldMk cId="3193307976" sldId="262"/>
            <ac:spMk id="2" creationId="{16F03993-0E5A-4169-8F71-1046F417FD38}"/>
          </ac:spMkLst>
        </pc:spChg>
        <pc:spChg chg="mod">
          <ac:chgData name="Oliver Kamperis (PhD School of Computer Sci FT)" userId="ce2c14f7-6c68-44e4-8157-6895c9cdbce8" providerId="ADAL" clId="{5686A40C-E447-43A9-B56B-12EDFAE01ED9}" dt="2021-09-20T00:21:10.228" v="2528" actId="20577"/>
          <ac:spMkLst>
            <pc:docMk/>
            <pc:sldMk cId="3193307976" sldId="262"/>
            <ac:spMk id="3" creationId="{BFC68193-58F1-45F5-BE35-71E2CC16404C}"/>
          </ac:spMkLst>
        </pc:spChg>
      </pc:sldChg>
      <pc:sldChg chg="modSp new mod">
        <pc:chgData name="Oliver Kamperis (PhD School of Computer Sci FT)" userId="ce2c14f7-6c68-44e4-8157-6895c9cdbce8" providerId="ADAL" clId="{5686A40C-E447-43A9-B56B-12EDFAE01ED9}" dt="2021-09-20T00:26:31.956" v="3175" actId="20577"/>
        <pc:sldMkLst>
          <pc:docMk/>
          <pc:sldMk cId="4001217129" sldId="263"/>
        </pc:sldMkLst>
        <pc:spChg chg="mod">
          <ac:chgData name="Oliver Kamperis (PhD School of Computer Sci FT)" userId="ce2c14f7-6c68-44e4-8157-6895c9cdbce8" providerId="ADAL" clId="{5686A40C-E447-43A9-B56B-12EDFAE01ED9}" dt="2021-09-20T00:22:54.949" v="2588" actId="20577"/>
          <ac:spMkLst>
            <pc:docMk/>
            <pc:sldMk cId="4001217129" sldId="263"/>
            <ac:spMk id="2" creationId="{F8F4F10F-DBA8-483D-B92A-DB7F852FE3FA}"/>
          </ac:spMkLst>
        </pc:spChg>
        <pc:spChg chg="mod">
          <ac:chgData name="Oliver Kamperis (PhD School of Computer Sci FT)" userId="ce2c14f7-6c68-44e4-8157-6895c9cdbce8" providerId="ADAL" clId="{5686A40C-E447-43A9-B56B-12EDFAE01ED9}" dt="2021-09-20T00:26:31.956" v="3175" actId="20577"/>
          <ac:spMkLst>
            <pc:docMk/>
            <pc:sldMk cId="4001217129" sldId="263"/>
            <ac:spMk id="3" creationId="{821EA4D5-804E-436B-A2C2-86635D45035C}"/>
          </ac:spMkLst>
        </pc:spChg>
      </pc:sldChg>
      <pc:sldChg chg="modSp new mod">
        <pc:chgData name="Oliver Kamperis (PhD School of Computer Sci FT)" userId="ce2c14f7-6c68-44e4-8157-6895c9cdbce8" providerId="ADAL" clId="{5686A40C-E447-43A9-B56B-12EDFAE01ED9}" dt="2021-10-16T14:39:11.192" v="3399" actId="20577"/>
        <pc:sldMkLst>
          <pc:docMk/>
          <pc:sldMk cId="4277387394" sldId="264"/>
        </pc:sldMkLst>
        <pc:spChg chg="mod">
          <ac:chgData name="Oliver Kamperis (PhD School of Computer Sci FT)" userId="ce2c14f7-6c68-44e4-8157-6895c9cdbce8" providerId="ADAL" clId="{5686A40C-E447-43A9-B56B-12EDFAE01ED9}" dt="2021-10-16T13:50:00.844" v="3211" actId="20577"/>
          <ac:spMkLst>
            <pc:docMk/>
            <pc:sldMk cId="4277387394" sldId="264"/>
            <ac:spMk id="2" creationId="{ED9EF83E-D37D-4E3B-B875-D9A69BF53D8B}"/>
          </ac:spMkLst>
        </pc:spChg>
        <pc:spChg chg="mod">
          <ac:chgData name="Oliver Kamperis (PhD School of Computer Sci FT)" userId="ce2c14f7-6c68-44e4-8157-6895c9cdbce8" providerId="ADAL" clId="{5686A40C-E447-43A9-B56B-12EDFAE01ED9}" dt="2021-10-16T14:39:11.192" v="3399" actId="20577"/>
          <ac:spMkLst>
            <pc:docMk/>
            <pc:sldMk cId="4277387394" sldId="264"/>
            <ac:spMk id="3" creationId="{9B286C3D-651D-4D9F-9DFD-03041498F440}"/>
          </ac:spMkLst>
        </pc:spChg>
      </pc:sldChg>
      <pc:sldChg chg="modSp new mod">
        <pc:chgData name="Oliver Kamperis (PhD School of Computer Sci FT)" userId="ce2c14f7-6c68-44e4-8157-6895c9cdbce8" providerId="ADAL" clId="{5686A40C-E447-43A9-B56B-12EDFAE01ED9}" dt="2021-10-16T14:46:12.733" v="5297" actId="313"/>
        <pc:sldMkLst>
          <pc:docMk/>
          <pc:sldMk cId="4234209425" sldId="265"/>
        </pc:sldMkLst>
        <pc:spChg chg="mod">
          <ac:chgData name="Oliver Kamperis (PhD School of Computer Sci FT)" userId="ce2c14f7-6c68-44e4-8157-6895c9cdbce8" providerId="ADAL" clId="{5686A40C-E447-43A9-B56B-12EDFAE01ED9}" dt="2021-10-16T14:39:20.379" v="3423" actId="20577"/>
          <ac:spMkLst>
            <pc:docMk/>
            <pc:sldMk cId="4234209425" sldId="265"/>
            <ac:spMk id="2" creationId="{73F1ECCE-22EF-42AE-A784-DC04A6311849}"/>
          </ac:spMkLst>
        </pc:spChg>
        <pc:spChg chg="mod">
          <ac:chgData name="Oliver Kamperis (PhD School of Computer Sci FT)" userId="ce2c14f7-6c68-44e4-8157-6895c9cdbce8" providerId="ADAL" clId="{5686A40C-E447-43A9-B56B-12EDFAE01ED9}" dt="2021-10-16T14:46:12.733" v="5297" actId="313"/>
          <ac:spMkLst>
            <pc:docMk/>
            <pc:sldMk cId="4234209425" sldId="265"/>
            <ac:spMk id="3" creationId="{380853BD-1109-4339-B1F6-C1384B5D1AA3}"/>
          </ac:spMkLst>
        </pc:spChg>
      </pc:sldChg>
    </pc:docChg>
  </pc:docChgLst>
  <pc:docChgLst>
    <pc:chgData name="Oliver Kamperis (PhD School of Computer Sci FT)" userId="ce2c14f7-6c68-44e4-8157-6895c9cdbce8" providerId="ADAL" clId="{79B24DD1-2168-4170-87D2-CD464EBB1D76}"/>
    <pc:docChg chg="custSel modSld sldOrd">
      <pc:chgData name="Oliver Kamperis (PhD School of Computer Sci FT)" userId="ce2c14f7-6c68-44e4-8157-6895c9cdbce8" providerId="ADAL" clId="{79B24DD1-2168-4170-87D2-CD464EBB1D76}" dt="2021-11-04T14:29:58.165" v="151" actId="20577"/>
      <pc:docMkLst>
        <pc:docMk/>
      </pc:docMkLst>
      <pc:sldChg chg="mod modShow">
        <pc:chgData name="Oliver Kamperis (PhD School of Computer Sci FT)" userId="ce2c14f7-6c68-44e4-8157-6895c9cdbce8" providerId="ADAL" clId="{79B24DD1-2168-4170-87D2-CD464EBB1D76}" dt="2021-11-04T14:27:44.022" v="34" actId="729"/>
        <pc:sldMkLst>
          <pc:docMk/>
          <pc:sldMk cId="3064414599" sldId="259"/>
        </pc:sldMkLst>
      </pc:sldChg>
      <pc:sldChg chg="modSp mod ord">
        <pc:chgData name="Oliver Kamperis (PhD School of Computer Sci FT)" userId="ce2c14f7-6c68-44e4-8157-6895c9cdbce8" providerId="ADAL" clId="{79B24DD1-2168-4170-87D2-CD464EBB1D76}" dt="2021-11-04T14:27:33.748" v="33" actId="20577"/>
        <pc:sldMkLst>
          <pc:docMk/>
          <pc:sldMk cId="1570030874" sldId="260"/>
        </pc:sldMkLst>
        <pc:spChg chg="mod">
          <ac:chgData name="Oliver Kamperis (PhD School of Computer Sci FT)" userId="ce2c14f7-6c68-44e4-8157-6895c9cdbce8" providerId="ADAL" clId="{79B24DD1-2168-4170-87D2-CD464EBB1D76}" dt="2021-11-04T14:27:33.748" v="33" actId="20577"/>
          <ac:spMkLst>
            <pc:docMk/>
            <pc:sldMk cId="1570030874" sldId="260"/>
            <ac:spMk id="2" creationId="{15BA27CA-92AF-407D-8C54-92CD35DFEDF5}"/>
          </ac:spMkLst>
        </pc:spChg>
      </pc:sldChg>
      <pc:sldChg chg="modSp mod">
        <pc:chgData name="Oliver Kamperis (PhD School of Computer Sci FT)" userId="ce2c14f7-6c68-44e4-8157-6895c9cdbce8" providerId="ADAL" clId="{79B24DD1-2168-4170-87D2-CD464EBB1D76}" dt="2021-11-04T14:27:59.345" v="57" actId="20577"/>
        <pc:sldMkLst>
          <pc:docMk/>
          <pc:sldMk cId="631477686" sldId="261"/>
        </pc:sldMkLst>
        <pc:spChg chg="mod">
          <ac:chgData name="Oliver Kamperis (PhD School of Computer Sci FT)" userId="ce2c14f7-6c68-44e4-8157-6895c9cdbce8" providerId="ADAL" clId="{79B24DD1-2168-4170-87D2-CD464EBB1D76}" dt="2021-11-04T14:27:59.345" v="57" actId="20577"/>
          <ac:spMkLst>
            <pc:docMk/>
            <pc:sldMk cId="631477686" sldId="261"/>
            <ac:spMk id="2" creationId="{B266C5B2-207D-440F-BDF1-7A4BDB76B4A2}"/>
          </ac:spMkLst>
        </pc:spChg>
      </pc:sldChg>
      <pc:sldChg chg="modSp mod">
        <pc:chgData name="Oliver Kamperis (PhD School of Computer Sci FT)" userId="ce2c14f7-6c68-44e4-8157-6895c9cdbce8" providerId="ADAL" clId="{79B24DD1-2168-4170-87D2-CD464EBB1D76}" dt="2021-11-04T14:27:50.979" v="53" actId="20577"/>
        <pc:sldMkLst>
          <pc:docMk/>
          <pc:sldMk cId="3193307976" sldId="262"/>
        </pc:sldMkLst>
        <pc:spChg chg="mod">
          <ac:chgData name="Oliver Kamperis (PhD School of Computer Sci FT)" userId="ce2c14f7-6c68-44e4-8157-6895c9cdbce8" providerId="ADAL" clId="{79B24DD1-2168-4170-87D2-CD464EBB1D76}" dt="2021-11-04T14:27:50.979" v="53" actId="20577"/>
          <ac:spMkLst>
            <pc:docMk/>
            <pc:sldMk cId="3193307976" sldId="262"/>
            <ac:spMk id="2" creationId="{16F03993-0E5A-4169-8F71-1046F417FD38}"/>
          </ac:spMkLst>
        </pc:spChg>
      </pc:sldChg>
      <pc:sldChg chg="modSp mod">
        <pc:chgData name="Oliver Kamperis (PhD School of Computer Sci FT)" userId="ce2c14f7-6c68-44e4-8157-6895c9cdbce8" providerId="ADAL" clId="{79B24DD1-2168-4170-87D2-CD464EBB1D76}" dt="2021-11-04T14:29:58.165" v="151" actId="20577"/>
        <pc:sldMkLst>
          <pc:docMk/>
          <pc:sldMk cId="4277387394" sldId="264"/>
        </pc:sldMkLst>
        <pc:spChg chg="mod">
          <ac:chgData name="Oliver Kamperis (PhD School of Computer Sci FT)" userId="ce2c14f7-6c68-44e4-8157-6895c9cdbce8" providerId="ADAL" clId="{79B24DD1-2168-4170-87D2-CD464EBB1D76}" dt="2021-11-04T14:29:58.165" v="151" actId="20577"/>
          <ac:spMkLst>
            <pc:docMk/>
            <pc:sldMk cId="4277387394" sldId="264"/>
            <ac:spMk id="3" creationId="{9B286C3D-651D-4D9F-9DFD-03041498F440}"/>
          </ac:spMkLst>
        </pc:spChg>
      </pc:sldChg>
    </pc:docChg>
  </pc:docChgLst>
  <pc:docChgLst>
    <pc:chgData name="Oliver" userId="e36e53eb9bd3f029" providerId="LiveId" clId="{A5A7F3CA-7958-4A59-99A8-850128377ECD}"/>
    <pc:docChg chg="custSel addSld modSld">
      <pc:chgData name="Oliver" userId="e36e53eb9bd3f029" providerId="LiveId" clId="{A5A7F3CA-7958-4A59-99A8-850128377ECD}" dt="2021-08-24T12:49:11.386" v="900" actId="20577"/>
      <pc:docMkLst>
        <pc:docMk/>
      </pc:docMkLst>
      <pc:sldChg chg="new">
        <pc:chgData name="Oliver" userId="e36e53eb9bd3f029" providerId="LiveId" clId="{A5A7F3CA-7958-4A59-99A8-850128377ECD}" dt="2021-08-24T12:28:32.567" v="0" actId="680"/>
        <pc:sldMkLst>
          <pc:docMk/>
          <pc:sldMk cId="1698336739" sldId="256"/>
        </pc:sldMkLst>
      </pc:sldChg>
      <pc:sldChg chg="modSp new mod">
        <pc:chgData name="Oliver" userId="e36e53eb9bd3f029" providerId="LiveId" clId="{A5A7F3CA-7958-4A59-99A8-850128377ECD}" dt="2021-08-24T12:30:32.680" v="275" actId="20577"/>
        <pc:sldMkLst>
          <pc:docMk/>
          <pc:sldMk cId="1789446459" sldId="257"/>
        </pc:sldMkLst>
        <pc:spChg chg="mod">
          <ac:chgData name="Oliver" userId="e36e53eb9bd3f029" providerId="LiveId" clId="{A5A7F3CA-7958-4A59-99A8-850128377ECD}" dt="2021-08-24T12:30:32.680" v="275" actId="20577"/>
          <ac:spMkLst>
            <pc:docMk/>
            <pc:sldMk cId="1789446459" sldId="257"/>
            <ac:spMk id="2" creationId="{B846BDBF-072C-407A-AE2E-AA800F52B965}"/>
          </ac:spMkLst>
        </pc:spChg>
        <pc:spChg chg="mod">
          <ac:chgData name="Oliver" userId="e36e53eb9bd3f029" providerId="LiveId" clId="{A5A7F3CA-7958-4A59-99A8-850128377ECD}" dt="2021-08-24T12:29:55.529" v="232" actId="20577"/>
          <ac:spMkLst>
            <pc:docMk/>
            <pc:sldMk cId="1789446459" sldId="257"/>
            <ac:spMk id="3" creationId="{E9A8598D-9221-44CB-ACD3-134AB3324472}"/>
          </ac:spMkLst>
        </pc:spChg>
      </pc:sldChg>
      <pc:sldChg chg="modSp new mod">
        <pc:chgData name="Oliver" userId="e36e53eb9bd3f029" providerId="LiveId" clId="{A5A7F3CA-7958-4A59-99A8-850128377ECD}" dt="2021-08-24T12:49:11.386" v="900" actId="20577"/>
        <pc:sldMkLst>
          <pc:docMk/>
          <pc:sldMk cId="2338364631" sldId="258"/>
        </pc:sldMkLst>
        <pc:spChg chg="mod">
          <ac:chgData name="Oliver" userId="e36e53eb9bd3f029" providerId="LiveId" clId="{A5A7F3CA-7958-4A59-99A8-850128377ECD}" dt="2021-08-24T12:30:43.856" v="292" actId="20577"/>
          <ac:spMkLst>
            <pc:docMk/>
            <pc:sldMk cId="2338364631" sldId="258"/>
            <ac:spMk id="2" creationId="{AC143EBD-7EB8-4BCA-924F-4B7FF31976BA}"/>
          </ac:spMkLst>
        </pc:spChg>
        <pc:spChg chg="mod">
          <ac:chgData name="Oliver" userId="e36e53eb9bd3f029" providerId="LiveId" clId="{A5A7F3CA-7958-4A59-99A8-850128377ECD}" dt="2021-08-24T12:49:11.386" v="900" actId="20577"/>
          <ac:spMkLst>
            <pc:docMk/>
            <pc:sldMk cId="2338364631" sldId="258"/>
            <ac:spMk id="3" creationId="{304E01C2-B7EE-4AF5-9D34-40DDBAF1D5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A3E40-4249-46B4-93FD-DE5E0106FF1D}" type="datetimeFigureOut">
              <a:rPr lang="en-GB" smtClean="0"/>
              <a:t>18/05/2022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042978-49CD-4194-A85A-7B87C7CE5FE3}" type="slidenum">
              <a:rPr lang="en-GB" smtClean="0"/>
              <a:t>‹#›</a:t>
            </a:fld>
            <a:endParaRPr lang="en-GB"/>
          </a:p>
        </p:txBody>
      </p:sp>
    </p:spTree>
    <p:extLst>
      <p:ext uri="{BB962C8B-B14F-4D97-AF65-F5344CB8AC3E}">
        <p14:creationId xmlns:p14="http://schemas.microsoft.com/office/powerpoint/2010/main" val="294662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a:t>
            </a:fld>
            <a:endParaRPr lang="en-GB"/>
          </a:p>
        </p:txBody>
      </p:sp>
    </p:spTree>
    <p:extLst>
      <p:ext uri="{BB962C8B-B14F-4D97-AF65-F5344CB8AC3E}">
        <p14:creationId xmlns:p14="http://schemas.microsoft.com/office/powerpoint/2010/main" val="41248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10</a:t>
            </a:fld>
            <a:endParaRPr lang="en-GB"/>
          </a:p>
        </p:txBody>
      </p:sp>
    </p:spTree>
    <p:extLst>
      <p:ext uri="{BB962C8B-B14F-4D97-AF65-F5344CB8AC3E}">
        <p14:creationId xmlns:p14="http://schemas.microsoft.com/office/powerpoint/2010/main" val="219168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benefit to hierarchical planning that is intuitive to humans, that is that we usually only need an abstract plan, or rough idea of what we are going to do in the future as we start going, then we deal with the details as we go along, and as we discover more about what we are dealing with.</a:t>
            </a:r>
          </a:p>
          <a:p>
            <a:endParaRPr lang="en-GB" dirty="0"/>
          </a:p>
          <a:p>
            <a:r>
              <a:rPr lang="en-GB" dirty="0"/>
              <a:t>This is important in the real world, where a small loss in plan quality is acceptable, given that speed is of primary importance usually, people don’t want to wait around whilst the robot thinks.</a:t>
            </a:r>
          </a:p>
          <a:p>
            <a:r>
              <a:rPr lang="en-GB" dirty="0"/>
              <a:t>I am tackling a group of problems that are usually not considered in most existing research, as they are considered intractable in general.</a:t>
            </a:r>
          </a:p>
          <a:p>
            <a:endParaRPr lang="en-GB" dirty="0"/>
          </a:p>
          <a:p>
            <a:r>
              <a:rPr lang="en-GB" dirty="0"/>
              <a:t>Introduces the interleaving property.</a:t>
            </a:r>
          </a:p>
          <a:p>
            <a:r>
              <a:rPr lang="en-GB" dirty="0"/>
              <a:t>Allows combination of sub-problems that are dependent to achieve far better plan quality which only small reduction in speed via the.</a:t>
            </a:r>
          </a:p>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11</a:t>
            </a:fld>
            <a:endParaRPr lang="en-GB"/>
          </a:p>
        </p:txBody>
      </p:sp>
    </p:spTree>
    <p:extLst>
      <p:ext uri="{BB962C8B-B14F-4D97-AF65-F5344CB8AC3E}">
        <p14:creationId xmlns:p14="http://schemas.microsoft.com/office/powerpoint/2010/main" val="1893935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12</a:t>
            </a:fld>
            <a:endParaRPr lang="en-GB"/>
          </a:p>
        </p:txBody>
      </p:sp>
    </p:spTree>
    <p:extLst>
      <p:ext uri="{BB962C8B-B14F-4D97-AF65-F5344CB8AC3E}">
        <p14:creationId xmlns:p14="http://schemas.microsoft.com/office/powerpoint/2010/main" val="360899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benefit to hierarchical planning that is intuitive to humans, that is that we usually only need an abstract plan, or rough idea of what we are going to do in the future as we start going, then we deal with the details as we go along, and as we discover more about what we are dealing with.</a:t>
            </a:r>
          </a:p>
          <a:p>
            <a:endParaRPr lang="en-GB" dirty="0"/>
          </a:p>
          <a:p>
            <a:r>
              <a:rPr lang="en-GB" dirty="0"/>
              <a:t>This is important in the real world, where a small loss in plan quality is acceptable, given that speed is of primary importance usually, people don’t want to wait around whilst the robot thinks.</a:t>
            </a:r>
          </a:p>
          <a:p>
            <a:r>
              <a:rPr lang="en-GB" dirty="0"/>
              <a:t>I am tackling a group of problems that are usually not considered in most existing research, as they are considered intractable in general.</a:t>
            </a:r>
          </a:p>
        </p:txBody>
      </p:sp>
      <p:sp>
        <p:nvSpPr>
          <p:cNvPr id="4" name="Slide Number Placeholder 3"/>
          <p:cNvSpPr>
            <a:spLocks noGrp="1"/>
          </p:cNvSpPr>
          <p:nvPr>
            <p:ph type="sldNum" sz="quarter" idx="5"/>
          </p:nvPr>
        </p:nvSpPr>
        <p:spPr/>
        <p:txBody>
          <a:bodyPr/>
          <a:lstStyle/>
          <a:p>
            <a:fld id="{BE042978-49CD-4194-A85A-7B87C7CE5FE3}" type="slidenum">
              <a:rPr lang="en-GB" smtClean="0"/>
              <a:t>13</a:t>
            </a:fld>
            <a:endParaRPr lang="en-GB"/>
          </a:p>
        </p:txBody>
      </p:sp>
    </p:spTree>
    <p:extLst>
      <p:ext uri="{BB962C8B-B14F-4D97-AF65-F5344CB8AC3E}">
        <p14:creationId xmlns:p14="http://schemas.microsoft.com/office/powerpoint/2010/main" val="168936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14</a:t>
            </a:fld>
            <a:endParaRPr lang="en-GB"/>
          </a:p>
        </p:txBody>
      </p:sp>
    </p:spTree>
    <p:extLst>
      <p:ext uri="{BB962C8B-B14F-4D97-AF65-F5344CB8AC3E}">
        <p14:creationId xmlns:p14="http://schemas.microsoft.com/office/powerpoint/2010/main" val="273756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15</a:t>
            </a:fld>
            <a:endParaRPr lang="en-GB"/>
          </a:p>
        </p:txBody>
      </p:sp>
    </p:spTree>
    <p:extLst>
      <p:ext uri="{BB962C8B-B14F-4D97-AF65-F5344CB8AC3E}">
        <p14:creationId xmlns:p14="http://schemas.microsoft.com/office/powerpoint/2010/main" val="1022729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Doesn’t need an explicit transition function to be defined, nor does it need a heuristic function. This is beneficial because it is very challenging to write those in such as way as to deal with complex state constraints in a way that is general.</a:t>
            </a:r>
          </a:p>
          <a:p>
            <a:r>
              <a:rPr lang="en-GB" dirty="0"/>
              <a:t>ASP has the ability to reason with only the fundamental physical laws of the system, and be able to reason for itself to </a:t>
            </a:r>
            <a:r>
              <a:rPr lang="en-GB" dirty="0" err="1"/>
              <a:t>efficienctly</a:t>
            </a:r>
            <a:r>
              <a:rPr lang="en-GB" dirty="0"/>
              <a:t> find plans for complex combined problems, such as those with both navigation and manipulation, which can be challenging to write a heuristic function for because there is no clear measure of the distance to the shallowest goal state.</a:t>
            </a:r>
          </a:p>
          <a:p>
            <a:r>
              <a:rPr lang="en-GB" dirty="0"/>
              <a:t>There are some pretty conclusive existing studies that show that ASP generally out performs the most efficient classical planners available for such problems, especially when there are large amounts of relevant entity constants, because it is extremely good at dealing with large knowledge bases.</a:t>
            </a:r>
          </a:p>
          <a:p>
            <a:r>
              <a:rPr lang="en-GB" dirty="0"/>
              <a:t>But, for problems that are tractable for classical planners, but have long plan lengths, ASP usually doesn’t perform very well, because it cannot handle the exponential explosion in the search space was well as classical planners can if they have an effective heuristic.</a:t>
            </a:r>
          </a:p>
          <a:p>
            <a:r>
              <a:rPr lang="en-GB" dirty="0"/>
              <a:t>Essentially, we can say that ASP based planners and classical planners have complimentary capabilities, but the problem is that heuristics are both not appropriate for ASP, nor are they particularly effective for complex problems, and they generally reduce generality and expressivity of domain encodings to allow for the heuristic to be able to efficiently obtain an accurate estimate.</a:t>
            </a:r>
          </a:p>
        </p:txBody>
      </p:sp>
      <p:sp>
        <p:nvSpPr>
          <p:cNvPr id="4" name="Slide Number Placeholder 3"/>
          <p:cNvSpPr>
            <a:spLocks noGrp="1"/>
          </p:cNvSpPr>
          <p:nvPr>
            <p:ph type="sldNum" sz="quarter" idx="5"/>
          </p:nvPr>
        </p:nvSpPr>
        <p:spPr/>
        <p:txBody>
          <a:bodyPr/>
          <a:lstStyle/>
          <a:p>
            <a:fld id="{BE042978-49CD-4194-A85A-7B87C7CE5FE3}" type="slidenum">
              <a:rPr lang="en-GB" smtClean="0"/>
              <a:t>16</a:t>
            </a:fld>
            <a:endParaRPr lang="en-GB"/>
          </a:p>
        </p:txBody>
      </p:sp>
    </p:spTree>
    <p:extLst>
      <p:ext uri="{BB962C8B-B14F-4D97-AF65-F5344CB8AC3E}">
        <p14:creationId xmlns:p14="http://schemas.microsoft.com/office/powerpoint/2010/main" val="114059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things like cooking and cleaning, or stacking shelves, packing bags at a shopping market, things that require a really general capacity to understand and reason about the world.</a:t>
            </a:r>
          </a:p>
          <a:p>
            <a:endParaRPr lang="en-GB" dirty="0"/>
          </a:p>
          <a:p>
            <a:r>
              <a:rPr lang="en-GB" dirty="0"/>
              <a:t>These are domains that demand the ability to plan, and where we can’t rely solely on reactive decision making.</a:t>
            </a:r>
          </a:p>
          <a:p>
            <a:r>
              <a:rPr lang="en-GB" dirty="0"/>
              <a:t>The problems and issues faced with change on a </a:t>
            </a:r>
            <a:r>
              <a:rPr lang="en-GB"/>
              <a:t>daily basis</a:t>
            </a:r>
            <a:endParaRPr lang="en-GB" dirty="0"/>
          </a:p>
          <a:p>
            <a:endParaRPr lang="en-GB" dirty="0"/>
          </a:p>
          <a:p>
            <a:r>
              <a:rPr lang="en-GB" dirty="0"/>
              <a:t>We are willing to give up some extent of plan quality, if we are able to get a plan at all, and particularly if we are able to get a plan extremely quickly.</a:t>
            </a:r>
          </a:p>
          <a:p>
            <a:r>
              <a:rPr lang="en-GB" dirty="0"/>
              <a:t>Really, we need the robot to be able to start executing in a few seconds.</a:t>
            </a:r>
          </a:p>
          <a:p>
            <a:endParaRPr lang="en-GB" dirty="0"/>
          </a:p>
          <a:p>
            <a:r>
              <a:rPr lang="en-GB" dirty="0"/>
              <a:t>We want it to at the very least, generalise over different problems in the same domain.</a:t>
            </a:r>
          </a:p>
        </p:txBody>
      </p:sp>
      <p:sp>
        <p:nvSpPr>
          <p:cNvPr id="4" name="Slide Number Placeholder 3"/>
          <p:cNvSpPr>
            <a:spLocks noGrp="1"/>
          </p:cNvSpPr>
          <p:nvPr>
            <p:ph type="sldNum" sz="quarter" idx="5"/>
          </p:nvPr>
        </p:nvSpPr>
        <p:spPr/>
        <p:txBody>
          <a:bodyPr/>
          <a:lstStyle/>
          <a:p>
            <a:fld id="{BE042978-49CD-4194-A85A-7B87C7CE5FE3}" type="slidenum">
              <a:rPr lang="en-GB" smtClean="0"/>
              <a:t>2</a:t>
            </a:fld>
            <a:endParaRPr lang="en-GB"/>
          </a:p>
        </p:txBody>
      </p:sp>
    </p:spTree>
    <p:extLst>
      <p:ext uri="{BB962C8B-B14F-4D97-AF65-F5344CB8AC3E}">
        <p14:creationId xmlns:p14="http://schemas.microsoft.com/office/powerpoint/2010/main" val="271497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axioms are intuitive to write by a human, and there is existing work that shows these can be learnt by logical induction.</a:t>
            </a:r>
          </a:p>
          <a:p>
            <a:r>
              <a:rPr lang="en-GB" dirty="0"/>
              <a:t>In contrast, most other planning languages can’t use axiomatic representations, particularly you can’t express state constraints, usually just static effects and preconditions.</a:t>
            </a:r>
          </a:p>
          <a:p>
            <a:endParaRPr lang="en-GB" dirty="0"/>
          </a:p>
          <a:p>
            <a:r>
              <a:rPr lang="en-GB" dirty="0"/>
              <a:t>Unfortunately, many complex problems do have long plan lengths,</a:t>
            </a:r>
          </a:p>
          <a:p>
            <a:r>
              <a:rPr lang="en-GB" dirty="0"/>
              <a:t>To date, there aren’t any ASP based planners that are effective for any real-world uses, as they are intractable for most non-trivial problems.</a:t>
            </a:r>
          </a:p>
        </p:txBody>
      </p:sp>
      <p:sp>
        <p:nvSpPr>
          <p:cNvPr id="4" name="Slide Number Placeholder 3"/>
          <p:cNvSpPr>
            <a:spLocks noGrp="1"/>
          </p:cNvSpPr>
          <p:nvPr>
            <p:ph type="sldNum" sz="quarter" idx="5"/>
          </p:nvPr>
        </p:nvSpPr>
        <p:spPr/>
        <p:txBody>
          <a:bodyPr/>
          <a:lstStyle/>
          <a:p>
            <a:fld id="{BE042978-49CD-4194-A85A-7B87C7CE5FE3}" type="slidenum">
              <a:rPr lang="en-GB" smtClean="0"/>
              <a:t>3</a:t>
            </a:fld>
            <a:endParaRPr lang="en-GB"/>
          </a:p>
        </p:txBody>
      </p:sp>
    </p:spTree>
    <p:extLst>
      <p:ext uri="{BB962C8B-B14F-4D97-AF65-F5344CB8AC3E}">
        <p14:creationId xmlns:p14="http://schemas.microsoft.com/office/powerpoint/2010/main" val="72182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because heuristics can massively reduce the potential search space, but in order to achieve this, the expressiveness of the encoding has to be limited to allow the heuristic to reason about properties that will exist in all possible encodings in a general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a design choice, heuristic planners have clear strengths and weaknesses, and these have been studied extensively.</a:t>
            </a:r>
          </a:p>
        </p:txBody>
      </p:sp>
      <p:sp>
        <p:nvSpPr>
          <p:cNvPr id="4" name="Slide Number Placeholder 3"/>
          <p:cNvSpPr>
            <a:spLocks noGrp="1"/>
          </p:cNvSpPr>
          <p:nvPr>
            <p:ph type="sldNum" sz="quarter" idx="5"/>
          </p:nvPr>
        </p:nvSpPr>
        <p:spPr/>
        <p:txBody>
          <a:bodyPr/>
          <a:lstStyle/>
          <a:p>
            <a:fld id="{BE042978-49CD-4194-A85A-7B87C7CE5FE3}" type="slidenum">
              <a:rPr lang="en-GB" smtClean="0"/>
              <a:t>4</a:t>
            </a:fld>
            <a:endParaRPr lang="en-GB"/>
          </a:p>
        </p:txBody>
      </p:sp>
    </p:spTree>
    <p:extLst>
      <p:ext uri="{BB962C8B-B14F-4D97-AF65-F5344CB8AC3E}">
        <p14:creationId xmlns:p14="http://schemas.microsoft.com/office/powerpoint/2010/main" val="3613651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some pretty conclusive existing studies that show that ASP generally out performs the most efficient classical planners available for such problems, especially when there are large amounts of relevant entity constants, because it is extremely good at dealing with large knowledge bases.</a:t>
            </a:r>
          </a:p>
          <a:p>
            <a:endParaRPr lang="en-GB" dirty="0"/>
          </a:p>
          <a:p>
            <a:r>
              <a:rPr lang="en-GB" dirty="0"/>
              <a:t>But, for problems that are tractable for classical planners, but have long plan lengths, ASP usually doesn’t perform very well, because it cannot handle the exponential explosion in the search space was well as classical planners can if they have an effective heuristic.</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want to get robots into complex real-world domains, we need to start looking at alternative approaches.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lot of research looks towards human reasoning techniques for inspiration, chief among these are machine learning based approaches which used prior experience to inform planning, and there are a large variety of approaches in the field, the others are those based on abstractions, these have generally been used in two ways, heuristics and hierarchical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heuristics seems counter-intuitive to what we want.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is no reason why we can’t use learnt knowledge from previous experience to help us for similar problems encountered in the future – this is exactly what humans do – but we also need to be able to represent domain knowledge more precisely and elegantly – in a human like manner also – and we need to be general enough to be able to solve problems we have not seen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other words, we want to be fast enough to be useful when dealing with tasks/problems we have not seen before, but we also want to be flexible enough to integrate any existing prescriptive knowledge if available.</a:t>
            </a:r>
          </a:p>
        </p:txBody>
      </p:sp>
      <p:sp>
        <p:nvSpPr>
          <p:cNvPr id="4" name="Slide Number Placeholder 3"/>
          <p:cNvSpPr>
            <a:spLocks noGrp="1"/>
          </p:cNvSpPr>
          <p:nvPr>
            <p:ph type="sldNum" sz="quarter" idx="5"/>
          </p:nvPr>
        </p:nvSpPr>
        <p:spPr/>
        <p:txBody>
          <a:bodyPr/>
          <a:lstStyle/>
          <a:p>
            <a:fld id="{BE042978-49CD-4194-A85A-7B87C7CE5FE3}" type="slidenum">
              <a:rPr lang="en-GB" smtClean="0"/>
              <a:t>5</a:t>
            </a:fld>
            <a:endParaRPr lang="en-GB"/>
          </a:p>
        </p:txBody>
      </p:sp>
    </p:spTree>
    <p:extLst>
      <p:ext uri="{BB962C8B-B14F-4D97-AF65-F5344CB8AC3E}">
        <p14:creationId xmlns:p14="http://schemas.microsoft.com/office/powerpoint/2010/main" val="34518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an alternative approach to classical heuristic planning for reducing planning complexity, particularly for complex problems with long plan lengths.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complex problems, were there isn’t a clear measure to the goal, were there are clear abstractions to be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Essentially, not always possible to build a hierarchy that will work for a given domain, because we are limited to just one type of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It happens very often that when you divide a problem, those parts will end up being dependent upon each other, and because they have to be considered separately the solution to one sub-problem, might leave the planner in a state that makes it harder to solve the next sub-problem.</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speed comes from the problem division only, which requires that every action to be refined as a separate sub-problem, unfortunately each sub-problem is often far from independent and the resulting sub-plans can approach exponentially longer.</a:t>
            </a:r>
          </a:p>
          <a:p>
            <a:endParaRPr lang="en-GB" dirty="0"/>
          </a:p>
          <a:p>
            <a:r>
              <a:rPr lang="en-GB" dirty="0"/>
              <a:t>Still limited to classical planning, usually only allows static effects and preconditions, no conditionals, or state constraints/relations.</a:t>
            </a:r>
          </a:p>
        </p:txBody>
      </p:sp>
      <p:sp>
        <p:nvSpPr>
          <p:cNvPr id="4" name="Slide Number Placeholder 3"/>
          <p:cNvSpPr>
            <a:spLocks noGrp="1"/>
          </p:cNvSpPr>
          <p:nvPr>
            <p:ph type="sldNum" sz="quarter" idx="5"/>
          </p:nvPr>
        </p:nvSpPr>
        <p:spPr/>
        <p:txBody>
          <a:bodyPr/>
          <a:lstStyle/>
          <a:p>
            <a:fld id="{BE042978-49CD-4194-A85A-7B87C7CE5FE3}" type="slidenum">
              <a:rPr lang="en-GB" smtClean="0"/>
              <a:t>6</a:t>
            </a:fld>
            <a:endParaRPr lang="en-GB"/>
          </a:p>
        </p:txBody>
      </p:sp>
    </p:spTree>
    <p:extLst>
      <p:ext uri="{BB962C8B-B14F-4D97-AF65-F5344CB8AC3E}">
        <p14:creationId xmlns:p14="http://schemas.microsoft.com/office/powerpoint/2010/main" val="21163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divide problems into a sequence of smaller problems which shorter plan lengths which are then manageable to solve using ASP.</a:t>
            </a:r>
          </a:p>
        </p:txBody>
      </p:sp>
      <p:sp>
        <p:nvSpPr>
          <p:cNvPr id="4" name="Slide Number Placeholder 3"/>
          <p:cNvSpPr>
            <a:spLocks noGrp="1"/>
          </p:cNvSpPr>
          <p:nvPr>
            <p:ph type="sldNum" sz="quarter" idx="5"/>
          </p:nvPr>
        </p:nvSpPr>
        <p:spPr/>
        <p:txBody>
          <a:bodyPr/>
          <a:lstStyle/>
          <a:p>
            <a:fld id="{BE042978-49CD-4194-A85A-7B87C7CE5FE3}" type="slidenum">
              <a:rPr lang="en-GB" smtClean="0"/>
              <a:t>7</a:t>
            </a:fld>
            <a:endParaRPr lang="en-GB"/>
          </a:p>
        </p:txBody>
      </p:sp>
    </p:spTree>
    <p:extLst>
      <p:ext uri="{BB962C8B-B14F-4D97-AF65-F5344CB8AC3E}">
        <p14:creationId xmlns:p14="http://schemas.microsoft.com/office/powerpoint/2010/main" val="1430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8</a:t>
            </a:fld>
            <a:endParaRPr lang="en-GB"/>
          </a:p>
        </p:txBody>
      </p:sp>
    </p:spTree>
    <p:extLst>
      <p:ext uri="{BB962C8B-B14F-4D97-AF65-F5344CB8AC3E}">
        <p14:creationId xmlns:p14="http://schemas.microsoft.com/office/powerpoint/2010/main" val="405422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042978-49CD-4194-A85A-7B87C7CE5FE3}" type="slidenum">
              <a:rPr lang="en-GB" smtClean="0"/>
              <a:t>9</a:t>
            </a:fld>
            <a:endParaRPr lang="en-GB"/>
          </a:p>
        </p:txBody>
      </p:sp>
    </p:spTree>
    <p:extLst>
      <p:ext uri="{BB962C8B-B14F-4D97-AF65-F5344CB8AC3E}">
        <p14:creationId xmlns:p14="http://schemas.microsoft.com/office/powerpoint/2010/main" val="194184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CF1B-17CD-4BEC-8112-DAC4321DC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0E3968-14B1-4A7B-9B98-2DFC5D69B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ACCA41-8EEE-4C19-A892-D29C03519C7D}"/>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1F435421-49E1-4220-9A1A-3671D84D1F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4D526E-0472-4169-8905-BAADCCCB09A8}"/>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84940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012D-A244-4B29-ADA0-3AFAFB6F5C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BF8201-353F-4105-B967-4BEF8533E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66E0A5-6D5B-4317-BA00-E85B081CD73F}"/>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DB265D98-14A3-4A31-9F05-87A6425D00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A2885A-E1A8-46CA-852E-94D7FD1E1E8A}"/>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216304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644927-FEBD-4E82-8EA8-F75D97E75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E2CBF7-D66E-435C-8955-640214B6E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34C77D-CBB3-4F02-AD40-B5BFDD229A08}"/>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D615FC58-44CD-4741-B1F5-8736C6774E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CB39B1-3110-45D6-904B-579BBBD4FC36}"/>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4512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5A1C-E4BC-4B09-BA3D-DFF6CC449D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0A76FE-8B6E-4678-8A3A-8CD8CC5A8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D385F6-25B1-4243-9A92-723CB1B4B0B6}"/>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0D267A8B-5151-4E8C-A7FA-6B309BEE05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DBC04E-7521-4793-87EB-8CE306987211}"/>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69440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158B-4003-463A-9D84-FB27689F9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F6B62E-8087-4972-9176-62B1A1D9E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66472-D7EC-414D-BFFB-572E35762259}"/>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3DB42810-9EF5-4342-A6C9-D1A08DD338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DEF3F5-5CB8-495C-AC9E-EE5EE9D3B779}"/>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380278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E804-0C5A-4FC1-9D3B-FA09EFDEED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881488-FC96-4F06-BE35-BE7909EC1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9D2179-1C03-45E9-BBB1-8FDD6818E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E4C8BB-F848-43E1-BADB-F6731B9A67D9}"/>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6" name="Footer Placeholder 5">
            <a:extLst>
              <a:ext uri="{FF2B5EF4-FFF2-40B4-BE49-F238E27FC236}">
                <a16:creationId xmlns:a16="http://schemas.microsoft.com/office/drawing/2014/main" id="{B6CB38A4-4C9F-4A8B-815F-B0D4D59462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3820EF-5FBB-4A3B-ACB2-F5411EA83379}"/>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244256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C0F9-CD68-49DE-B6C0-F7D9AACE1A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CF3AAE-D96E-4EFC-BA82-D59326C61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7256B-6040-4C82-A719-12D478055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6D9EAEB-5850-4039-A1AB-B05716077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03C24-FE6D-4F01-A089-5E66079475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E1E0B4-C271-4FBC-BE2B-1694493E731C}"/>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8" name="Footer Placeholder 7">
            <a:extLst>
              <a:ext uri="{FF2B5EF4-FFF2-40B4-BE49-F238E27FC236}">
                <a16:creationId xmlns:a16="http://schemas.microsoft.com/office/drawing/2014/main" id="{6DD4F8D0-EC0C-416A-A6EA-C267EEAD05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C5D198-FAB6-4C89-BA73-9E0DE45AFF6A}"/>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143894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ACF-C5C7-439A-B024-7E1D85C679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AB97FD-67AB-4EC8-A972-770C485127D2}"/>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4" name="Footer Placeholder 3">
            <a:extLst>
              <a:ext uri="{FF2B5EF4-FFF2-40B4-BE49-F238E27FC236}">
                <a16:creationId xmlns:a16="http://schemas.microsoft.com/office/drawing/2014/main" id="{8796B406-F185-4E3C-A4EF-6DFA82B56B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A06D3D-6065-408C-AD6C-6568B07BAE23}"/>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77335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17D19-9AFA-43C6-9C2C-E9AC763F8F86}"/>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3" name="Footer Placeholder 2">
            <a:extLst>
              <a:ext uri="{FF2B5EF4-FFF2-40B4-BE49-F238E27FC236}">
                <a16:creationId xmlns:a16="http://schemas.microsoft.com/office/drawing/2014/main" id="{1C9B38FB-B52E-489E-B725-69C746A933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B1BD6E-A1B6-43C6-955D-A20029FBC5AC}"/>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149046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C1E2-55D7-4550-BCA0-E4CAA8F43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5FC891-75CD-47CD-B0B3-FEF71285F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DCC9F4-01A6-4F34-AC37-A2454750B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EAABA-A499-44E0-AFDF-DED7A11FE0FC}"/>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6" name="Footer Placeholder 5">
            <a:extLst>
              <a:ext uri="{FF2B5EF4-FFF2-40B4-BE49-F238E27FC236}">
                <a16:creationId xmlns:a16="http://schemas.microsoft.com/office/drawing/2014/main" id="{2D5A0979-E0BA-49A5-B440-3FCF5DECEA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A5DB3E-126D-434E-B59E-73CEC5F4069B}"/>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149824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4144-A53A-41B0-91A2-A71BA1DBA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D91DC4-2765-411A-AFA2-5ED039376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B1EB6D-403E-4CC5-995F-4C7C24748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7191D-BE01-4904-88D1-199B7CF91C71}"/>
              </a:ext>
            </a:extLst>
          </p:cNvPr>
          <p:cNvSpPr>
            <a:spLocks noGrp="1"/>
          </p:cNvSpPr>
          <p:nvPr>
            <p:ph type="dt" sz="half" idx="10"/>
          </p:nvPr>
        </p:nvSpPr>
        <p:spPr/>
        <p:txBody>
          <a:bodyPr/>
          <a:lstStyle/>
          <a:p>
            <a:fld id="{CBD1EE37-F6DF-41AC-9ED9-6F3115CA9351}" type="datetimeFigureOut">
              <a:rPr lang="en-GB" smtClean="0"/>
              <a:t>18/05/2022</a:t>
            </a:fld>
            <a:endParaRPr lang="en-GB"/>
          </a:p>
        </p:txBody>
      </p:sp>
      <p:sp>
        <p:nvSpPr>
          <p:cNvPr id="6" name="Footer Placeholder 5">
            <a:extLst>
              <a:ext uri="{FF2B5EF4-FFF2-40B4-BE49-F238E27FC236}">
                <a16:creationId xmlns:a16="http://schemas.microsoft.com/office/drawing/2014/main" id="{8A6C63FC-952A-45BD-A6EB-05499F2D0F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0A07C-64F1-4553-AB11-C5848E040F4F}"/>
              </a:ext>
            </a:extLst>
          </p:cNvPr>
          <p:cNvSpPr>
            <a:spLocks noGrp="1"/>
          </p:cNvSpPr>
          <p:nvPr>
            <p:ph type="sldNum" sz="quarter" idx="12"/>
          </p:nvPr>
        </p:nvSpPr>
        <p:spPr/>
        <p:txBody>
          <a:bodyPr/>
          <a:lstStyle/>
          <a:p>
            <a:fld id="{05320381-5C06-4B98-87D5-8ADFD6A90EF5}" type="slidenum">
              <a:rPr lang="en-GB" smtClean="0"/>
              <a:t>‹#›</a:t>
            </a:fld>
            <a:endParaRPr lang="en-GB"/>
          </a:p>
        </p:txBody>
      </p:sp>
    </p:spTree>
    <p:extLst>
      <p:ext uri="{BB962C8B-B14F-4D97-AF65-F5344CB8AC3E}">
        <p14:creationId xmlns:p14="http://schemas.microsoft.com/office/powerpoint/2010/main" val="267421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774FB-5511-43D1-A090-3AB22494F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CB835B-4CC4-4543-BD34-5EF8ECADB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4D8F8E-8B15-454E-A3AB-FD64AB5A1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1EE37-F6DF-41AC-9ED9-6F3115CA9351}" type="datetimeFigureOut">
              <a:rPr lang="en-GB" smtClean="0"/>
              <a:t>18/05/2022</a:t>
            </a:fld>
            <a:endParaRPr lang="en-GB"/>
          </a:p>
        </p:txBody>
      </p:sp>
      <p:sp>
        <p:nvSpPr>
          <p:cNvPr id="5" name="Footer Placeholder 4">
            <a:extLst>
              <a:ext uri="{FF2B5EF4-FFF2-40B4-BE49-F238E27FC236}">
                <a16:creationId xmlns:a16="http://schemas.microsoft.com/office/drawing/2014/main" id="{FC1BB95D-3CFD-4CBB-AB98-B1CEE4643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AD3865-46C9-4100-8A3F-10C46C6DD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20381-5C06-4B98-87D5-8ADFD6A90EF5}" type="slidenum">
              <a:rPr lang="en-GB" smtClean="0"/>
              <a:t>‹#›</a:t>
            </a:fld>
            <a:endParaRPr lang="en-GB"/>
          </a:p>
        </p:txBody>
      </p:sp>
    </p:spTree>
    <p:extLst>
      <p:ext uri="{BB962C8B-B14F-4D97-AF65-F5344CB8AC3E}">
        <p14:creationId xmlns:p14="http://schemas.microsoft.com/office/powerpoint/2010/main" val="255449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1C20-0172-40A9-AA1D-ED001083B12F}"/>
              </a:ext>
            </a:extLst>
          </p:cNvPr>
          <p:cNvSpPr>
            <a:spLocks noGrp="1"/>
          </p:cNvSpPr>
          <p:nvPr>
            <p:ph type="ctrTitle"/>
          </p:nvPr>
        </p:nvSpPr>
        <p:spPr>
          <a:xfrm>
            <a:off x="477520" y="904240"/>
            <a:ext cx="11236960" cy="3520440"/>
          </a:xfrm>
        </p:spPr>
        <p:txBody>
          <a:bodyPr>
            <a:normAutofit/>
          </a:bodyPr>
          <a:lstStyle/>
          <a:p>
            <a:r>
              <a:rPr lang="en-GB" b="1" dirty="0"/>
              <a:t>Online Hierarchical Conformance Refinement Planning for Intelligent Autonomous Mobile Robots using Answer Set Programming</a:t>
            </a:r>
          </a:p>
        </p:txBody>
      </p:sp>
      <p:sp>
        <p:nvSpPr>
          <p:cNvPr id="3" name="Subtitle 2">
            <a:extLst>
              <a:ext uri="{FF2B5EF4-FFF2-40B4-BE49-F238E27FC236}">
                <a16:creationId xmlns:a16="http://schemas.microsoft.com/office/drawing/2014/main" id="{AB895BE6-CDB1-4FCA-9958-BB6AE5840D1A}"/>
              </a:ext>
            </a:extLst>
          </p:cNvPr>
          <p:cNvSpPr>
            <a:spLocks noGrp="1"/>
          </p:cNvSpPr>
          <p:nvPr>
            <p:ph type="subTitle" idx="1"/>
          </p:nvPr>
        </p:nvSpPr>
        <p:spPr>
          <a:xfrm>
            <a:off x="1524000" y="5110480"/>
            <a:ext cx="9144000" cy="1051560"/>
          </a:xfrm>
        </p:spPr>
        <p:txBody>
          <a:bodyPr/>
          <a:lstStyle/>
          <a:p>
            <a:r>
              <a:rPr lang="en-GB" dirty="0"/>
              <a:t>Oliver Michael Kamperis</a:t>
            </a:r>
          </a:p>
          <a:p>
            <a:r>
              <a:rPr lang="en-GB" dirty="0"/>
              <a:t>Supervisors: Marco Castellani and </a:t>
            </a:r>
            <a:r>
              <a:rPr lang="en-GB" dirty="0" err="1"/>
              <a:t>Yongjing</a:t>
            </a:r>
            <a:r>
              <a:rPr lang="en-GB" dirty="0"/>
              <a:t> Wang</a:t>
            </a:r>
          </a:p>
        </p:txBody>
      </p:sp>
    </p:spTree>
    <p:extLst>
      <p:ext uri="{BB962C8B-B14F-4D97-AF65-F5344CB8AC3E}">
        <p14:creationId xmlns:p14="http://schemas.microsoft.com/office/powerpoint/2010/main" val="169833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Abstraction Hierarchies</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lnSpcReduction="10000"/>
          </a:bodyPr>
          <a:lstStyle/>
          <a:p>
            <a:r>
              <a:rPr lang="en-GB" dirty="0"/>
              <a:t>Can represent of any form of abstraction that can be expressed logically and mapped to deterministically from the original model,</a:t>
            </a:r>
          </a:p>
          <a:p>
            <a:r>
              <a:rPr lang="en-GB" dirty="0"/>
              <a:t>Two novel model types are contributed;</a:t>
            </a:r>
          </a:p>
          <a:p>
            <a:pPr lvl="1"/>
            <a:r>
              <a:rPr lang="en-GB" dirty="0"/>
              <a:t>Condensed models work by reducing size of state representation,</a:t>
            </a:r>
          </a:p>
          <a:p>
            <a:pPr lvl="1"/>
            <a:r>
              <a:rPr lang="en-GB" dirty="0"/>
              <a:t>Tasking models work by achieving a level of high-level task planning.</a:t>
            </a:r>
          </a:p>
          <a:p>
            <a:pPr marL="0" indent="0">
              <a:buNone/>
            </a:pPr>
            <a:endParaRPr lang="en-GB" sz="800" dirty="0"/>
          </a:p>
          <a:p>
            <a:r>
              <a:rPr lang="en-GB" dirty="0"/>
              <a:t>An abstraction hierarchy has to be designed for a specific domain,</a:t>
            </a:r>
          </a:p>
          <a:p>
            <a:r>
              <a:rPr lang="en-GB" dirty="0"/>
              <a:t>The generality of a hierarchy is over different problems in the domain.</a:t>
            </a:r>
          </a:p>
          <a:p>
            <a:pPr marL="0" indent="0">
              <a:buNone/>
            </a:pPr>
            <a:endParaRPr lang="en-GB" sz="800" dirty="0"/>
          </a:p>
          <a:p>
            <a:r>
              <a:rPr lang="en-GB" sz="2800" dirty="0"/>
              <a:t>For complex domains, this hierarchy may be easier to obtain than an equivalent heuristic for classical planning, but only if there are </a:t>
            </a:r>
            <a:r>
              <a:rPr lang="en-GB" dirty="0"/>
              <a:t>properties of the domain that allow</a:t>
            </a:r>
            <a:r>
              <a:rPr lang="en-GB" sz="2800" dirty="0"/>
              <a:t> a hierarchy to be made.</a:t>
            </a:r>
            <a:endParaRPr lang="en-GB" b="1" dirty="0"/>
          </a:p>
        </p:txBody>
      </p:sp>
    </p:spTree>
    <p:extLst>
      <p:ext uri="{BB962C8B-B14F-4D97-AF65-F5344CB8AC3E}">
        <p14:creationId xmlns:p14="http://schemas.microsoft.com/office/powerpoint/2010/main" val="424276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fontScale="90000"/>
          </a:bodyPr>
          <a:lstStyle/>
          <a:p>
            <a:pPr algn="ctr"/>
            <a:r>
              <a:rPr lang="en-GB" sz="6000" b="1" u="sng" dirty="0"/>
              <a:t>Conformance Refinement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fontScale="92500"/>
          </a:bodyPr>
          <a:lstStyle/>
          <a:p>
            <a:r>
              <a:rPr lang="en-GB" dirty="0"/>
              <a:t>Primary benefits over existing ASP based planners;</a:t>
            </a:r>
          </a:p>
          <a:p>
            <a:pPr lvl="1"/>
            <a:r>
              <a:rPr lang="en-GB" dirty="0"/>
              <a:t>Maintains the expressivity and generality,</a:t>
            </a:r>
          </a:p>
          <a:p>
            <a:pPr lvl="1"/>
            <a:r>
              <a:rPr lang="en-GB" dirty="0"/>
              <a:t>Finds complete plans exponentially faster than existing ASP based planning,</a:t>
            </a:r>
          </a:p>
          <a:p>
            <a:pPr lvl="1"/>
            <a:r>
              <a:rPr lang="en-GB" dirty="0"/>
              <a:t>Ability to plan online reduces execution latency exponentially (to seconds).</a:t>
            </a:r>
          </a:p>
          <a:p>
            <a:r>
              <a:rPr lang="en-GB" dirty="0"/>
              <a:t>Rarely finds the optimal plan but does find some plan of acceptable quality.</a:t>
            </a:r>
          </a:p>
          <a:p>
            <a:pPr marL="0" indent="0">
              <a:buNone/>
            </a:pPr>
            <a:endParaRPr lang="en-GB" sz="900" dirty="0"/>
          </a:p>
          <a:p>
            <a:r>
              <a:rPr lang="en-GB" dirty="0"/>
              <a:t>Most complex problem tested so far</a:t>
            </a:r>
          </a:p>
          <a:p>
            <a:pPr lvl="1"/>
            <a:r>
              <a:rPr lang="en-GB" dirty="0"/>
              <a:t>Initial partial solution found in ~12 seconds,</a:t>
            </a:r>
          </a:p>
          <a:p>
            <a:pPr lvl="1"/>
            <a:r>
              <a:rPr lang="en-GB" dirty="0"/>
              <a:t>Complete solution found in ~5 minutes,</a:t>
            </a:r>
          </a:p>
          <a:p>
            <a:pPr lvl="1"/>
            <a:r>
              <a:rPr lang="en-GB" dirty="0"/>
              <a:t>Estimated ~16% longer than optimal plan.</a:t>
            </a:r>
          </a:p>
          <a:p>
            <a:r>
              <a:rPr lang="en-GB" dirty="0"/>
              <a:t>This cannot even be solved realistically by existing ASP planners, takes over an hour to reach half minimal plan length, with exponential trend.</a:t>
            </a:r>
          </a:p>
        </p:txBody>
      </p:sp>
    </p:spTree>
    <p:extLst>
      <p:ext uri="{BB962C8B-B14F-4D97-AF65-F5344CB8AC3E}">
        <p14:creationId xmlns:p14="http://schemas.microsoft.com/office/powerpoint/2010/main" val="4001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Progress and Changes</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Planner implementation complete,</a:t>
            </a:r>
          </a:p>
          <a:p>
            <a:r>
              <a:rPr lang="en-GB" dirty="0"/>
              <a:t>Currently running experiments and plan for thesis chapters/structure,</a:t>
            </a:r>
          </a:p>
          <a:p>
            <a:r>
              <a:rPr lang="en-GB" dirty="0"/>
              <a:t>For the problems I have tested so far, I have managed to achieve the objective, and successfully combine ASP with refinement.</a:t>
            </a:r>
          </a:p>
          <a:p>
            <a:pPr marL="0" indent="0">
              <a:buNone/>
            </a:pPr>
            <a:endParaRPr lang="en-GB" sz="800" dirty="0"/>
          </a:p>
          <a:p>
            <a:r>
              <a:rPr lang="en-GB" dirty="0"/>
              <a:t>Due to time constraints I have removed;</a:t>
            </a:r>
          </a:p>
          <a:p>
            <a:pPr lvl="1"/>
            <a:r>
              <a:rPr lang="en-GB" dirty="0"/>
              <a:t>Diagnostics, re-planning, and plan repair,</a:t>
            </a:r>
          </a:p>
          <a:p>
            <a:pPr lvl="1"/>
            <a:r>
              <a:rPr lang="en-GB" dirty="0"/>
              <a:t>Multiple robots,</a:t>
            </a:r>
          </a:p>
          <a:p>
            <a:pPr lvl="1"/>
            <a:r>
              <a:rPr lang="en-GB" dirty="0"/>
              <a:t>Informed division strategies,</a:t>
            </a:r>
          </a:p>
          <a:p>
            <a:pPr lvl="1"/>
            <a:r>
              <a:rPr lang="en-GB" dirty="0"/>
              <a:t>Minimum step bound estimation,</a:t>
            </a:r>
          </a:p>
          <a:p>
            <a:pPr lvl="1"/>
            <a:r>
              <a:rPr lang="en-GB" dirty="0"/>
              <a:t>Scaled back to just one planning domain, but increased variety of problems.</a:t>
            </a:r>
          </a:p>
        </p:txBody>
      </p:sp>
    </p:spTree>
    <p:extLst>
      <p:ext uri="{BB962C8B-B14F-4D97-AF65-F5344CB8AC3E}">
        <p14:creationId xmlns:p14="http://schemas.microsoft.com/office/powerpoint/2010/main" val="1651886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719015" y="130175"/>
            <a:ext cx="10761785" cy="1325563"/>
          </a:xfrm>
        </p:spPr>
        <p:txBody>
          <a:bodyPr>
            <a:normAutofit/>
          </a:bodyPr>
          <a:lstStyle/>
          <a:p>
            <a:pPr algn="ctr"/>
            <a:r>
              <a:rPr lang="en-GB" sz="6000" b="1" u="sng" dirty="0"/>
              <a:t>Conformance Refinement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fontScale="70000" lnSpcReduction="20000"/>
          </a:bodyPr>
          <a:lstStyle/>
          <a:p>
            <a:r>
              <a:rPr lang="en-GB" dirty="0"/>
              <a:t>Finds complete plans exponentially faster than standard ASP based planning.</a:t>
            </a:r>
          </a:p>
          <a:p>
            <a:r>
              <a:rPr lang="en-GB" dirty="0"/>
              <a:t>Yields partial plans exponentially faster than complete.</a:t>
            </a:r>
          </a:p>
          <a:p>
            <a:r>
              <a:rPr lang="en-GB" dirty="0"/>
              <a:t>The abstract plan produces a sequence of fundamental sub-goal stages, that provide a substantial understanding of the structure of the plan at the original level, this guides search by allowing only plans that satisfy the constraint.</a:t>
            </a:r>
          </a:p>
          <a:p>
            <a:r>
              <a:rPr lang="en-GB" dirty="0"/>
              <a:t>Primary benefits;</a:t>
            </a:r>
          </a:p>
          <a:p>
            <a:pPr lvl="1"/>
            <a:r>
              <a:rPr lang="en-GB" dirty="0"/>
              <a:t>Achieve good expressivity and generality,</a:t>
            </a:r>
          </a:p>
          <a:p>
            <a:pPr lvl="1"/>
            <a:r>
              <a:rPr lang="en-GB" dirty="0"/>
              <a:t>Very fast even for long plan lengths,</a:t>
            </a:r>
          </a:p>
          <a:p>
            <a:pPr lvl="1"/>
            <a:r>
              <a:rPr lang="en-GB" dirty="0"/>
              <a:t>Ability to plan online,</a:t>
            </a:r>
          </a:p>
          <a:p>
            <a:pPr lvl="1"/>
            <a:r>
              <a:rPr lang="en-GB" dirty="0"/>
              <a:t>Reduces execution latency to a matter of seconds,</a:t>
            </a:r>
          </a:p>
          <a:p>
            <a:r>
              <a:rPr lang="en-GB" dirty="0"/>
              <a:t>Usually doesn’t find the optimal plan, but does find some plan of reasonable quality, in very little time.</a:t>
            </a:r>
          </a:p>
          <a:p>
            <a:r>
              <a:rPr lang="en-GB" dirty="0"/>
              <a:t>Using a conformance constraint based approach we don’t have to refine each action separately, any contiguous sub-sequence of actions can be refined as a partial-problem, and dividing problems, which overcomes or alleviates the problems of existing refinement planning methods.</a:t>
            </a:r>
          </a:p>
          <a:p>
            <a:r>
              <a:rPr lang="en-GB" dirty="0"/>
              <a:t>Allows combination of sub-problems that are dependent to achieve far better plan quality which only small reduction in speed via the interleaving property.</a:t>
            </a:r>
          </a:p>
        </p:txBody>
      </p:sp>
    </p:spTree>
    <p:extLst>
      <p:ext uri="{BB962C8B-B14F-4D97-AF65-F5344CB8AC3E}">
        <p14:creationId xmlns:p14="http://schemas.microsoft.com/office/powerpoint/2010/main" val="229023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Abstraction Hierarchies</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Versatility to find appropriate abstraction for wider range of domains.</a:t>
            </a:r>
          </a:p>
          <a:p>
            <a:r>
              <a:rPr lang="en-GB" dirty="0"/>
              <a:t>Partial-problems defined by any contiguous sub-sequence of sub-goal stages;</a:t>
            </a:r>
          </a:p>
          <a:p>
            <a:pPr lvl="1"/>
            <a:r>
              <a:rPr lang="en-GB" dirty="0"/>
              <a:t>Allows combination of sub-problems that are dependent to achieve far better plan quality which only small reduction in speed via the interleaving property.</a:t>
            </a:r>
          </a:p>
          <a:p>
            <a:r>
              <a:rPr lang="en-GB" dirty="0"/>
              <a:t>Sub-problems refine only one abstract action distinctly, producing a sub-plan, whereas partial-problems allow you to combine the refinement of multiple contiguous abstraction actions together to produce a partial-plan where the refinement of those actions can interleave.</a:t>
            </a:r>
          </a:p>
        </p:txBody>
      </p:sp>
    </p:spTree>
    <p:extLst>
      <p:ext uri="{BB962C8B-B14F-4D97-AF65-F5344CB8AC3E}">
        <p14:creationId xmlns:p14="http://schemas.microsoft.com/office/powerpoint/2010/main" val="146626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The Objective</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Objective is to obtain a planner effective for very capable robots, to be deployed into our homes or work places, e.g. service robots.</a:t>
            </a:r>
          </a:p>
          <a:p>
            <a:pPr marL="0" indent="0">
              <a:buNone/>
            </a:pPr>
            <a:endParaRPr lang="en-GB" sz="800" dirty="0"/>
          </a:p>
          <a:p>
            <a:r>
              <a:rPr lang="en-GB" dirty="0"/>
              <a:t>Many fundamental unsolved problems towards this;</a:t>
            </a:r>
          </a:p>
          <a:p>
            <a:pPr lvl="1"/>
            <a:r>
              <a:rPr lang="en-GB" dirty="0"/>
              <a:t>Planning time and execution latency must be small be useful in real-world;</a:t>
            </a:r>
          </a:p>
          <a:p>
            <a:pPr lvl="2"/>
            <a:r>
              <a:rPr lang="en-GB" dirty="0"/>
              <a:t>Search space explodes exponentially with plan length in exhaustive search,</a:t>
            </a:r>
          </a:p>
          <a:p>
            <a:pPr lvl="2"/>
            <a:r>
              <a:rPr lang="en-GB" dirty="0"/>
              <a:t>Hard to obtain a general method to avoid this and still get good plans.</a:t>
            </a:r>
          </a:p>
          <a:p>
            <a:pPr lvl="1"/>
            <a:r>
              <a:rPr lang="en-GB" dirty="0"/>
              <a:t>Robots act with limited knowledge and observability in uncertain worlds;</a:t>
            </a:r>
          </a:p>
          <a:p>
            <a:pPr lvl="2"/>
            <a:r>
              <a:rPr lang="en-GB" dirty="0"/>
              <a:t>Robots need to be able to explore and learn from unknown domains/problems,</a:t>
            </a:r>
          </a:p>
          <a:p>
            <a:pPr lvl="2"/>
            <a:r>
              <a:rPr lang="en-GB" dirty="0"/>
              <a:t>Difficult to generate good quality plans that are likely to succeed and deal with failure.</a:t>
            </a:r>
          </a:p>
          <a:p>
            <a:pPr marL="0" indent="0">
              <a:buNone/>
            </a:pPr>
            <a:endParaRPr lang="en-GB" sz="800" dirty="0"/>
          </a:p>
          <a:p>
            <a:r>
              <a:rPr lang="en-GB" dirty="0"/>
              <a:t>This thesis tackles the plan generation process only.</a:t>
            </a:r>
          </a:p>
        </p:txBody>
      </p:sp>
    </p:spTree>
    <p:extLst>
      <p:ext uri="{BB962C8B-B14F-4D97-AF65-F5344CB8AC3E}">
        <p14:creationId xmlns:p14="http://schemas.microsoft.com/office/powerpoint/2010/main" val="410514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ASP Against Heuristic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fontScale="25000" lnSpcReduction="20000"/>
          </a:bodyPr>
          <a:lstStyle/>
          <a:p>
            <a:r>
              <a:rPr lang="en-GB" dirty="0"/>
              <a:t>We want planners that are effective enough for really capable robot such as service robots, that are going to be deployed into our homes and work places to complete challenging tasks that previously could only be performed by humans.</a:t>
            </a:r>
          </a:p>
          <a:p>
            <a:r>
              <a:rPr lang="en-GB" dirty="0"/>
              <a:t>ASP seems to have the capabilities to achieve this, but it is simply too slow, because the types of complex problems that it is well suited at representing, tend to have plan lengths that are simply too long for it to deal with.</a:t>
            </a:r>
          </a:p>
          <a:p>
            <a:r>
              <a:rPr lang="en-GB" dirty="0"/>
              <a:t>Search space explodes exponentially with plan length in exhaustive search.</a:t>
            </a:r>
          </a:p>
          <a:p>
            <a:r>
              <a:rPr lang="en-GB" dirty="0"/>
              <a:t>Classical heuristic planners have contrasting strengths;</a:t>
            </a:r>
          </a:p>
          <a:p>
            <a:pPr lvl="1"/>
            <a:r>
              <a:rPr lang="en-GB" dirty="0"/>
              <a:t>Not nearly as expressive or general, have poor elaboration tolerance (if you want to add one feature to the problem, you usually have to change many of the existing rules),</a:t>
            </a:r>
          </a:p>
          <a:p>
            <a:pPr lvl="1"/>
            <a:r>
              <a:rPr lang="en-GB" dirty="0"/>
              <a:t>Far better at dealing with long plan lengths </a:t>
            </a:r>
            <a:r>
              <a:rPr lang="en-GB" dirty="0" err="1"/>
              <a:t>iff</a:t>
            </a:r>
            <a:r>
              <a:rPr lang="en-GB" dirty="0"/>
              <a:t> accurate heuristic estimate can be found efficiently,</a:t>
            </a:r>
          </a:p>
          <a:p>
            <a:pPr lvl="1"/>
            <a:r>
              <a:rPr lang="en-GB" dirty="0"/>
              <a:t>This is because heuristics can massively reduce the potential search space, but in order to achieve this, the expressiveness of the encoding has to be limited to allow the heuristic to reason about properties that will exist in all possible encodings in a general manner,</a:t>
            </a:r>
          </a:p>
          <a:p>
            <a:pPr lvl="1"/>
            <a:r>
              <a:rPr lang="en-GB" dirty="0"/>
              <a:t>This is a design choice, heuristic planners have clear strengths and weaknesses, and these have been studied extensively,</a:t>
            </a:r>
          </a:p>
          <a:p>
            <a:pPr lvl="1"/>
            <a:r>
              <a:rPr lang="en-GB" dirty="0"/>
              <a:t>Heuristic planners can be really effective for real-world problems, if they are only dealing with a limited representation, path planning for example, sat-</a:t>
            </a:r>
            <a:r>
              <a:rPr lang="en-GB" dirty="0" err="1"/>
              <a:t>navs</a:t>
            </a:r>
            <a:r>
              <a:rPr lang="en-GB" dirty="0"/>
              <a:t> are extremely efficient.</a:t>
            </a:r>
          </a:p>
          <a:p>
            <a:r>
              <a:rPr lang="en-GB" dirty="0"/>
              <a:t>If we want the benefits of ASP, we can’t rely on heuristics for two reasons;</a:t>
            </a:r>
          </a:p>
          <a:p>
            <a:pPr lvl="1"/>
            <a:r>
              <a:rPr lang="en-GB" dirty="0"/>
              <a:t>The types of problems that we would need ASP for are too complex to rely on heuristic guidance only,</a:t>
            </a:r>
          </a:p>
          <a:p>
            <a:pPr lvl="1"/>
            <a:r>
              <a:rPr lang="en-GB" dirty="0"/>
              <a:t>Heuristics are not appropriate for ASP based planning, they can be used, but they make the size of the logic program exponentially larger (increasing required memory usage exponentially),</a:t>
            </a:r>
          </a:p>
          <a:p>
            <a:pPr lvl="1"/>
            <a:r>
              <a:rPr lang="en-GB" dirty="0"/>
              <a:t>So if we want to get robots into complex real-world domains, we need to start looking at alternative approaches,</a:t>
            </a:r>
          </a:p>
          <a:p>
            <a:pPr lvl="1"/>
            <a:r>
              <a:rPr lang="en-GB" dirty="0"/>
              <a:t>A lot of research looks towards human reasoning techniques for inspiration, chief among these are machine learning based approaches which used prior experience to inform planning, and there are a large variety of approaches in the field, the others are those based on abstractions, these have generally been used in two ways, heuristics and hierarchical planning.</a:t>
            </a:r>
          </a:p>
          <a:p>
            <a:r>
              <a:rPr lang="en-GB" dirty="0"/>
              <a:t>Unfortunately, many complex problems do have long plan lengths,</a:t>
            </a:r>
          </a:p>
          <a:p>
            <a:pPr lvl="1"/>
            <a:r>
              <a:rPr lang="en-GB" dirty="0"/>
              <a:t>This means that to date, there aren’t any ASP based planners that are particularly effective for any real-world uses, as they are intractable for most non-trivial problems.</a:t>
            </a:r>
          </a:p>
          <a:p>
            <a:r>
              <a:rPr lang="en-GB" dirty="0"/>
              <a:t>ASP is effective for complex problems;</a:t>
            </a:r>
          </a:p>
          <a:p>
            <a:pPr lvl="1"/>
            <a:r>
              <a:rPr lang="en-GB" dirty="0"/>
              <a:t>Its reasoning capabilities allow it to deal with the exponential explosion in the search space with plan length when there are no heuristics</a:t>
            </a:r>
          </a:p>
          <a:p>
            <a:r>
              <a:rPr lang="en-GB" dirty="0"/>
              <a:t>For problems that are sufficiently simple;</a:t>
            </a:r>
          </a:p>
          <a:p>
            <a:pPr lvl="1"/>
            <a:r>
              <a:rPr lang="en-GB" dirty="0"/>
              <a:t>Classical planners almost always out perform ASP based planners if there is an accurate and efficient heuristic that can be made.</a:t>
            </a:r>
          </a:p>
          <a:p>
            <a:r>
              <a:rPr lang="en-GB" dirty="0"/>
              <a:t>Heuristics are not appropriate for ASP based planning, so for these problems ASP is not appropriate.</a:t>
            </a:r>
          </a:p>
          <a:p>
            <a:r>
              <a:rPr lang="en-GB" dirty="0"/>
              <a:t>ASP does better that classical </a:t>
            </a:r>
            <a:r>
              <a:rPr lang="en-GB" dirty="0" err="1"/>
              <a:t>iff</a:t>
            </a:r>
            <a:r>
              <a:rPr lang="en-GB" dirty="0"/>
              <a:t> “good” heuristic estimates are not available, this usually happens when the problems are too complex to accurately of efficiently measure the distance to the goal, or where there are too many potential plans that have to be considered due to the large number of relevant entity constants.</a:t>
            </a:r>
          </a:p>
          <a:p>
            <a:r>
              <a:rPr lang="en-GB" dirty="0"/>
              <a:t>The problem is that, the reason why good heuristics cannot be obtained is either because, the problem is too large/complex to make a good one, or there isn’t enough available knowledge to make a good one.</a:t>
            </a:r>
          </a:p>
          <a:p>
            <a:r>
              <a:rPr lang="en-GB" dirty="0"/>
              <a:t>And the reason why classical planners are not that expressive is both because;</a:t>
            </a:r>
          </a:p>
          <a:p>
            <a:pPr lvl="1"/>
            <a:r>
              <a:rPr lang="en-GB" dirty="0"/>
              <a:t>It is hard to express state constraints in typical programming languages,</a:t>
            </a:r>
          </a:p>
          <a:p>
            <a:pPr lvl="1"/>
            <a:r>
              <a:rPr lang="en-GB" dirty="0"/>
              <a:t>They have to limit what can be expressed, to allow the heuristic to</a:t>
            </a:r>
          </a:p>
        </p:txBody>
      </p:sp>
    </p:spTree>
    <p:extLst>
      <p:ext uri="{BB962C8B-B14F-4D97-AF65-F5344CB8AC3E}">
        <p14:creationId xmlns:p14="http://schemas.microsoft.com/office/powerpoint/2010/main" val="390908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F83E-D37D-4E3B-B875-D9A69BF53D8B}"/>
              </a:ext>
            </a:extLst>
          </p:cNvPr>
          <p:cNvSpPr>
            <a:spLocks noGrp="1"/>
          </p:cNvSpPr>
          <p:nvPr>
            <p:ph type="title"/>
          </p:nvPr>
        </p:nvSpPr>
        <p:spPr/>
        <p:txBody>
          <a:bodyPr/>
          <a:lstStyle/>
          <a:p>
            <a:r>
              <a:rPr lang="en-GB" dirty="0"/>
              <a:t>Sub-goal based planning</a:t>
            </a:r>
          </a:p>
        </p:txBody>
      </p:sp>
      <p:sp>
        <p:nvSpPr>
          <p:cNvPr id="3" name="Content Placeholder 2">
            <a:extLst>
              <a:ext uri="{FF2B5EF4-FFF2-40B4-BE49-F238E27FC236}">
                <a16:creationId xmlns:a16="http://schemas.microsoft.com/office/drawing/2014/main" id="{9B286C3D-651D-4D9F-9DFD-03041498F440}"/>
              </a:ext>
            </a:extLst>
          </p:cNvPr>
          <p:cNvSpPr>
            <a:spLocks noGrp="1"/>
          </p:cNvSpPr>
          <p:nvPr>
            <p:ph idx="1"/>
          </p:nvPr>
        </p:nvSpPr>
        <p:spPr/>
        <p:txBody>
          <a:bodyPr/>
          <a:lstStyle/>
          <a:p>
            <a:r>
              <a:rPr lang="en-GB" dirty="0"/>
              <a:t>Describe what a complex combined problem/planning constraint actually is,</a:t>
            </a:r>
          </a:p>
          <a:p>
            <a:r>
              <a:rPr lang="en-GB" dirty="0"/>
              <a:t>Describe why the approach is effective,</a:t>
            </a:r>
          </a:p>
          <a:p>
            <a:r>
              <a:rPr lang="en-GB" dirty="0"/>
              <a:t>Use the Sussman anomaly as example of sub-goal based planning.</a:t>
            </a:r>
          </a:p>
          <a:p>
            <a:r>
              <a:rPr lang="en-GB" dirty="0"/>
              <a:t>States - Start | Goal</a:t>
            </a:r>
          </a:p>
          <a:p>
            <a:r>
              <a:rPr lang="en-GB" dirty="0"/>
              <a:t>Two different plans (transitions sequences)</a:t>
            </a:r>
          </a:p>
        </p:txBody>
      </p:sp>
    </p:spTree>
    <p:extLst>
      <p:ext uri="{BB962C8B-B14F-4D97-AF65-F5344CB8AC3E}">
        <p14:creationId xmlns:p14="http://schemas.microsoft.com/office/powerpoint/2010/main" val="427738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ECCE-22EF-42AE-A784-DC04A6311849}"/>
              </a:ext>
            </a:extLst>
          </p:cNvPr>
          <p:cNvSpPr>
            <a:spLocks noGrp="1"/>
          </p:cNvSpPr>
          <p:nvPr>
            <p:ph type="title"/>
          </p:nvPr>
        </p:nvSpPr>
        <p:spPr/>
        <p:txBody>
          <a:bodyPr/>
          <a:lstStyle/>
          <a:p>
            <a:r>
              <a:rPr lang="en-GB" dirty="0"/>
              <a:t>Sub-goal based planning</a:t>
            </a:r>
          </a:p>
        </p:txBody>
      </p:sp>
      <p:sp>
        <p:nvSpPr>
          <p:cNvPr id="3" name="Content Placeholder 2">
            <a:extLst>
              <a:ext uri="{FF2B5EF4-FFF2-40B4-BE49-F238E27FC236}">
                <a16:creationId xmlns:a16="http://schemas.microsoft.com/office/drawing/2014/main" id="{380853BD-1109-4339-B1F6-C1384B5D1AA3}"/>
              </a:ext>
            </a:extLst>
          </p:cNvPr>
          <p:cNvSpPr>
            <a:spLocks noGrp="1"/>
          </p:cNvSpPr>
          <p:nvPr>
            <p:ph idx="1"/>
          </p:nvPr>
        </p:nvSpPr>
        <p:spPr/>
        <p:txBody>
          <a:bodyPr>
            <a:normAutofit fontScale="70000" lnSpcReduction="20000"/>
          </a:bodyPr>
          <a:lstStyle/>
          <a:p>
            <a:r>
              <a:rPr lang="en-GB" dirty="0"/>
              <a:t>What sub-goals we actually want, and why these are effective.</a:t>
            </a:r>
          </a:p>
          <a:p>
            <a:r>
              <a:rPr lang="en-GB" dirty="0"/>
              <a:t>This is when sub-goals are good, when they tell you something about the high level constraints/stages of the problem.</a:t>
            </a:r>
          </a:p>
          <a:p>
            <a:r>
              <a:rPr lang="en-GB" dirty="0"/>
              <a:t>In this case, the problem is trivial, and the sub-goal stages almost effectively solve the problem, but in other cases, more extensive abstractions can produce similar effects of complex problems, where the order of completing/achieving critical stages operations as determined by the most fundamental of the domain/system’s laws can hugely guide search, as usually these constraints are the most challenging in finding a plan. This is the difference between path planning and most complete general (manipulation/combined) planning, the prior is essentially an optimisation problem, but that latter is a much more complex reasoning problem that needs to deal with a large number of complex constraints, and reasoning about the necessary operations, and in what order to do that to final a legal plan that reaches the final-goal state is much more challenging that in simple path planning, because the connections between the states (the legal state transitions) are much more complex to reason about that simple the connections between locations or nodes in the graph. We want to have guidance about the enabling constraints of actions that achieve the final-goal, and the enabling constraint of actions that enable those final-goal achieving actions.</a:t>
            </a:r>
          </a:p>
        </p:txBody>
      </p:sp>
    </p:spTree>
    <p:extLst>
      <p:ext uri="{BB962C8B-B14F-4D97-AF65-F5344CB8AC3E}">
        <p14:creationId xmlns:p14="http://schemas.microsoft.com/office/powerpoint/2010/main" val="423420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BDBF-072C-407A-AE2E-AA800F52B965}"/>
              </a:ext>
            </a:extLst>
          </p:cNvPr>
          <p:cNvSpPr>
            <a:spLocks noGrp="1"/>
          </p:cNvSpPr>
          <p:nvPr>
            <p:ph type="title"/>
          </p:nvPr>
        </p:nvSpPr>
        <p:spPr/>
        <p:txBody>
          <a:bodyPr/>
          <a:lstStyle/>
          <a:p>
            <a:r>
              <a:rPr lang="en-GB" dirty="0"/>
              <a:t>Fundamental decision making systems</a:t>
            </a:r>
          </a:p>
        </p:txBody>
      </p:sp>
      <p:sp>
        <p:nvSpPr>
          <p:cNvPr id="3" name="Content Placeholder 2">
            <a:extLst>
              <a:ext uri="{FF2B5EF4-FFF2-40B4-BE49-F238E27FC236}">
                <a16:creationId xmlns:a16="http://schemas.microsoft.com/office/drawing/2014/main" id="{E9A8598D-9221-44CB-ACD3-134AB3324472}"/>
              </a:ext>
            </a:extLst>
          </p:cNvPr>
          <p:cNvSpPr>
            <a:spLocks noGrp="1"/>
          </p:cNvSpPr>
          <p:nvPr>
            <p:ph idx="1"/>
          </p:nvPr>
        </p:nvSpPr>
        <p:spPr/>
        <p:txBody>
          <a:bodyPr>
            <a:normAutofit lnSpcReduction="10000"/>
          </a:bodyPr>
          <a:lstStyle/>
          <a:p>
            <a:r>
              <a:rPr lang="en-GB" dirty="0"/>
              <a:t>Two highly interrelated decision making systems:</a:t>
            </a:r>
          </a:p>
          <a:p>
            <a:pPr marL="0" indent="0">
              <a:buNone/>
            </a:pPr>
            <a:endParaRPr lang="en-GB" dirty="0"/>
          </a:p>
          <a:p>
            <a:pPr marL="0" indent="0">
              <a:buNone/>
            </a:pPr>
            <a:r>
              <a:rPr lang="en-GB" dirty="0"/>
              <a:t>Division strategies                           | Online methods</a:t>
            </a:r>
          </a:p>
          <a:p>
            <a:pPr marL="0" indent="0">
              <a:buNone/>
            </a:pPr>
            <a:r>
              <a:rPr lang="en-GB" dirty="0"/>
              <a:t>Defines how to divide problems   | Defines when problems are solved</a:t>
            </a:r>
          </a:p>
          <a:p>
            <a:pPr marL="0" indent="0">
              <a:buNone/>
            </a:pPr>
            <a:endParaRPr lang="en-GB" dirty="0"/>
          </a:p>
          <a:p>
            <a:r>
              <a:rPr lang="en-GB" dirty="0"/>
              <a:t>You have to generate a division scenario every time you descend a level in the abstraction hierarchy,</a:t>
            </a:r>
          </a:p>
          <a:p>
            <a:r>
              <a:rPr lang="en-GB" dirty="0"/>
              <a:t>You don’t have to complete each level before moving to the next,</a:t>
            </a:r>
          </a:p>
          <a:p>
            <a:r>
              <a:rPr lang="en-GB" dirty="0"/>
              <a:t>Execution can only commence when the ground level is reached.</a:t>
            </a:r>
          </a:p>
        </p:txBody>
      </p:sp>
    </p:spTree>
    <p:extLst>
      <p:ext uri="{BB962C8B-B14F-4D97-AF65-F5344CB8AC3E}">
        <p14:creationId xmlns:p14="http://schemas.microsoft.com/office/powerpoint/2010/main" val="178944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The Objective</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Objective is to obtain a planner effective for very capable robots, that will be deployed into real-world domains, including our homes or work places, to do general tasks previously done only by humans.</a:t>
            </a:r>
          </a:p>
          <a:p>
            <a:pPr marL="0" indent="0">
              <a:buNone/>
            </a:pPr>
            <a:endParaRPr lang="en-GB" sz="800" dirty="0"/>
          </a:p>
          <a:p>
            <a:r>
              <a:rPr lang="en-GB" dirty="0"/>
              <a:t>This thesis tackles the problem of plan generation in such domains,</a:t>
            </a:r>
          </a:p>
          <a:p>
            <a:r>
              <a:rPr lang="en-GB" dirty="0"/>
              <a:t>This needs a general method that is fast and finds good quality plans.</a:t>
            </a:r>
          </a:p>
          <a:p>
            <a:pPr marL="0" indent="0">
              <a:buNone/>
            </a:pPr>
            <a:endParaRPr lang="en-GB" sz="800" dirty="0"/>
          </a:p>
          <a:p>
            <a:r>
              <a:rPr lang="en-GB" dirty="0"/>
              <a:t>Planning time and execution latency must be very small to be useful;</a:t>
            </a:r>
          </a:p>
          <a:p>
            <a:pPr lvl="1"/>
            <a:r>
              <a:rPr lang="en-GB" dirty="0"/>
              <a:t>Search space explodes exponentially with plan length in exhaustive search,</a:t>
            </a:r>
          </a:p>
          <a:p>
            <a:pPr lvl="1"/>
            <a:r>
              <a:rPr lang="en-GB" dirty="0"/>
              <a:t>Hard to avoid this and still get good quality plans for complex problems,</a:t>
            </a:r>
          </a:p>
          <a:p>
            <a:pPr lvl="1"/>
            <a:r>
              <a:rPr lang="en-GB" dirty="0"/>
              <a:t>Even harder to find method that doesn’t use problem specific knowledge.</a:t>
            </a:r>
          </a:p>
        </p:txBody>
      </p:sp>
    </p:spTree>
    <p:extLst>
      <p:ext uri="{BB962C8B-B14F-4D97-AF65-F5344CB8AC3E}">
        <p14:creationId xmlns:p14="http://schemas.microsoft.com/office/powerpoint/2010/main" val="1689616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F10F-DBA8-483D-B92A-DB7F852FE3FA}"/>
              </a:ext>
            </a:extLst>
          </p:cNvPr>
          <p:cNvSpPr>
            <a:spLocks noGrp="1"/>
          </p:cNvSpPr>
          <p:nvPr>
            <p:ph type="title"/>
          </p:nvPr>
        </p:nvSpPr>
        <p:spPr/>
        <p:txBody>
          <a:bodyPr/>
          <a:lstStyle/>
          <a:p>
            <a:r>
              <a:rPr lang="en-GB" dirty="0"/>
              <a:t>Division Strategies</a:t>
            </a:r>
          </a:p>
        </p:txBody>
      </p:sp>
      <p:sp>
        <p:nvSpPr>
          <p:cNvPr id="3" name="Content Placeholder 2">
            <a:extLst>
              <a:ext uri="{FF2B5EF4-FFF2-40B4-BE49-F238E27FC236}">
                <a16:creationId xmlns:a16="http://schemas.microsoft.com/office/drawing/2014/main" id="{821EA4D5-804E-436B-A2C2-86635D45035C}"/>
              </a:ext>
            </a:extLst>
          </p:cNvPr>
          <p:cNvSpPr>
            <a:spLocks noGrp="1"/>
          </p:cNvSpPr>
          <p:nvPr>
            <p:ph idx="1"/>
          </p:nvPr>
        </p:nvSpPr>
        <p:spPr/>
        <p:txBody>
          <a:bodyPr/>
          <a:lstStyle/>
          <a:p>
            <a:r>
              <a:rPr lang="en-GB" dirty="0"/>
              <a:t>Naïve, informed, homogenous, heterogenous, favour speed, favour quality, proactive, reactive.</a:t>
            </a:r>
          </a:p>
          <a:p>
            <a:r>
              <a:rPr lang="en-GB" dirty="0"/>
              <a:t>Complete-first tends to be good when using proactive favour quality for example, since you can see the whole complete level before making any divisions.</a:t>
            </a:r>
          </a:p>
          <a:p>
            <a:r>
              <a:rPr lang="en-GB" dirty="0"/>
              <a:t>Divisions are there to reduce planning time and execution latency.</a:t>
            </a:r>
          </a:p>
          <a:p>
            <a:r>
              <a:rPr lang="en-GB" dirty="0"/>
              <a:t>What do you want?</a:t>
            </a:r>
          </a:p>
          <a:p>
            <a:pPr lvl="1"/>
            <a:r>
              <a:rPr lang="en-GB" dirty="0"/>
              <a:t>Be able to measure the complexity of each problem,</a:t>
            </a:r>
          </a:p>
          <a:p>
            <a:pPr lvl="1"/>
            <a:r>
              <a:rPr lang="en-GB" dirty="0"/>
              <a:t>Be able to predict what sub-goals will be dependent with each other.</a:t>
            </a:r>
          </a:p>
        </p:txBody>
      </p:sp>
    </p:spTree>
    <p:extLst>
      <p:ext uri="{BB962C8B-B14F-4D97-AF65-F5344CB8AC3E}">
        <p14:creationId xmlns:p14="http://schemas.microsoft.com/office/powerpoint/2010/main" val="40012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ASP Based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lnSpcReduction="10000"/>
          </a:bodyPr>
          <a:lstStyle/>
          <a:p>
            <a:r>
              <a:rPr lang="en-GB" dirty="0"/>
              <a:t>ASP is a knowledge representation and reasoning language;</a:t>
            </a:r>
          </a:p>
          <a:p>
            <a:pPr lvl="1"/>
            <a:r>
              <a:rPr lang="en-GB" dirty="0"/>
              <a:t>Highly expressive and general for modelling and solving problems,</a:t>
            </a:r>
          </a:p>
          <a:p>
            <a:pPr lvl="1"/>
            <a:r>
              <a:rPr lang="en-GB" dirty="0"/>
              <a:t>Easy to write and expand encodings (very good elaboration tolerance).</a:t>
            </a:r>
          </a:p>
          <a:p>
            <a:pPr marL="0" indent="0">
              <a:buNone/>
            </a:pPr>
            <a:endParaRPr lang="en-GB" sz="800" dirty="0"/>
          </a:p>
          <a:p>
            <a:r>
              <a:rPr lang="en-GB" dirty="0"/>
              <a:t>Fundamental physical laws of a system written as logical axioms;</a:t>
            </a:r>
          </a:p>
          <a:p>
            <a:pPr lvl="1"/>
            <a:r>
              <a:rPr lang="en-GB" dirty="0"/>
              <a:t>Effects - “Moving changes your location and/or orientation”,</a:t>
            </a:r>
          </a:p>
          <a:p>
            <a:pPr lvl="1"/>
            <a:r>
              <a:rPr lang="en-GB" dirty="0"/>
              <a:t>Conditions - “You can only move between locations that are connected”,</a:t>
            </a:r>
          </a:p>
          <a:p>
            <a:pPr lvl="1"/>
            <a:r>
              <a:rPr lang="en-GB" dirty="0"/>
              <a:t>Constraints - “An object you are grasping always shares your location”.</a:t>
            </a:r>
          </a:p>
          <a:p>
            <a:pPr marL="0" indent="0">
              <a:buNone/>
            </a:pPr>
            <a:endParaRPr lang="en-GB" sz="800" dirty="0"/>
          </a:p>
          <a:p>
            <a:r>
              <a:rPr lang="en-GB" dirty="0"/>
              <a:t>Performs well for problems with many complex interacting constraints and large number of relevant entity constants,</a:t>
            </a:r>
          </a:p>
          <a:p>
            <a:r>
              <a:rPr lang="en-GB" dirty="0"/>
              <a:t>Performs poorly for problems with long minimal plan lengths.</a:t>
            </a:r>
          </a:p>
        </p:txBody>
      </p:sp>
    </p:spTree>
    <p:extLst>
      <p:ext uri="{BB962C8B-B14F-4D97-AF65-F5344CB8AC3E}">
        <p14:creationId xmlns:p14="http://schemas.microsoft.com/office/powerpoint/2010/main" val="157003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Classical Heuristic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Classical heuristic planners have contrasting strengths to ASP.</a:t>
            </a:r>
          </a:p>
          <a:p>
            <a:r>
              <a:rPr lang="en-GB" dirty="0"/>
              <a:t>Heuristic planners use predictive model to estimate cost to goal;</a:t>
            </a:r>
          </a:p>
          <a:p>
            <a:pPr lvl="1"/>
            <a:r>
              <a:rPr lang="en-GB" dirty="0"/>
              <a:t>Used to avoid searching most of the space of possible plans,</a:t>
            </a:r>
          </a:p>
          <a:p>
            <a:pPr lvl="1"/>
            <a:r>
              <a:rPr lang="en-GB" dirty="0"/>
              <a:t>Resultantly can (usually) deal with long plan lengths very efficiently.</a:t>
            </a:r>
          </a:p>
          <a:p>
            <a:pPr marL="0" indent="0">
              <a:buNone/>
            </a:pPr>
            <a:endParaRPr lang="en-GB" sz="800" dirty="0"/>
          </a:p>
          <a:p>
            <a:r>
              <a:rPr lang="en-GB" dirty="0"/>
              <a:t>They require ability to get accurate heuristic estimate efficiently;</a:t>
            </a:r>
          </a:p>
          <a:p>
            <a:pPr lvl="1"/>
            <a:r>
              <a:rPr lang="en-GB" dirty="0"/>
              <a:t>Some trivially measured property of the domain (e.g. literal distance to goal),</a:t>
            </a:r>
          </a:p>
          <a:p>
            <a:pPr lvl="1"/>
            <a:r>
              <a:rPr lang="en-GB" dirty="0"/>
              <a:t>Elaborate predictive models that will generalise to more complex problems.</a:t>
            </a:r>
          </a:p>
          <a:p>
            <a:r>
              <a:rPr lang="en-GB" dirty="0"/>
              <a:t>Only effective for real-world problems, if they are dealing with a limited representation, that allows the heuristic to work effectively.</a:t>
            </a:r>
          </a:p>
          <a:p>
            <a:r>
              <a:rPr lang="en-GB" dirty="0"/>
              <a:t>Not as expressive or general as ASP, often poor elaboration tolerance.</a:t>
            </a:r>
          </a:p>
        </p:txBody>
      </p:sp>
    </p:spTree>
    <p:extLst>
      <p:ext uri="{BB962C8B-B14F-4D97-AF65-F5344CB8AC3E}">
        <p14:creationId xmlns:p14="http://schemas.microsoft.com/office/powerpoint/2010/main" val="221060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Comparison</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fontScale="92500" lnSpcReduction="20000"/>
          </a:bodyPr>
          <a:lstStyle/>
          <a:p>
            <a:r>
              <a:rPr lang="en-GB" dirty="0"/>
              <a:t>ASP appears to have the capabilities to achieve our objective;</a:t>
            </a:r>
          </a:p>
          <a:p>
            <a:pPr lvl="1"/>
            <a:r>
              <a:rPr lang="en-GB" dirty="0"/>
              <a:t>Well suited at representing complex problems with desired generality,</a:t>
            </a:r>
          </a:p>
          <a:p>
            <a:pPr lvl="1"/>
            <a:r>
              <a:rPr lang="en-GB" dirty="0"/>
              <a:t>But these tend to have plan lengths that are too long for it to deal with.</a:t>
            </a:r>
          </a:p>
          <a:p>
            <a:pPr marL="0" indent="0">
              <a:buNone/>
            </a:pPr>
            <a:endParaRPr lang="en-GB" sz="900" dirty="0"/>
          </a:p>
          <a:p>
            <a:r>
              <a:rPr lang="en-GB" dirty="0"/>
              <a:t>Heuristic planners beat ASP for problems that are simple enough to get accurate heuristic estimates, or when a lot of prior knowledge of the problem is available, even when plan lengths are very long.</a:t>
            </a:r>
          </a:p>
          <a:p>
            <a:pPr marL="0" indent="0">
              <a:buNone/>
            </a:pPr>
            <a:endParaRPr lang="en-GB" sz="900" dirty="0"/>
          </a:p>
          <a:p>
            <a:r>
              <a:rPr lang="en-GB" dirty="0"/>
              <a:t>We can’t rely on heuristics to enhance ASP for multiple reasons;</a:t>
            </a:r>
          </a:p>
          <a:p>
            <a:pPr lvl="1"/>
            <a:r>
              <a:rPr lang="en-GB" dirty="0"/>
              <a:t>Types of problems ASP used for are too complex to rely on heuristic guidance only,</a:t>
            </a:r>
          </a:p>
          <a:p>
            <a:pPr lvl="1"/>
            <a:r>
              <a:rPr lang="en-GB" dirty="0"/>
              <a:t>Heuristics can make the logic program exponentially larger,</a:t>
            </a:r>
          </a:p>
          <a:p>
            <a:pPr lvl="1"/>
            <a:r>
              <a:rPr lang="en-GB" dirty="0"/>
              <a:t>Even if we can find one, we might lose the desired generality.</a:t>
            </a:r>
          </a:p>
          <a:p>
            <a:r>
              <a:rPr lang="en-GB" dirty="0"/>
              <a:t>If we want the benefits of ASP we need some alternative way of dealing with these long plans and high planning complexity.</a:t>
            </a:r>
          </a:p>
        </p:txBody>
      </p:sp>
    </p:spTree>
    <p:extLst>
      <p:ext uri="{BB962C8B-B14F-4D97-AF65-F5344CB8AC3E}">
        <p14:creationId xmlns:p14="http://schemas.microsoft.com/office/powerpoint/2010/main" val="137939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a:bodyPr>
          <a:lstStyle/>
          <a:p>
            <a:pPr algn="ctr"/>
            <a:r>
              <a:rPr lang="en-GB" sz="6000" b="1" u="sng" dirty="0"/>
              <a:t>Hierarchical Refinement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fontScale="92500" lnSpcReduction="10000"/>
          </a:bodyPr>
          <a:lstStyle/>
          <a:p>
            <a:r>
              <a:rPr lang="en-GB" dirty="0"/>
              <a:t>In place of a heuristic an abstraction hierarchy is used,</a:t>
            </a:r>
          </a:p>
          <a:p>
            <a:r>
              <a:rPr lang="en-GB" dirty="0"/>
              <a:t>Refines abstract plans down an abstraction hierarchy to progressively divide and sub-divide problems into smaller sub-problems;</a:t>
            </a:r>
          </a:p>
          <a:p>
            <a:pPr lvl="1"/>
            <a:r>
              <a:rPr lang="en-GB" dirty="0"/>
              <a:t>Divide-and-conquer can exponentially reduce plan lengths and planning complexity,</a:t>
            </a:r>
          </a:p>
          <a:p>
            <a:pPr lvl="1"/>
            <a:r>
              <a:rPr lang="en-GB" dirty="0"/>
              <a:t>Good where obtaining an accurate heuristic estimate too difficult or expensive.</a:t>
            </a:r>
          </a:p>
          <a:p>
            <a:pPr marL="0" indent="0">
              <a:buNone/>
            </a:pPr>
            <a:endParaRPr lang="en-GB" sz="900" dirty="0"/>
          </a:p>
          <a:p>
            <a:r>
              <a:rPr lang="en-GB" dirty="0"/>
              <a:t>However, existing planners only support relaxed and reduced models;</a:t>
            </a:r>
          </a:p>
          <a:p>
            <a:pPr lvl="1"/>
            <a:r>
              <a:rPr lang="en-GB" dirty="0"/>
              <a:t>These are not always appropriate for all domain/problems,</a:t>
            </a:r>
          </a:p>
          <a:p>
            <a:pPr lvl="1"/>
            <a:r>
              <a:rPr lang="en-GB" dirty="0"/>
              <a:t>Relaxed models can make planning harder if branching factors are increased.</a:t>
            </a:r>
          </a:p>
          <a:p>
            <a:pPr marL="0" indent="0">
              <a:buNone/>
            </a:pPr>
            <a:endParaRPr lang="en-GB" sz="900" dirty="0"/>
          </a:p>
          <a:p>
            <a:r>
              <a:rPr lang="en-GB" dirty="0"/>
              <a:t>Planning time and plan quality </a:t>
            </a:r>
            <a:r>
              <a:rPr lang="en-GB" i="1" dirty="0"/>
              <a:t>can</a:t>
            </a:r>
            <a:r>
              <a:rPr lang="en-GB" dirty="0"/>
              <a:t> be exponentially worse;</a:t>
            </a:r>
          </a:p>
          <a:p>
            <a:pPr lvl="1"/>
            <a:r>
              <a:rPr lang="en-GB" dirty="0"/>
              <a:t>Not always an effective way to divide a given problem,</a:t>
            </a:r>
          </a:p>
          <a:p>
            <a:pPr lvl="1"/>
            <a:r>
              <a:rPr lang="en-GB" dirty="0"/>
              <a:t>If sub-problems are not independent plans can approach exponentially longer.</a:t>
            </a:r>
          </a:p>
          <a:p>
            <a:endParaRPr lang="en-GB" dirty="0"/>
          </a:p>
        </p:txBody>
      </p:sp>
    </p:spTree>
    <p:extLst>
      <p:ext uri="{BB962C8B-B14F-4D97-AF65-F5344CB8AC3E}">
        <p14:creationId xmlns:p14="http://schemas.microsoft.com/office/powerpoint/2010/main" val="378078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719015" y="130175"/>
            <a:ext cx="10761785" cy="1325563"/>
          </a:xfrm>
        </p:spPr>
        <p:txBody>
          <a:bodyPr>
            <a:normAutofit/>
          </a:bodyPr>
          <a:lstStyle/>
          <a:p>
            <a:pPr algn="ctr"/>
            <a:r>
              <a:rPr lang="en-GB" sz="6000" b="1" u="sng" dirty="0"/>
              <a:t>The Proposed Approach</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ASP based and refinement planning have complimentary strengths, this thesis seeks to show they overcomes weaknesses of each other.</a:t>
            </a:r>
          </a:p>
          <a:p>
            <a:pPr lvl="1"/>
            <a:r>
              <a:rPr lang="en-GB" dirty="0"/>
              <a:t>ASP very well suited to representing abstraction hierarchies,</a:t>
            </a:r>
          </a:p>
          <a:p>
            <a:pPr lvl="1"/>
            <a:r>
              <a:rPr lang="en-GB" dirty="0"/>
              <a:t>Refinement very well suited to dealing with long plan lengths.</a:t>
            </a:r>
          </a:p>
          <a:p>
            <a:pPr marL="0" indent="0">
              <a:buNone/>
            </a:pPr>
            <a:endParaRPr lang="en-GB" sz="800" dirty="0"/>
          </a:p>
          <a:p>
            <a:r>
              <a:rPr lang="en-GB" i="1" dirty="0"/>
              <a:t>Hierarchical Conformance Refinement Planning</a:t>
            </a:r>
            <a:r>
              <a:rPr lang="en-GB" dirty="0"/>
              <a:t>: An approach to ASP planning based on refinement which relaxes many of the limiting restrictions of existing techniques on both fronts;</a:t>
            </a:r>
          </a:p>
          <a:p>
            <a:pPr lvl="1"/>
            <a:r>
              <a:rPr lang="en-GB" dirty="0"/>
              <a:t>Novel highly versatile abstraction hierarchy representation allows for much larger variety of different abstract models for different domains,</a:t>
            </a:r>
          </a:p>
          <a:p>
            <a:pPr lvl="1"/>
            <a:r>
              <a:rPr lang="en-GB" dirty="0"/>
              <a:t>New flexible constraint based refinement method based on sub-goal planning alleviates the dependency problem that affect existing refinement planners.</a:t>
            </a:r>
            <a:endParaRPr lang="en-GB" sz="1500" dirty="0"/>
          </a:p>
        </p:txBody>
      </p:sp>
    </p:spTree>
    <p:extLst>
      <p:ext uri="{BB962C8B-B14F-4D97-AF65-F5344CB8AC3E}">
        <p14:creationId xmlns:p14="http://schemas.microsoft.com/office/powerpoint/2010/main" val="396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fontScale="90000"/>
          </a:bodyPr>
          <a:lstStyle/>
          <a:p>
            <a:pPr algn="ctr"/>
            <a:r>
              <a:rPr lang="en-GB" sz="6000" b="1" u="sng" dirty="0"/>
              <a:t>Conformance Refinement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Abstraction hierarchy containing arbitrary number of abstract models allows for progressive simplification of a domain/problem, </a:t>
            </a:r>
          </a:p>
          <a:p>
            <a:r>
              <a:rPr lang="en-GB" dirty="0"/>
              <a:t>Abstract plans refined successively over an abstraction hierarchy, under simple constraint that requires that plans at different levels achieve the same effects and remain structurally similar.</a:t>
            </a:r>
          </a:p>
        </p:txBody>
      </p:sp>
      <p:pic>
        <p:nvPicPr>
          <p:cNvPr id="4" name="Content Placeholder 6" descr="Diagram&#10;&#10;Description automatically generated">
            <a:extLst>
              <a:ext uri="{FF2B5EF4-FFF2-40B4-BE49-F238E27FC236}">
                <a16:creationId xmlns:a16="http://schemas.microsoft.com/office/drawing/2014/main" id="{1E590FE4-96E3-4808-90B7-4829142B8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61" y="3882796"/>
            <a:ext cx="7848599" cy="2743429"/>
          </a:xfrm>
          <a:prstGeom prst="rect">
            <a:avLst/>
          </a:prstGeom>
        </p:spPr>
      </p:pic>
    </p:spTree>
    <p:extLst>
      <p:ext uri="{BB962C8B-B14F-4D97-AF65-F5344CB8AC3E}">
        <p14:creationId xmlns:p14="http://schemas.microsoft.com/office/powerpoint/2010/main" val="409617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27CA-92AF-407D-8C54-92CD35DFEDF5}"/>
              </a:ext>
            </a:extLst>
          </p:cNvPr>
          <p:cNvSpPr>
            <a:spLocks noGrp="1"/>
          </p:cNvSpPr>
          <p:nvPr>
            <p:ph type="title"/>
          </p:nvPr>
        </p:nvSpPr>
        <p:spPr>
          <a:xfrm>
            <a:off x="838200" y="130175"/>
            <a:ext cx="10515600" cy="1325563"/>
          </a:xfrm>
        </p:spPr>
        <p:txBody>
          <a:bodyPr>
            <a:normAutofit fontScale="90000"/>
          </a:bodyPr>
          <a:lstStyle/>
          <a:p>
            <a:pPr algn="ctr"/>
            <a:r>
              <a:rPr lang="en-GB" sz="6000" b="1" u="sng" dirty="0"/>
              <a:t>Conformance Refinement Planning</a:t>
            </a:r>
          </a:p>
        </p:txBody>
      </p:sp>
      <p:sp>
        <p:nvSpPr>
          <p:cNvPr id="3" name="Content Placeholder 2">
            <a:extLst>
              <a:ext uri="{FF2B5EF4-FFF2-40B4-BE49-F238E27FC236}">
                <a16:creationId xmlns:a16="http://schemas.microsoft.com/office/drawing/2014/main" id="{22D1358E-DDB6-446F-9FC0-2C35186158C8}"/>
              </a:ext>
            </a:extLst>
          </p:cNvPr>
          <p:cNvSpPr>
            <a:spLocks noGrp="1"/>
          </p:cNvSpPr>
          <p:nvPr>
            <p:ph idx="1"/>
          </p:nvPr>
        </p:nvSpPr>
        <p:spPr>
          <a:xfrm>
            <a:off x="838200" y="1563688"/>
            <a:ext cx="10515600" cy="4754562"/>
          </a:xfrm>
        </p:spPr>
        <p:txBody>
          <a:bodyPr>
            <a:normAutofit/>
          </a:bodyPr>
          <a:lstStyle/>
          <a:p>
            <a:r>
              <a:rPr lang="en-GB" dirty="0"/>
              <a:t>The abstract plans produce a sequence of fundamental sub-goal stages, that provide understanding of the structure of the plan at the original level, and increase planning speed from two properties;</a:t>
            </a:r>
          </a:p>
          <a:p>
            <a:pPr lvl="1"/>
            <a:r>
              <a:rPr lang="en-GB" dirty="0"/>
              <a:t>Conformance constraints formed by the sub-goal stages restrict search space,</a:t>
            </a:r>
          </a:p>
          <a:p>
            <a:pPr lvl="1"/>
            <a:r>
              <a:rPr lang="en-GB" dirty="0"/>
              <a:t>Optional division of problems to exponentially simpler partial-problems.</a:t>
            </a:r>
          </a:p>
        </p:txBody>
      </p:sp>
      <p:pic>
        <p:nvPicPr>
          <p:cNvPr id="4" name="Content Placeholder 6" descr="Diagram&#10;&#10;Description automatically generated">
            <a:extLst>
              <a:ext uri="{FF2B5EF4-FFF2-40B4-BE49-F238E27FC236}">
                <a16:creationId xmlns:a16="http://schemas.microsoft.com/office/drawing/2014/main" id="{1E590FE4-96E3-4808-90B7-4829142B8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61" y="3882796"/>
            <a:ext cx="7848599" cy="2743429"/>
          </a:xfrm>
          <a:prstGeom prst="rect">
            <a:avLst/>
          </a:prstGeom>
        </p:spPr>
      </p:pic>
    </p:spTree>
    <p:extLst>
      <p:ext uri="{BB962C8B-B14F-4D97-AF65-F5344CB8AC3E}">
        <p14:creationId xmlns:p14="http://schemas.microsoft.com/office/powerpoint/2010/main" val="304365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4057</Words>
  <Application>Microsoft Office PowerPoint</Application>
  <PresentationFormat>Widescreen</PresentationFormat>
  <Paragraphs>261</Paragraphs>
  <Slides>20</Slides>
  <Notes>16</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Online Hierarchical Conformance Refinement Planning for Intelligent Autonomous Mobile Robots using Answer Set Programming</vt:lpstr>
      <vt:lpstr>The Objective</vt:lpstr>
      <vt:lpstr>ASP Based Planning</vt:lpstr>
      <vt:lpstr>Classical Heuristic Planning</vt:lpstr>
      <vt:lpstr>Comparison</vt:lpstr>
      <vt:lpstr>Hierarchical Refinement Planning</vt:lpstr>
      <vt:lpstr>The Proposed Approach</vt:lpstr>
      <vt:lpstr>Conformance Refinement Planning</vt:lpstr>
      <vt:lpstr>Conformance Refinement Planning</vt:lpstr>
      <vt:lpstr>Abstraction Hierarchies</vt:lpstr>
      <vt:lpstr>Conformance Refinement Planning</vt:lpstr>
      <vt:lpstr>Progress and Changes</vt:lpstr>
      <vt:lpstr>Conformance Refinement Planning</vt:lpstr>
      <vt:lpstr>Abstraction Hierarchies</vt:lpstr>
      <vt:lpstr>The Objective</vt:lpstr>
      <vt:lpstr>ASP Against Heuristic Planning</vt:lpstr>
      <vt:lpstr>Sub-goal based planning</vt:lpstr>
      <vt:lpstr>Sub-goal based planning</vt:lpstr>
      <vt:lpstr>Fundamental decision making systems</vt:lpstr>
      <vt:lpstr>Division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dc:creator>
  <cp:lastModifiedBy>Oliver Kamperis</cp:lastModifiedBy>
  <cp:revision>1</cp:revision>
  <dcterms:created xsi:type="dcterms:W3CDTF">2021-08-24T12:27:56Z</dcterms:created>
  <dcterms:modified xsi:type="dcterms:W3CDTF">2022-05-18T12:31:02Z</dcterms:modified>
</cp:coreProperties>
</file>