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35" r:id="rId5"/>
  </p:sldMasterIdLst>
  <p:notesMasterIdLst>
    <p:notesMasterId r:id="rId7"/>
  </p:notesMasterIdLst>
  <p:sldIdLst>
    <p:sldId id="33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BCC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B1200-A2C2-E94F-88AA-D30928441FAC}" v="7" dt="2025-03-04T16:09:53.221"/>
  </p1510:revLst>
</p1510:revInfo>
</file>

<file path=ppt/tableStyles.xml><?xml version="1.0" encoding="utf-8"?>
<a:tblStyleLst xmlns:a="http://schemas.openxmlformats.org/drawingml/2006/main" def="{BFEA419B-BCDB-4C27-8AB2-1E94C2BD932B}">
  <a:tblStyle styleId="{BFEA419B-BCDB-4C27-8AB2-1E94C2BD932B}" styleName="Elsevier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rgbClr val="DCDCDD"/>
              </a:solidFill>
            </a:ln>
          </a:bottom>
          <a:insideH>
            <a:ln w="12700" cmpd="sng">
              <a:solidFill>
                <a:srgbClr val="DCDCDD"/>
              </a:solidFill>
            </a:ln>
          </a:insideH>
          <a:insideV>
            <a:ln w="0" cmpd="sng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12700" cmpd="sng">
              <a:solidFill>
                <a:srgbClr val="FF6C00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 autoAdjust="0"/>
    <p:restoredTop sz="95753"/>
  </p:normalViewPr>
  <p:slideViewPr>
    <p:cSldViewPr snapToGrid="0" showGuides="1">
      <p:cViewPr>
        <p:scale>
          <a:sx n="400" d="100"/>
          <a:sy n="400" d="100"/>
        </p:scale>
        <p:origin x="-11000" y="-192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qing Gao" userId="10b9413ab7ddcdd3" providerId="LiveId" clId="{769B1200-A2C2-E94F-88AA-D30928441FAC}"/>
    <pc:docChg chg="undo redo custSel modSld">
      <pc:chgData name="Fuqing Gao" userId="10b9413ab7ddcdd3" providerId="LiveId" clId="{769B1200-A2C2-E94F-88AA-D30928441FAC}" dt="2025-03-04T16:35:05.553" v="142" actId="1076"/>
      <pc:docMkLst>
        <pc:docMk/>
      </pc:docMkLst>
      <pc:sldChg chg="addSp delSp modSp mod">
        <pc:chgData name="Fuqing Gao" userId="10b9413ab7ddcdd3" providerId="LiveId" clId="{769B1200-A2C2-E94F-88AA-D30928441FAC}" dt="2025-03-04T16:35:05.553" v="142" actId="1076"/>
        <pc:sldMkLst>
          <pc:docMk/>
          <pc:sldMk cId="3083999371" sldId="331"/>
        </pc:sldMkLst>
        <pc:spChg chg="mod">
          <ac:chgData name="Fuqing Gao" userId="10b9413ab7ddcdd3" providerId="LiveId" clId="{769B1200-A2C2-E94F-88AA-D30928441FAC}" dt="2025-03-04T16:11:49.538" v="105" actId="20577"/>
          <ac:spMkLst>
            <pc:docMk/>
            <pc:sldMk cId="3083999371" sldId="331"/>
            <ac:spMk id="20" creationId="{53BA6B97-737B-C2DA-3A3B-57F74BB4D240}"/>
          </ac:spMkLst>
        </pc:spChg>
        <pc:picChg chg="add mod modCrop">
          <ac:chgData name="Fuqing Gao" userId="10b9413ab7ddcdd3" providerId="LiveId" clId="{769B1200-A2C2-E94F-88AA-D30928441FAC}" dt="2025-03-04T16:32:46.987" v="137" actId="1076"/>
          <ac:picMkLst>
            <pc:docMk/>
            <pc:sldMk cId="3083999371" sldId="331"/>
            <ac:picMk id="3" creationId="{F467D240-6E36-14D4-ED72-0EE2A799C602}"/>
          </ac:picMkLst>
        </pc:picChg>
        <pc:picChg chg="add mod">
          <ac:chgData name="Fuqing Gao" userId="10b9413ab7ddcdd3" providerId="LiveId" clId="{769B1200-A2C2-E94F-88AA-D30928441FAC}" dt="2025-03-04T16:34:01.938" v="139" actId="1076"/>
          <ac:picMkLst>
            <pc:docMk/>
            <pc:sldMk cId="3083999371" sldId="331"/>
            <ac:picMk id="5" creationId="{A22C43D1-36BF-1BBC-B26F-9DA2C2D607D0}"/>
          </ac:picMkLst>
        </pc:picChg>
        <pc:picChg chg="add del">
          <ac:chgData name="Fuqing Gao" userId="10b9413ab7ddcdd3" providerId="LiveId" clId="{769B1200-A2C2-E94F-88AA-D30928441FAC}" dt="2025-03-04T16:08:11.423" v="78" actId="478"/>
          <ac:picMkLst>
            <pc:docMk/>
            <pc:sldMk cId="3083999371" sldId="331"/>
            <ac:picMk id="6" creationId="{47C93061-C575-82EB-36EE-B59364B16789}"/>
          </ac:picMkLst>
        </pc:picChg>
        <pc:picChg chg="add del mod">
          <ac:chgData name="Fuqing Gao" userId="10b9413ab7ddcdd3" providerId="LiveId" clId="{769B1200-A2C2-E94F-88AA-D30928441FAC}" dt="2025-03-04T16:06:58.947" v="56" actId="478"/>
          <ac:picMkLst>
            <pc:docMk/>
            <pc:sldMk cId="3083999371" sldId="331"/>
            <ac:picMk id="8" creationId="{04F2CC1A-7194-CE2F-0EA3-E924AF772E9D}"/>
          </ac:picMkLst>
        </pc:picChg>
        <pc:picChg chg="add mod">
          <ac:chgData name="Fuqing Gao" userId="10b9413ab7ddcdd3" providerId="LiveId" clId="{769B1200-A2C2-E94F-88AA-D30928441FAC}" dt="2025-03-04T16:34:24.515" v="141" actId="1076"/>
          <ac:picMkLst>
            <pc:docMk/>
            <pc:sldMk cId="3083999371" sldId="331"/>
            <ac:picMk id="10" creationId="{8B5A0754-E106-5B85-8C3B-9F3A790D16A0}"/>
          </ac:picMkLst>
        </pc:picChg>
        <pc:picChg chg="del">
          <ac:chgData name="Fuqing Gao" userId="10b9413ab7ddcdd3" providerId="LiveId" clId="{769B1200-A2C2-E94F-88AA-D30928441FAC}" dt="2025-03-04T16:06:15.063" v="41" actId="478"/>
          <ac:picMkLst>
            <pc:docMk/>
            <pc:sldMk cId="3083999371" sldId="331"/>
            <ac:picMk id="11" creationId="{94741494-6C54-932B-7251-28AFFD052BC0}"/>
          </ac:picMkLst>
        </pc:picChg>
        <pc:picChg chg="del">
          <ac:chgData name="Fuqing Gao" userId="10b9413ab7ddcdd3" providerId="LiveId" clId="{769B1200-A2C2-E94F-88AA-D30928441FAC}" dt="2025-03-04T16:07:49.401" v="69" actId="478"/>
          <ac:picMkLst>
            <pc:docMk/>
            <pc:sldMk cId="3083999371" sldId="331"/>
            <ac:picMk id="13" creationId="{14212E6E-F6BA-492B-7F90-7BB69480A81F}"/>
          </ac:picMkLst>
        </pc:picChg>
        <pc:picChg chg="add mod">
          <ac:chgData name="Fuqing Gao" userId="10b9413ab7ddcdd3" providerId="LiveId" clId="{769B1200-A2C2-E94F-88AA-D30928441FAC}" dt="2025-03-04T16:35:05.553" v="142" actId="1076"/>
          <ac:picMkLst>
            <pc:docMk/>
            <pc:sldMk cId="3083999371" sldId="331"/>
            <ac:picMk id="14" creationId="{A3B0DE2C-E21D-E742-5ED9-0B1150D40CBA}"/>
          </ac:picMkLst>
        </pc:picChg>
        <pc:picChg chg="del">
          <ac:chgData name="Fuqing Gao" userId="10b9413ab7ddcdd3" providerId="LiveId" clId="{769B1200-A2C2-E94F-88AA-D30928441FAC}" dt="2025-03-04T16:06:49.342" v="51" actId="478"/>
          <ac:picMkLst>
            <pc:docMk/>
            <pc:sldMk cId="3083999371" sldId="331"/>
            <ac:picMk id="15" creationId="{FCBDC703-5DEE-747F-A0E2-5605573B29ED}"/>
          </ac:picMkLst>
        </pc:picChg>
        <pc:picChg chg="del">
          <ac:chgData name="Fuqing Gao" userId="10b9413ab7ddcdd3" providerId="LiveId" clId="{769B1200-A2C2-E94F-88AA-D30928441FAC}" dt="2025-03-04T16:05:17.565" v="30" actId="478"/>
          <ac:picMkLst>
            <pc:docMk/>
            <pc:sldMk cId="3083999371" sldId="331"/>
            <ac:picMk id="17" creationId="{40C099EA-30D3-B592-D7D9-6BEE7F228667}"/>
          </ac:picMkLst>
        </pc:picChg>
        <pc:picChg chg="add del mod">
          <ac:chgData name="Fuqing Gao" userId="10b9413ab7ddcdd3" providerId="LiveId" clId="{769B1200-A2C2-E94F-88AA-D30928441FAC}" dt="2025-03-04T16:09:49.496" v="85" actId="478"/>
          <ac:picMkLst>
            <pc:docMk/>
            <pc:sldMk cId="3083999371" sldId="331"/>
            <ac:picMk id="18" creationId="{EC963A0F-FA2C-C660-BEF8-CF6A642C098B}"/>
          </ac:picMkLst>
        </pc:picChg>
        <pc:picChg chg="add mod">
          <ac:chgData name="Fuqing Gao" userId="10b9413ab7ddcdd3" providerId="LiveId" clId="{769B1200-A2C2-E94F-88AA-D30928441FAC}" dt="2025-03-04T16:14:25.845" v="135" actId="1076"/>
          <ac:picMkLst>
            <pc:docMk/>
            <pc:sldMk cId="3083999371" sldId="331"/>
            <ac:picMk id="21" creationId="{0F0DC3CF-1D12-A89B-E418-591438B3BCC8}"/>
          </ac:picMkLst>
        </pc:picChg>
      </pc:sldChg>
    </pc:docChg>
  </pc:docChgLst>
  <pc:docChgLst>
    <pc:chgData name="Fuqing Gao" userId="10b9413ab7ddcdd3" providerId="LiveId" clId="{8BC13898-E666-364A-A772-8B77C620D27B}"/>
    <pc:docChg chg="undo custSel mod addSld delSld modSld">
      <pc:chgData name="Fuqing Gao" userId="10b9413ab7ddcdd3" providerId="LiveId" clId="{8BC13898-E666-364A-A772-8B77C620D27B}" dt="2025-03-02T15:29:42.325" v="186"/>
      <pc:docMkLst>
        <pc:docMk/>
      </pc:docMkLst>
      <pc:sldChg chg="addSp delSp modSp del mod">
        <pc:chgData name="Fuqing Gao" userId="10b9413ab7ddcdd3" providerId="LiveId" clId="{8BC13898-E666-364A-A772-8B77C620D27B}" dt="2025-03-02T15:29:21.940" v="185" actId="2696"/>
        <pc:sldMkLst>
          <pc:docMk/>
          <pc:sldMk cId="24090728" sldId="321"/>
        </pc:sldMkLst>
      </pc:sldChg>
      <pc:sldChg chg="new del">
        <pc:chgData name="Fuqing Gao" userId="10b9413ab7ddcdd3" providerId="LiveId" clId="{8BC13898-E666-364A-A772-8B77C620D27B}" dt="2025-03-02T14:33:19.073" v="153" actId="2696"/>
        <pc:sldMkLst>
          <pc:docMk/>
          <pc:sldMk cId="3720691202" sldId="322"/>
        </pc:sldMkLst>
      </pc:sldChg>
      <pc:sldChg chg="add">
        <pc:chgData name="Fuqing Gao" userId="10b9413ab7ddcdd3" providerId="LiveId" clId="{8BC13898-E666-364A-A772-8B77C620D27B}" dt="2025-03-02T15:29:42.325" v="186"/>
        <pc:sldMkLst>
          <pc:docMk/>
          <pc:sldMk cId="3083999371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D4CF-C917-4D69-9374-6EFF2E9F78C3}" type="datetimeFigureOut">
              <a:rPr lang="de-DE" smtClean="0"/>
              <a:t>05.03.25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3C7B-F938-4CE9-A268-3281717263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7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sual abstrac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16670"/>
            <a:ext cx="7991475" cy="720000"/>
          </a:xfrm>
          <a:prstGeom prst="rect">
            <a:avLst/>
          </a:prstGeom>
          <a:ln w="25400">
            <a:solidFill>
              <a:srgbClr val="FF6C00"/>
            </a:solidFill>
          </a:ln>
        </p:spPr>
        <p:txBody>
          <a:bodyPr tIns="90000" bIns="9000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 dirty="0"/>
              <a:t>Your title goes here</a:t>
            </a:r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263" y="905719"/>
            <a:ext cx="7991475" cy="425450"/>
          </a:xfrm>
          <a:ln w="25400">
            <a:noFill/>
          </a:ln>
        </p:spPr>
        <p:txBody>
          <a:bodyPr tIns="90000" bIns="90000" anchor="ctr" anchorCtr="0">
            <a:noAutofit/>
          </a:bodyPr>
          <a:lstStyle>
            <a:lvl1pPr algn="ctr"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The take-home message goes here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B623-3139-436F-96BB-B47DF6B7AEF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76263" y="1388312"/>
            <a:ext cx="2520000" cy="3024938"/>
          </a:xfrm>
          <a:ln w="25400">
            <a:solidFill>
              <a:srgbClr val="FF6C00"/>
            </a:solidFill>
          </a:ln>
        </p:spPr>
        <p:txBody>
          <a:bodyPr t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1 / context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FD13EE-6430-4F74-B69B-F24DDB1744D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09495" y="1388312"/>
            <a:ext cx="2520000" cy="3024938"/>
          </a:xfrm>
          <a:solidFill>
            <a:schemeClr val="tx2">
              <a:lumMod val="20000"/>
              <a:lumOff val="80000"/>
            </a:schemeClr>
          </a:solidFill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2 / method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D258DD-50E3-4859-BF2A-4005F741AF2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47737" y="1388310"/>
            <a:ext cx="2520000" cy="3024939"/>
          </a:xfrm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3 / outcome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B48EF-8A62-445F-BC61-5F2DE6CF5BE4}"/>
              </a:ext>
            </a:extLst>
          </p:cNvPr>
          <p:cNvSpPr/>
          <p:nvPr userDrawn="1"/>
        </p:nvSpPr>
        <p:spPr>
          <a:xfrm>
            <a:off x="576263" y="4551363"/>
            <a:ext cx="2520000" cy="489560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110C0-B318-4A0A-AB3D-747E2CF355FE}"/>
              </a:ext>
            </a:extLst>
          </p:cNvPr>
          <p:cNvSpPr/>
          <p:nvPr userDrawn="1"/>
        </p:nvSpPr>
        <p:spPr>
          <a:xfrm>
            <a:off x="3309494" y="4558478"/>
            <a:ext cx="2520001" cy="474630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E57FB-6288-4FF3-8E89-66D6649476F5}"/>
              </a:ext>
            </a:extLst>
          </p:cNvPr>
          <p:cNvSpPr/>
          <p:nvPr userDrawn="1"/>
        </p:nvSpPr>
        <p:spPr>
          <a:xfrm>
            <a:off x="6047736" y="4551363"/>
            <a:ext cx="2520001" cy="474630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4A8EC1C-B526-4360-B24D-E38FF0129F4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15097" y="4582547"/>
            <a:ext cx="432000" cy="432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 dirty="0"/>
              <a:t>QR code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D4B7A-8599-470F-904D-2A8C63BC776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7523" y="4588973"/>
            <a:ext cx="431800" cy="432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DFE7-62B7-4B1E-B2BA-E7EC41335B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9323" y="4588485"/>
            <a:ext cx="2051540" cy="4254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Journal/funder details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DD381FB-221F-4C10-8795-6B9D553830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4504" y="4590074"/>
            <a:ext cx="2514991" cy="425450"/>
          </a:xfrm>
        </p:spPr>
        <p:txBody>
          <a:bodyPr tIns="90000" bIns="90000"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Author details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809AA36-C8AF-4DD9-A92A-49EEA43C3A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66885" y="4590150"/>
            <a:ext cx="2018062" cy="425450"/>
          </a:xfrm>
        </p:spPr>
        <p:txBody>
          <a:bodyPr tIns="90000" bIns="90000"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Reference details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00306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4590662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/>
        </p:blipFill>
        <p:spPr>
          <a:xfrm>
            <a:off x="5052526" y="0"/>
            <a:ext cx="4091474" cy="51435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59606" y="1165622"/>
            <a:ext cx="3832384" cy="6260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59605" y="1791653"/>
            <a:ext cx="5324000" cy="911255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49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59605" y="2702908"/>
            <a:ext cx="5324000" cy="4346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59606" y="3195204"/>
            <a:ext cx="3832384" cy="1133908"/>
          </a:xfrm>
          <a:prstGeom prst="rect">
            <a:avLst/>
          </a:prstGeom>
        </p:spPr>
        <p:txBody>
          <a:bodyPr anchor="t"/>
          <a:lstStyle>
            <a:lvl1pPr marL="214313" indent="-214313">
              <a:buFont typeface="Arial" charset="0"/>
              <a:buChar char="•"/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184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00306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4590662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655540" y="742950"/>
            <a:ext cx="3950111" cy="360045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4541" y="1474470"/>
            <a:ext cx="2417922" cy="12601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8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854541" y="2734627"/>
            <a:ext cx="2417922" cy="4371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3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088231" y="1431185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14500" y="1508689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088231" y="2247479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714500" y="2324984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088231" y="3063774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714500" y="3136939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00306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4590662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655540" y="742950"/>
            <a:ext cx="3950111" cy="360045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4541" y="1474470"/>
            <a:ext cx="2417922" cy="12601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8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854541" y="2734627"/>
            <a:ext cx="2417922" cy="4371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3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088231" y="1063103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14500" y="1140607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088231" y="1879398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714500" y="1956903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088231" y="2695693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714500" y="2768857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088231" y="3511988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1714500" y="3589492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564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00306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4590662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655540" y="742950"/>
            <a:ext cx="3950111" cy="360045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4541" y="1474470"/>
            <a:ext cx="2417922" cy="12601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8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854541" y="2734627"/>
            <a:ext cx="2417922" cy="4371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3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088231" y="1063103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14500" y="1140607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088231" y="1675325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714500" y="1753495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088231" y="2287546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714500" y="2379280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088231" y="2899767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1714500" y="2981998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088231" y="3511988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1714500" y="3589492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121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00306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4590662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655540" y="742950"/>
            <a:ext cx="3950111" cy="360045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4541" y="1474470"/>
            <a:ext cx="2417922" cy="12601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8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854541" y="2734627"/>
            <a:ext cx="2417922" cy="4371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3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088231" y="1063103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14500" y="1140607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088231" y="1555646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714500" y="1633150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088231" y="2043777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714500" y="2121281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088231" y="2527748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1714500" y="2605252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1088231" y="3019445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1714500" y="3096949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088231" y="3511988"/>
            <a:ext cx="626270" cy="4888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1714500" y="3589492"/>
            <a:ext cx="2426017" cy="3338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458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590662"/>
            <a:ext cx="9144000" cy="44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0" y="100306"/>
            <a:ext cx="9144000" cy="151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878" y="327025"/>
            <a:ext cx="3651088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327024"/>
            <a:ext cx="160878" cy="397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648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0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6A1-7D99-4206-9DB3-B5D039E62A53}" type="datetimeFigureOut">
              <a:rPr lang="he-IL" smtClean="0"/>
              <a:t>ה'.אדר.תשפ"ה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BE66-CDAB-45F4-A979-0C23F83BF3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31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00" y="4722258"/>
            <a:ext cx="3086100" cy="16281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4000" y="4531201"/>
            <a:ext cx="3086100" cy="16224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576263" y="4443413"/>
            <a:ext cx="7991475" cy="1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4928590-4084-6B40-8DED-B4F8C98BE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4531201"/>
            <a:ext cx="401839" cy="4445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000" y="440861"/>
            <a:ext cx="7991738" cy="4627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000" y="1076659"/>
            <a:ext cx="7991738" cy="342572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0338" y="4722258"/>
            <a:ext cx="2057400" cy="16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9014-7F8D-47C1-8D79-17A715C9D2B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75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7145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373">
          <p15:clr>
            <a:srgbClr val="F26B43"/>
          </p15:clr>
        </p15:guide>
        <p15:guide id="7" orient="horz" pos="28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29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3BA6B97-737B-C2DA-3A3B-57F74BB4D240}"/>
              </a:ext>
            </a:extLst>
          </p:cNvPr>
          <p:cNvSpPr txBox="1"/>
          <p:nvPr/>
        </p:nvSpPr>
        <p:spPr>
          <a:xfrm>
            <a:off x="-70817" y="1742513"/>
            <a:ext cx="2811886" cy="412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defTabSz="685800">
              <a:lnSpc>
                <a:spcPct val="130000"/>
              </a:lnSpc>
              <a:spcBef>
                <a:spcPts val="450"/>
              </a:spcBef>
              <a:buFont typeface="Wingdings" pitchFamily="2" charset="2"/>
              <a:buChar char="Ø"/>
            </a:pPr>
            <a:r>
              <a:rPr 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Precision fermentation leverages synthetic biology and metabolic engineering for scalable and sustainable alternative protein production</a:t>
            </a:r>
          </a:p>
          <a:p>
            <a:pPr marL="128588" indent="-128588" defTabSz="685800">
              <a:lnSpc>
                <a:spcPct val="130000"/>
              </a:lnSpc>
              <a:spcBef>
                <a:spcPts val="450"/>
              </a:spcBef>
              <a:buFont typeface="Wingdings" pitchFamily="2" charset="2"/>
              <a:buChar char="Ø"/>
            </a:pPr>
            <a:r>
              <a:rPr 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Embodied AI and multi-omics optimize microbial strain engineering and bioprocessing in precision fermentation</a:t>
            </a:r>
          </a:p>
          <a:p>
            <a:pPr marL="128588" indent="-128588" defTabSz="685800">
              <a:lnSpc>
                <a:spcPct val="130000"/>
              </a:lnSpc>
              <a:spcBef>
                <a:spcPts val="450"/>
              </a:spcBef>
              <a:buFont typeface="Wingdings" pitchFamily="2" charset="2"/>
              <a:buChar char="Ø"/>
            </a:pPr>
            <a:r>
              <a:rPr 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Metabolic burden, substrate costs, and techno-economics remain challenges with “microbial cell factories”</a:t>
            </a:r>
            <a:r>
              <a:rPr lang="zh-CN" alt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in precision fermentation</a:t>
            </a:r>
          </a:p>
          <a:p>
            <a:pPr marL="128588" indent="-128588" defTabSz="685800">
              <a:lnSpc>
                <a:spcPct val="130000"/>
              </a:lnSpc>
              <a:spcBef>
                <a:spcPts val="450"/>
              </a:spcBef>
              <a:buFont typeface="Wingdings" pitchFamily="2" charset="2"/>
              <a:buChar char="Ø"/>
            </a:pPr>
            <a:r>
              <a:rPr 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The potential risk of nutrient inadequacies with cultured proteins may demand dietary interventions</a:t>
            </a:r>
          </a:p>
          <a:p>
            <a:pPr marL="128588" indent="-128588" defTabSz="685800">
              <a:lnSpc>
                <a:spcPct val="130000"/>
              </a:lnSpc>
              <a:spcBef>
                <a:spcPts val="450"/>
              </a:spcBef>
              <a:buFont typeface="Wingdings" pitchFamily="2" charset="2"/>
              <a:buChar char="Ø"/>
            </a:pPr>
            <a:r>
              <a:rPr 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Infrastructure, regulatory clarity, and life cycle assessments are critical for fermentation-enabled alternative protein industry growth</a:t>
            </a:r>
          </a:p>
          <a:p>
            <a:pPr marL="128588" indent="-128588" defTabSz="685800">
              <a:lnSpc>
                <a:spcPct val="130000"/>
              </a:lnSpc>
              <a:spcBef>
                <a:spcPts val="450"/>
              </a:spcBef>
              <a:buFont typeface="Wingdings" pitchFamily="2" charset="2"/>
              <a:buChar char="Ø"/>
            </a:pPr>
            <a:endParaRPr lang="en-US" sz="9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685800">
              <a:lnSpc>
                <a:spcPct val="130000"/>
              </a:lnSpc>
              <a:spcBef>
                <a:spcPts val="450"/>
              </a:spcBef>
            </a:pPr>
            <a:endParaRPr lang="en-US" sz="9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685800">
              <a:lnSpc>
                <a:spcPct val="130000"/>
              </a:lnSpc>
              <a:spcBef>
                <a:spcPts val="450"/>
              </a:spcBef>
            </a:pPr>
            <a:endParaRPr lang="en-CN" sz="9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3" name="Picture 2" descr="A close up of words&#10;&#10;AI-generated content may be incorrect.">
            <a:extLst>
              <a:ext uri="{FF2B5EF4-FFF2-40B4-BE49-F238E27FC236}">
                <a16:creationId xmlns:a16="http://schemas.microsoft.com/office/drawing/2014/main" id="{F467D240-6E36-14D4-ED72-0EE2A799C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2" t="40516" r="35288" b="38237"/>
          <a:stretch/>
        </p:blipFill>
        <p:spPr>
          <a:xfrm>
            <a:off x="203979" y="877568"/>
            <a:ext cx="1036196" cy="865387"/>
          </a:xfrm>
          <a:prstGeom prst="rect">
            <a:avLst/>
          </a:prstGeom>
        </p:spPr>
      </p:pic>
      <p:pic>
        <p:nvPicPr>
          <p:cNvPr id="5" name="Picture 4" descr="A colorful bars of a graph&#10;&#10;AI-generated content may be incorrect.">
            <a:extLst>
              <a:ext uri="{FF2B5EF4-FFF2-40B4-BE49-F238E27FC236}">
                <a16:creationId xmlns:a16="http://schemas.microsoft.com/office/drawing/2014/main" id="{A22C43D1-36BF-1BBC-B26F-9DA2C2D6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92" y="3106546"/>
            <a:ext cx="3734416" cy="2036954"/>
          </a:xfrm>
          <a:prstGeom prst="rect">
            <a:avLst/>
          </a:prstGeom>
        </p:spPr>
      </p:pic>
      <p:pic>
        <p:nvPicPr>
          <p:cNvPr id="10" name="Picture 9" descr="A graph with colorful dots and lines&#10;&#10;AI-generated content may be incorrect.">
            <a:extLst>
              <a:ext uri="{FF2B5EF4-FFF2-40B4-BE49-F238E27FC236}">
                <a16:creationId xmlns:a16="http://schemas.microsoft.com/office/drawing/2014/main" id="{8B5A0754-E106-5B85-8C3B-9F3A790D1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33" y="3106546"/>
            <a:ext cx="2715938" cy="2036954"/>
          </a:xfrm>
          <a:prstGeom prst="rect">
            <a:avLst/>
          </a:prstGeom>
        </p:spPr>
      </p:pic>
      <p:pic>
        <p:nvPicPr>
          <p:cNvPr id="14" name="Picture 13" descr="A graph showing a green line&#10;&#10;AI-generated content may be incorrect.">
            <a:extLst>
              <a:ext uri="{FF2B5EF4-FFF2-40B4-BE49-F238E27FC236}">
                <a16:creationId xmlns:a16="http://schemas.microsoft.com/office/drawing/2014/main" id="{A3B0DE2C-E21D-E742-5ED9-0B1150D40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35" y="839436"/>
            <a:ext cx="1583436" cy="950062"/>
          </a:xfrm>
          <a:prstGeom prst="rect">
            <a:avLst/>
          </a:prstGeom>
        </p:spPr>
      </p:pic>
      <p:pic>
        <p:nvPicPr>
          <p:cNvPr id="21" name="Picture 20" descr="A map of the world with different colored continents&#10;&#10;AI-generated content may be incorrect.">
            <a:extLst>
              <a:ext uri="{FF2B5EF4-FFF2-40B4-BE49-F238E27FC236}">
                <a16:creationId xmlns:a16="http://schemas.microsoft.com/office/drawing/2014/main" id="{0F0DC3CF-1D12-A89B-E418-591438B3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7" y="-192977"/>
            <a:ext cx="7772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99371"/>
      </p:ext>
    </p:extLst>
  </p:cSld>
  <p:clrMapOvr>
    <a:masterClrMapping/>
  </p:clrMapOvr>
</p:sld>
</file>

<file path=ppt/theme/theme1.xml><?xml version="1.0" encoding="utf-8"?>
<a:theme xmlns:a="http://schemas.openxmlformats.org/drawingml/2006/main" name="Elsevier">
  <a:themeElements>
    <a:clrScheme name="Custom 1">
      <a:dk1>
        <a:srgbClr val="53565A"/>
      </a:dk1>
      <a:lt1>
        <a:srgbClr val="FFFFFF"/>
      </a:lt1>
      <a:dk2>
        <a:srgbClr val="FF6C00"/>
      </a:dk2>
      <a:lt2>
        <a:srgbClr val="E7E6E6"/>
      </a:lt2>
      <a:accent1>
        <a:srgbClr val="3678DF"/>
      </a:accent1>
      <a:accent2>
        <a:srgbClr val="FF6C00"/>
      </a:accent2>
      <a:accent3>
        <a:srgbClr val="FCD300"/>
      </a:accent3>
      <a:accent4>
        <a:srgbClr val="F73D28"/>
      </a:accent4>
      <a:accent5>
        <a:srgbClr val="8ED600"/>
      </a:accent5>
      <a:accent6>
        <a:srgbClr val="661CC9"/>
      </a:accent6>
      <a:hlink>
        <a:srgbClr val="0563C1"/>
      </a:hlink>
      <a:folHlink>
        <a:srgbClr val="FF6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y">
      <a:srgbClr val="53565A"/>
    </a:custClr>
    <a:custClr name="Orange">
      <a:srgbClr val="FF6C00"/>
    </a:custClr>
    <a:custClr name="Grey footer">
      <a:srgbClr val="A7A8AA"/>
    </a:custClr>
  </a:custClrLst>
  <a:extLst>
    <a:ext uri="{05A4C25C-085E-4340-85A3-A5531E510DB2}">
      <thm15:themeFamily xmlns:thm15="http://schemas.microsoft.com/office/thememl/2012/main" name="ELS_ppt-presentation_Arial 16_9 new.potx" id="{D40443C0-16AF-4A5D-8290-255DEE5F8301}" vid="{38A45B1D-F117-4F8B-9F78-F1219F5478A5}"/>
    </a:ext>
  </a:extLst>
</a:theme>
</file>

<file path=ppt/theme/theme2.xml><?xml version="1.0" encoding="utf-8"?>
<a:theme xmlns:a="http://schemas.openxmlformats.org/drawingml/2006/main" name="1_模板页面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F462C81B4CA4089CDB375C6F04451" ma:contentTypeVersion="13" ma:contentTypeDescription="Create a new document." ma:contentTypeScope="" ma:versionID="4eee17a48324ef3a8839ded83eb7de38">
  <xsd:schema xmlns:xsd="http://www.w3.org/2001/XMLSchema" xmlns:xs="http://www.w3.org/2001/XMLSchema" xmlns:p="http://schemas.microsoft.com/office/2006/metadata/properties" xmlns:ns3="bcd1ee4d-0a03-4459-8227-1729d7e061bd" xmlns:ns4="69a629a4-d0d4-49a2-bb4f-4472faa1e085" targetNamespace="http://schemas.microsoft.com/office/2006/metadata/properties" ma:root="true" ma:fieldsID="e7a6086a60396f1d785e83d39353bd74" ns3:_="" ns4:_="">
    <xsd:import namespace="bcd1ee4d-0a03-4459-8227-1729d7e061bd"/>
    <xsd:import namespace="69a629a4-d0d4-49a2-bb4f-4472faa1e0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1ee4d-0a03-4459-8227-1729d7e06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629a4-d0d4-49a2-bb4f-4472faa1e0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590EA-0C5B-4498-8275-4BA46B0A58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137FC-9D71-44E6-A5E9-F8E9B717AA1D}">
  <ds:schemaRefs>
    <ds:schemaRef ds:uri="http://purl.org/dc/elements/1.1/"/>
    <ds:schemaRef ds:uri="http://schemas.microsoft.com/office/2006/metadata/properties"/>
    <ds:schemaRef ds:uri="bcd1ee4d-0a03-4459-8227-1729d7e061bd"/>
    <ds:schemaRef ds:uri="69a629a4-d0d4-49a2-bb4f-4472faa1e08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52E5B6-66F6-4CFC-8201-64FEC47FE6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1ee4d-0a03-4459-8227-1729d7e061bd"/>
    <ds:schemaRef ds:uri="69a629a4-d0d4-49a2-bb4f-4472faa1e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ELS_ppt-presentation_Arial 16_9 new colorscheme</Template>
  <TotalTime>73</TotalTime>
  <Words>77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Microsoft YaHei</vt:lpstr>
      <vt:lpstr>Microsoft YaHei</vt:lpstr>
      <vt:lpstr>Arial</vt:lpstr>
      <vt:lpstr>Calibri</vt:lpstr>
      <vt:lpstr>Century Gothic</vt:lpstr>
      <vt:lpstr>Courier New</vt:lpstr>
      <vt:lpstr>Wingdings</vt:lpstr>
      <vt:lpstr>Elsevier</vt:lpstr>
      <vt:lpstr>1_模板页面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Fuqing Gao</cp:lastModifiedBy>
  <cp:revision>1</cp:revision>
  <cp:lastPrinted>2018-07-23T12:36:44Z</cp:lastPrinted>
  <dcterms:created xsi:type="dcterms:W3CDTF">2018-05-29T20:11:58Z</dcterms:created>
  <dcterms:modified xsi:type="dcterms:W3CDTF">2025-03-04T16:35:15Z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2021-03-25T14:17:05Z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bf2387a5-b0f2-4910-8ffa-977b1bf672cb</vt:lpwstr>
  </property>
  <property fmtid="{D5CDD505-2E9C-101B-9397-08002B2CF9AE}" pid="8" name="MSIP_Label_549ac42a-3eb4-4074-b885-aea26bd6241e_ContentBits">
    <vt:lpwstr>0</vt:lpwstr>
  </property>
  <property fmtid="{D5CDD505-2E9C-101B-9397-08002B2CF9AE}" pid="9" name="ContentTypeId">
    <vt:lpwstr>0x010100103F462C81B4CA4089CDB375C6F04451</vt:lpwstr>
  </property>
</Properties>
</file>