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FF6D-A44F-1641-8A5B-77A16B0F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B7AEC-2920-014B-A756-F4496AB9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99E-1C3E-7246-B5E3-ECB338E2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7F5D-AA94-0344-8280-BC70B2B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D07E-C680-8D4F-BD3C-0549D74A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0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C544-0F00-8E48-814F-F3D4076C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B7BC-7BB4-2447-8B35-CB87988D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2BD3-94CC-CD46-AD8D-5802213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E1CA-4D15-AD4A-BEDE-8BA6364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E437-353C-2147-A877-6A6BF7B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7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F79B-682C-DB4B-AC6C-6C5BFBEE9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CD00-9295-AB42-984A-DA61F67E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D928-0256-314A-821A-E46E08DA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5783-025E-AE41-9E56-7473840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784C-88E2-F945-AE06-59D0234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B6C6-88E9-8740-B9ED-151AD72B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EADF-4DE9-7347-885B-436E49CC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7D93-64CD-0549-968A-BE407CC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AD53-85C3-6541-951B-10B96154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B225-7677-A043-9B66-DC0D373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2A86-A3DE-CC4B-8815-04E73D13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137-7525-8C49-899E-BEF85A0D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8240-295F-1547-B176-CF76E4F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785C-A44B-E64C-B926-BED58B27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1ECA-B296-6C4E-8F8E-D202300B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FEC0-B970-6849-8F84-7ECADC5B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7BC4-ED62-B34F-8D26-97E403EB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76E4-F7FA-CD48-8916-DB71CED1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6066-CB79-2045-A230-1EFF5828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4971-0F06-4145-A66E-ED71C047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E0F9-100B-7340-B141-09BC9E38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4959-2A5F-2941-9D76-9A4E0044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4A61-0459-9748-862F-33FA2A52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2930B-0B0B-274C-8029-BEF48174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D0701-B908-CB4B-87AA-D44DC6585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9D05-325C-0A4F-8FBA-246948705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8B2B6-ABB2-DF45-ABB1-B5F6850B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09DE7-4717-4945-ACCF-000F537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9AD7-BE72-AB49-9E98-15A97860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B70B-3A4A-4440-A314-6FE337D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B7C22-9428-044D-A9F7-CECAA8BB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B1EE-5781-C344-BE00-CD70BB1C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6931E-0D81-9C40-A31B-1AEE36D3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B973D-4F7E-AC49-9DC7-58AA5360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EB034-4404-BC43-8BDC-E3A2236B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F632-98E3-4342-9257-F9CD0298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0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4E4-754B-1C40-A4FC-856297C6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C87D-3120-5C41-930D-1ACDAF4F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B5D17-DD0C-7C4B-93EC-A5C9605C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9705-B8C3-A046-BD73-584F08C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C8B0-FBDA-8446-82CF-09B6B02B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AB0CF-6092-FD45-BF16-81DFA8C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1DE0-36B8-514C-AA0B-28D8ED20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CB11-634F-1542-AEE9-71643A01F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8EC4-5A2A-3545-B79D-E8A80261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0AF2-FE8A-B945-89D4-C2B6AA9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958A4-C0CD-A34F-94D7-9A9CD916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5295-4B53-8D4C-8E62-3E64468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430EE-255C-2745-8CD1-7A474C1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B798-2A68-5447-87BB-6CAF05AF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808-A770-B94E-8001-51607B2EE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3FC5-EACA-3F43-974F-0AE08D2F7F45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649B-FE8E-D840-81B4-817578838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1AEC-CA4F-CF4C-ADA0-859CEC26D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4FBB-7537-DB4A-B50E-76164E18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1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0093-89BB-F147-9EA7-C805355C5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D92E-0390-2844-9D28-52A294EBB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Baxandall</dc:creator>
  <cp:lastModifiedBy>Oliver Baxandall</cp:lastModifiedBy>
  <cp:revision>1</cp:revision>
  <dcterms:created xsi:type="dcterms:W3CDTF">2018-11-17T15:29:00Z</dcterms:created>
  <dcterms:modified xsi:type="dcterms:W3CDTF">2018-11-17T15:29:59Z</dcterms:modified>
</cp:coreProperties>
</file>