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919720" cy="5400675"/>
  <p:notesSz cx="6858000" cy="9144000"/>
  <p:defaultTextStyle>
    <a:defPPr>
      <a:defRPr lang="zh-CN"/>
    </a:defPPr>
    <a:lvl1pPr marL="0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402590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804545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207135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1609090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011680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2414270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2816225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3218815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31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1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83861"/>
            <a:ext cx="673203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90005" y="2836605"/>
            <a:ext cx="594002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20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87536"/>
            <a:ext cx="1707758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44503" y="287536"/>
            <a:ext cx="5024274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346420"/>
            <a:ext cx="6831033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40378" y="3614203"/>
            <a:ext cx="6831033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4503" y="1437680"/>
            <a:ext cx="336601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9519" y="1437680"/>
            <a:ext cx="336601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87537"/>
            <a:ext cx="6831033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45535" y="1323916"/>
            <a:ext cx="33505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20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5535" y="1972747"/>
            <a:ext cx="3350547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009520" y="1323916"/>
            <a:ext cx="336704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20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009520" y="1972747"/>
            <a:ext cx="336704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7048" y="777598"/>
            <a:ext cx="4009519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5"/>
            </a:lvl2pPr>
            <a:lvl3pPr marL="720090" indent="0">
              <a:buNone/>
              <a:defRPr sz="945"/>
            </a:lvl3pPr>
            <a:lvl4pPr marL="1080135" indent="0">
              <a:buNone/>
              <a:defRPr sz="790"/>
            </a:lvl4pPr>
            <a:lvl5pPr marL="1440180" indent="0">
              <a:buNone/>
              <a:defRPr sz="790"/>
            </a:lvl5pPr>
            <a:lvl6pPr marL="1800225" indent="0">
              <a:buNone/>
              <a:defRPr sz="790"/>
            </a:lvl6pPr>
            <a:lvl7pPr marL="2160270" indent="0">
              <a:buNone/>
              <a:defRPr sz="790"/>
            </a:lvl7pPr>
            <a:lvl8pPr marL="2520315" indent="0">
              <a:buNone/>
              <a:defRPr sz="790"/>
            </a:lvl8pPr>
            <a:lvl9pPr marL="2880360" indent="0">
              <a:buNone/>
              <a:defRPr sz="79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77598"/>
            <a:ext cx="4009519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5"/>
            </a:lvl2pPr>
            <a:lvl3pPr marL="720090" indent="0">
              <a:buNone/>
              <a:defRPr sz="945"/>
            </a:lvl3pPr>
            <a:lvl4pPr marL="1080135" indent="0">
              <a:buNone/>
              <a:defRPr sz="790"/>
            </a:lvl4pPr>
            <a:lvl5pPr marL="1440180" indent="0">
              <a:buNone/>
              <a:defRPr sz="790"/>
            </a:lvl5pPr>
            <a:lvl6pPr marL="1800225" indent="0">
              <a:buNone/>
              <a:defRPr sz="790"/>
            </a:lvl6pPr>
            <a:lvl7pPr marL="2160270" indent="0">
              <a:buNone/>
              <a:defRPr sz="790"/>
            </a:lvl7pPr>
            <a:lvl8pPr marL="2520315" indent="0">
              <a:buNone/>
              <a:defRPr sz="790"/>
            </a:lvl8pPr>
            <a:lvl9pPr marL="2880360" indent="0">
              <a:buNone/>
              <a:defRPr sz="79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87537"/>
            <a:ext cx="683103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437680"/>
            <a:ext cx="683103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5005627"/>
            <a:ext cx="267301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340" indent="-180340" algn="l" defTabSz="72009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385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430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620520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980565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340610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700655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3060700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910937" y="111384"/>
            <a:ext cx="5884042" cy="1549421"/>
            <a:chOff x="923925" y="377242"/>
            <a:chExt cx="5943600" cy="1486861"/>
          </a:xfrm>
        </p:grpSpPr>
        <p:sp>
          <p:nvSpPr>
            <p:cNvPr id="92" name="矩形: 圆角 51"/>
            <p:cNvSpPr/>
            <p:nvPr/>
          </p:nvSpPr>
          <p:spPr>
            <a:xfrm>
              <a:off x="923925" y="547318"/>
              <a:ext cx="5943600" cy="1316785"/>
            </a:xfrm>
            <a:prstGeom prst="roundRect">
              <a:avLst>
                <a:gd name="adj" fmla="val 5936"/>
              </a:avLst>
            </a:prstGeom>
            <a:solidFill>
              <a:schemeClr val="bg1">
                <a:alpha val="25000"/>
              </a:schemeClr>
            </a:solidFill>
            <a:ln w="25400">
              <a:solidFill>
                <a:srgbClr val="32D3E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367347" y="377242"/>
              <a:ext cx="1056755" cy="3225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7D7D7D"/>
                  </a:solidFill>
                </a:rPr>
                <a:t>InstMask</a:t>
              </a:r>
              <a:endParaRPr lang="zh-CN" altLang="en-US" sz="2250" b="1" dirty="0">
                <a:solidFill>
                  <a:srgbClr val="7D7D7D"/>
                </a:solidFill>
              </a:endParaRPr>
            </a:p>
          </p:txBody>
        </p:sp>
      </p:grpSp>
      <p:sp>
        <p:nvSpPr>
          <p:cNvPr id="89" name="矩形: 圆角 51"/>
          <p:cNvSpPr/>
          <p:nvPr/>
        </p:nvSpPr>
        <p:spPr>
          <a:xfrm>
            <a:off x="910937" y="1820479"/>
            <a:ext cx="5884042" cy="1502916"/>
          </a:xfrm>
          <a:prstGeom prst="roundRect">
            <a:avLst>
              <a:gd name="adj" fmla="val 5936"/>
            </a:avLst>
          </a:prstGeom>
          <a:solidFill>
            <a:schemeClr val="bg1">
              <a:alpha val="25000"/>
            </a:schemeClr>
          </a:solidFill>
          <a:ln w="25400">
            <a:solidFill>
              <a:srgbClr val="32D3E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250" dirty="0"/>
          </a:p>
        </p:txBody>
      </p:sp>
      <p:sp>
        <p:nvSpPr>
          <p:cNvPr id="90" name="矩形: 圆角 51"/>
          <p:cNvSpPr/>
          <p:nvPr/>
        </p:nvSpPr>
        <p:spPr>
          <a:xfrm>
            <a:off x="1551266" y="3486333"/>
            <a:ext cx="5243714" cy="1720941"/>
          </a:xfrm>
          <a:prstGeom prst="roundRect">
            <a:avLst>
              <a:gd name="adj" fmla="val 5936"/>
            </a:avLst>
          </a:prstGeom>
          <a:solidFill>
            <a:schemeClr val="bg1">
              <a:alpha val="25000"/>
            </a:schemeClr>
          </a:solidFill>
          <a:ln w="25400">
            <a:solidFill>
              <a:srgbClr val="32D3E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250" dirty="0"/>
          </a:p>
        </p:txBody>
      </p:sp>
      <p:sp>
        <p:nvSpPr>
          <p:cNvPr id="95" name="文本框 94"/>
          <p:cNvSpPr txBox="1"/>
          <p:nvPr/>
        </p:nvSpPr>
        <p:spPr>
          <a:xfrm>
            <a:off x="1153437" y="1797560"/>
            <a:ext cx="5892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</a:t>
            </a:r>
            <a:endParaRPr lang="zh-CN" altLang="en-US" b="1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178727" y="2061731"/>
            <a:ext cx="514928" cy="1086234"/>
            <a:chOff x="2054046" y="1375397"/>
            <a:chExt cx="644278" cy="1303398"/>
          </a:xfrm>
          <a:solidFill>
            <a:srgbClr val="23C2DB">
              <a:alpha val="57000"/>
            </a:srgbClr>
          </a:solidFill>
        </p:grpSpPr>
        <p:sp>
          <p:nvSpPr>
            <p:cNvPr id="97" name="立方体 96"/>
            <p:cNvSpPr/>
            <p:nvPr/>
          </p:nvSpPr>
          <p:spPr>
            <a:xfrm>
              <a:off x="2054046" y="1375397"/>
              <a:ext cx="377510" cy="1303398"/>
            </a:xfrm>
            <a:prstGeom prst="cube">
              <a:avLst>
                <a:gd name="adj" fmla="val 925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/>
            </a:p>
          </p:txBody>
        </p:sp>
        <p:sp>
          <p:nvSpPr>
            <p:cNvPr id="98" name="立方体 97"/>
            <p:cNvSpPr/>
            <p:nvPr/>
          </p:nvSpPr>
          <p:spPr>
            <a:xfrm>
              <a:off x="2142655" y="1375397"/>
              <a:ext cx="377510" cy="1303398"/>
            </a:xfrm>
            <a:prstGeom prst="cube">
              <a:avLst>
                <a:gd name="adj" fmla="val 925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/>
            </a:p>
          </p:txBody>
        </p:sp>
        <p:sp>
          <p:nvSpPr>
            <p:cNvPr id="99" name="立方体 98"/>
            <p:cNvSpPr/>
            <p:nvPr/>
          </p:nvSpPr>
          <p:spPr>
            <a:xfrm>
              <a:off x="2218413" y="1375397"/>
              <a:ext cx="377510" cy="1303398"/>
            </a:xfrm>
            <a:prstGeom prst="cube">
              <a:avLst>
                <a:gd name="adj" fmla="val 925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/>
            </a:p>
          </p:txBody>
        </p:sp>
        <p:sp>
          <p:nvSpPr>
            <p:cNvPr id="100" name="立方体 99"/>
            <p:cNvSpPr/>
            <p:nvPr/>
          </p:nvSpPr>
          <p:spPr>
            <a:xfrm>
              <a:off x="2320814" y="1375397"/>
              <a:ext cx="377510" cy="1303398"/>
            </a:xfrm>
            <a:prstGeom prst="cube">
              <a:avLst>
                <a:gd name="adj" fmla="val 925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/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4269406" y="1853431"/>
            <a:ext cx="7924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响应图</a:t>
            </a:r>
            <a:endParaRPr lang="zh-CN" altLang="en-US" b="1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4460964" y="2133048"/>
            <a:ext cx="411233" cy="943601"/>
            <a:chOff x="10064665" y="1285708"/>
            <a:chExt cx="585062" cy="943601"/>
          </a:xfrm>
          <a:solidFill>
            <a:srgbClr val="23C2DB">
              <a:alpha val="57000"/>
            </a:srgbClr>
          </a:solidFill>
        </p:grpSpPr>
        <p:sp>
          <p:nvSpPr>
            <p:cNvPr id="104" name="立方体 103"/>
            <p:cNvSpPr/>
            <p:nvPr/>
          </p:nvSpPr>
          <p:spPr>
            <a:xfrm>
              <a:off x="10064665" y="1285708"/>
              <a:ext cx="282068" cy="943601"/>
            </a:xfrm>
            <a:prstGeom prst="cube">
              <a:avLst>
                <a:gd name="adj" fmla="val 925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/>
            </a:p>
          </p:txBody>
        </p:sp>
        <p:sp>
          <p:nvSpPr>
            <p:cNvPr id="105" name="立方体 104"/>
            <p:cNvSpPr/>
            <p:nvPr/>
          </p:nvSpPr>
          <p:spPr>
            <a:xfrm>
              <a:off x="10165663" y="1285708"/>
              <a:ext cx="282068" cy="943601"/>
            </a:xfrm>
            <a:prstGeom prst="cube">
              <a:avLst>
                <a:gd name="adj" fmla="val 925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/>
            </a:p>
          </p:txBody>
        </p:sp>
        <p:sp>
          <p:nvSpPr>
            <p:cNvPr id="106" name="立方体 105"/>
            <p:cNvSpPr/>
            <p:nvPr/>
          </p:nvSpPr>
          <p:spPr>
            <a:xfrm>
              <a:off x="10266661" y="1285708"/>
              <a:ext cx="282068" cy="943601"/>
            </a:xfrm>
            <a:prstGeom prst="cube">
              <a:avLst>
                <a:gd name="adj" fmla="val 925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/>
            </a:p>
          </p:txBody>
        </p:sp>
        <p:sp>
          <p:nvSpPr>
            <p:cNvPr id="107" name="立方体 106"/>
            <p:cNvSpPr/>
            <p:nvPr/>
          </p:nvSpPr>
          <p:spPr>
            <a:xfrm>
              <a:off x="10367659" y="1285708"/>
              <a:ext cx="282068" cy="943601"/>
            </a:xfrm>
            <a:prstGeom prst="cube">
              <a:avLst>
                <a:gd name="adj" fmla="val 925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/>
            </a:p>
          </p:txBody>
        </p:sp>
      </p:grpSp>
      <p:cxnSp>
        <p:nvCxnSpPr>
          <p:cNvPr id="108" name="直接连接符 107"/>
          <p:cNvCxnSpPr/>
          <p:nvPr/>
        </p:nvCxnSpPr>
        <p:spPr>
          <a:xfrm>
            <a:off x="398276" y="934213"/>
            <a:ext cx="0" cy="1302167"/>
          </a:xfrm>
          <a:prstGeom prst="line">
            <a:avLst/>
          </a:prstGeom>
          <a:ln w="34925">
            <a:solidFill>
              <a:srgbClr val="C5C5C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6085970" y="2982679"/>
            <a:ext cx="0" cy="722529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" y="2227017"/>
            <a:ext cx="749837" cy="749837"/>
          </a:xfrm>
          <a:prstGeom prst="rect">
            <a:avLst/>
          </a:prstGeom>
        </p:spPr>
      </p:pic>
      <p:sp>
        <p:nvSpPr>
          <p:cNvPr id="111" name="矩形: 圆角 74"/>
          <p:cNvSpPr/>
          <p:nvPr/>
        </p:nvSpPr>
        <p:spPr>
          <a:xfrm rot="16200000">
            <a:off x="3321911" y="3567019"/>
            <a:ext cx="215350" cy="491728"/>
          </a:xfrm>
          <a:prstGeom prst="roundRect">
            <a:avLst/>
          </a:prstGeom>
          <a:solidFill>
            <a:srgbClr val="2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EFE0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1600" b="1" baseline="30000" dirty="0">
                <a:solidFill>
                  <a:srgbClr val="FFEFE0"/>
                </a:solidFill>
                <a:latin typeface="Consolas" panose="020B0609020204030204" pitchFamily="49" charset="0"/>
              </a:rPr>
              <a:t>t</a:t>
            </a:r>
            <a:endParaRPr lang="zh-CN" altLang="en-US" sz="1600" b="1" baseline="30000" dirty="0">
              <a:solidFill>
                <a:srgbClr val="FFEFE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矩形: 圆角 74"/>
          <p:cNvSpPr/>
          <p:nvPr/>
        </p:nvSpPr>
        <p:spPr>
          <a:xfrm rot="16200000">
            <a:off x="4562218" y="3602421"/>
            <a:ext cx="215347" cy="491728"/>
          </a:xfrm>
          <a:prstGeom prst="roundRect">
            <a:avLst/>
          </a:prstGeom>
          <a:solidFill>
            <a:srgbClr val="2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EFE0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1600" b="1" baseline="30000" dirty="0">
                <a:solidFill>
                  <a:srgbClr val="FFEFE0"/>
                </a:solidFill>
                <a:latin typeface="Consolas" panose="020B0609020204030204" pitchFamily="49" charset="0"/>
              </a:rPr>
              <a:t>det</a:t>
            </a:r>
            <a:endParaRPr lang="zh-CN" altLang="en-US" sz="1600" b="1" baseline="30000" dirty="0">
              <a:solidFill>
                <a:srgbClr val="FFEFE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矩形: 圆角 74"/>
          <p:cNvSpPr/>
          <p:nvPr/>
        </p:nvSpPr>
        <p:spPr>
          <a:xfrm rot="16200000">
            <a:off x="5181343" y="4131317"/>
            <a:ext cx="215347" cy="491728"/>
          </a:xfrm>
          <a:prstGeom prst="roundRect">
            <a:avLst/>
          </a:prstGeom>
          <a:solidFill>
            <a:srgbClr val="2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EFE0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1600" b="1" baseline="30000" dirty="0">
                <a:solidFill>
                  <a:srgbClr val="FFEFE0"/>
                </a:solidFill>
                <a:latin typeface="Consolas" panose="020B0609020204030204" pitchFamily="49" charset="0"/>
              </a:rPr>
              <a:t>lrn</a:t>
            </a:r>
            <a:endParaRPr lang="zh-CN" altLang="en-US" sz="1600" b="1" baseline="30000" dirty="0">
              <a:solidFill>
                <a:srgbClr val="FFEFE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矩形: 圆角 74"/>
          <p:cNvSpPr/>
          <p:nvPr/>
        </p:nvSpPr>
        <p:spPr>
          <a:xfrm>
            <a:off x="2877614" y="2414548"/>
            <a:ext cx="1115272" cy="380600"/>
          </a:xfrm>
          <a:prstGeom prst="roundRect">
            <a:avLst/>
          </a:prstGeom>
          <a:noFill/>
          <a:ln w="38100">
            <a:solidFill>
              <a:srgbClr val="32D3E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调整权重</a:t>
            </a:r>
            <a:endParaRPr lang="zh-CN" altLang="en-US" b="1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5" name="矩形: 圆角 74"/>
          <p:cNvSpPr/>
          <p:nvPr/>
        </p:nvSpPr>
        <p:spPr>
          <a:xfrm>
            <a:off x="5445664" y="2335263"/>
            <a:ext cx="1252039" cy="539179"/>
          </a:xfrm>
          <a:prstGeom prst="roundRect">
            <a:avLst/>
          </a:prstGeom>
          <a:noFill/>
          <a:ln w="38100">
            <a:solidFill>
              <a:srgbClr val="32D3E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自纠正</a:t>
            </a:r>
            <a:br>
              <a:rPr lang="zh-CN" altLang="en-US" b="1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b="1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机制</a:t>
            </a:r>
            <a:endParaRPr lang="zh-CN" altLang="en-US" b="1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>
          <a:xfrm flipV="1">
            <a:off x="3429581" y="2862353"/>
            <a:ext cx="0" cy="753054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6087967" y="1358588"/>
            <a:ext cx="0" cy="868429"/>
          </a:xfrm>
          <a:prstGeom prst="line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5741477" y="3854858"/>
            <a:ext cx="802527" cy="1319203"/>
            <a:chOff x="5387695" y="5039292"/>
            <a:chExt cx="802527" cy="1319202"/>
          </a:xfrm>
        </p:grpSpPr>
        <p:sp>
          <p:nvSpPr>
            <p:cNvPr id="119" name="文本框 118"/>
            <p:cNvSpPr txBox="1"/>
            <p:nvPr/>
          </p:nvSpPr>
          <p:spPr>
            <a:xfrm>
              <a:off x="5387695" y="6022376"/>
              <a:ext cx="802527" cy="33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7D7D7D"/>
                  </a:solidFill>
                </a:rPr>
                <a:t>Filter</a:t>
              </a:r>
              <a:r>
                <a:rPr lang="en-US" altLang="zh-CN" b="1" baseline="-25000" dirty="0">
                  <a:solidFill>
                    <a:srgbClr val="7D7D7D"/>
                  </a:solidFill>
                </a:rPr>
                <a:t>t+1</a:t>
              </a:r>
              <a:endParaRPr lang="en-US" altLang="zh-CN" b="1" baseline="-25000" dirty="0">
                <a:solidFill>
                  <a:srgbClr val="7D7D7D"/>
                </a:solidFill>
              </a:endParaRP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5512156" y="5039292"/>
              <a:ext cx="410882" cy="943600"/>
              <a:chOff x="8112436" y="1481924"/>
              <a:chExt cx="594319" cy="1090344"/>
            </a:xfrm>
            <a:solidFill>
              <a:srgbClr val="23C2DB">
                <a:alpha val="57000"/>
              </a:srgbClr>
            </a:solidFill>
          </p:grpSpPr>
          <p:sp>
            <p:nvSpPr>
              <p:cNvPr id="121" name="立方体 120"/>
              <p:cNvSpPr/>
              <p:nvPr/>
            </p:nvSpPr>
            <p:spPr>
              <a:xfrm>
                <a:off x="8112436" y="1481924"/>
                <a:ext cx="315803" cy="1090344"/>
              </a:xfrm>
              <a:prstGeom prst="cube">
                <a:avLst>
                  <a:gd name="adj" fmla="val 925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250"/>
              </a:p>
            </p:txBody>
          </p:sp>
          <p:sp>
            <p:nvSpPr>
              <p:cNvPr id="122" name="立方体 121"/>
              <p:cNvSpPr/>
              <p:nvPr/>
            </p:nvSpPr>
            <p:spPr>
              <a:xfrm>
                <a:off x="8197016" y="1481924"/>
                <a:ext cx="315803" cy="1090344"/>
              </a:xfrm>
              <a:prstGeom prst="cube">
                <a:avLst>
                  <a:gd name="adj" fmla="val 925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250"/>
              </a:p>
            </p:txBody>
          </p:sp>
          <p:sp>
            <p:nvSpPr>
              <p:cNvPr id="123" name="立方体 122"/>
              <p:cNvSpPr/>
              <p:nvPr/>
            </p:nvSpPr>
            <p:spPr>
              <a:xfrm>
                <a:off x="8291861" y="1481924"/>
                <a:ext cx="315803" cy="1090344"/>
              </a:xfrm>
              <a:prstGeom prst="cube">
                <a:avLst>
                  <a:gd name="adj" fmla="val 925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250"/>
              </a:p>
            </p:txBody>
          </p:sp>
          <p:sp>
            <p:nvSpPr>
              <p:cNvPr id="124" name="立方体 123"/>
              <p:cNvSpPr/>
              <p:nvPr/>
            </p:nvSpPr>
            <p:spPr>
              <a:xfrm>
                <a:off x="8390952" y="1481924"/>
                <a:ext cx="315803" cy="1090344"/>
              </a:xfrm>
              <a:prstGeom prst="cube">
                <a:avLst>
                  <a:gd name="adj" fmla="val 925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250"/>
              </a:p>
            </p:txBody>
          </p:sp>
        </p:grpSp>
      </p:grpSp>
      <p:sp>
        <p:nvSpPr>
          <p:cNvPr id="126" name="矩形: 圆角 74"/>
          <p:cNvSpPr/>
          <p:nvPr/>
        </p:nvSpPr>
        <p:spPr>
          <a:xfrm rot="16200000">
            <a:off x="3321911" y="4131319"/>
            <a:ext cx="215350" cy="491727"/>
          </a:xfrm>
          <a:prstGeom prst="roundRect">
            <a:avLst/>
          </a:prstGeom>
          <a:solidFill>
            <a:srgbClr val="2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EFE0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1600" b="1" baseline="30000" dirty="0">
                <a:solidFill>
                  <a:srgbClr val="FFEFE0"/>
                </a:solidFill>
                <a:latin typeface="Consolas" panose="020B0609020204030204" pitchFamily="49" charset="0"/>
              </a:rPr>
              <a:t>t+1</a:t>
            </a:r>
            <a:endParaRPr lang="zh-CN" altLang="en-US" sz="1600" b="1" baseline="30000" dirty="0">
              <a:solidFill>
                <a:srgbClr val="FFEFE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2189930" y="2468820"/>
            <a:ext cx="272067" cy="272067"/>
            <a:chOff x="3458943" y="1891063"/>
            <a:chExt cx="272067" cy="272067"/>
          </a:xfrm>
          <a:solidFill>
            <a:srgbClr val="32D3EB"/>
          </a:solidFill>
        </p:grpSpPr>
        <p:sp>
          <p:nvSpPr>
            <p:cNvPr id="128" name="椭圆 127"/>
            <p:cNvSpPr/>
            <p:nvPr/>
          </p:nvSpPr>
          <p:spPr>
            <a:xfrm>
              <a:off x="3458943" y="1891063"/>
              <a:ext cx="272067" cy="272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b="1">
                <a:solidFill>
                  <a:srgbClr val="FFEFE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3556133" y="1988253"/>
              <a:ext cx="77686" cy="77686"/>
            </a:xfrm>
            <a:prstGeom prst="ellipse">
              <a:avLst/>
            </a:prstGeom>
            <a:solidFill>
              <a:srgbClr val="FFEF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b="1">
                <a:solidFill>
                  <a:srgbClr val="FFEFE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30" name="直接箭头连接符 129"/>
          <p:cNvCxnSpPr/>
          <p:nvPr/>
        </p:nvCxnSpPr>
        <p:spPr>
          <a:xfrm>
            <a:off x="381398" y="940340"/>
            <a:ext cx="583638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: 圆角 75"/>
          <p:cNvSpPr/>
          <p:nvPr/>
        </p:nvSpPr>
        <p:spPr>
          <a:xfrm rot="16200000">
            <a:off x="1275364" y="476506"/>
            <a:ext cx="374226" cy="915416"/>
          </a:xfrm>
          <a:prstGeom prst="roundRect">
            <a:avLst/>
          </a:prstGeom>
          <a:solidFill>
            <a:srgbClr val="2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EFE0"/>
                </a:solidFill>
                <a:latin typeface="Consolas" panose="020B0609020204030204" pitchFamily="49" charset="0"/>
              </a:rPr>
              <a:t>ResNet</a:t>
            </a:r>
            <a:endParaRPr lang="zh-CN" altLang="en-US" sz="1600" b="1" dirty="0">
              <a:solidFill>
                <a:srgbClr val="FFEFE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1991640" y="946825"/>
            <a:ext cx="253930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立方体 132"/>
          <p:cNvSpPr/>
          <p:nvPr/>
        </p:nvSpPr>
        <p:spPr>
          <a:xfrm flipH="1">
            <a:off x="3542148" y="614478"/>
            <a:ext cx="639230" cy="651735"/>
          </a:xfrm>
          <a:prstGeom prst="cube">
            <a:avLst>
              <a:gd name="adj" fmla="val 93498"/>
            </a:avLst>
          </a:prstGeom>
          <a:solidFill>
            <a:srgbClr val="2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250"/>
          </a:p>
        </p:txBody>
      </p:sp>
      <p:cxnSp>
        <p:nvCxnSpPr>
          <p:cNvPr id="134" name="直接连接符 133"/>
          <p:cNvCxnSpPr/>
          <p:nvPr/>
        </p:nvCxnSpPr>
        <p:spPr>
          <a:xfrm>
            <a:off x="2723449" y="408969"/>
            <a:ext cx="811591" cy="203762"/>
          </a:xfrm>
          <a:prstGeom prst="line">
            <a:avLst/>
          </a:prstGeom>
          <a:ln>
            <a:solidFill>
              <a:srgbClr val="23C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H="1">
            <a:off x="3051806" y="673489"/>
            <a:ext cx="490343" cy="66343"/>
          </a:xfrm>
          <a:prstGeom prst="line">
            <a:avLst/>
          </a:prstGeom>
          <a:ln>
            <a:solidFill>
              <a:srgbClr val="23C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endCxn id="133" idx="3"/>
          </p:cNvCxnSpPr>
          <p:nvPr/>
        </p:nvCxnSpPr>
        <p:spPr>
          <a:xfrm flipV="1">
            <a:off x="3306811" y="1266213"/>
            <a:ext cx="853784" cy="203924"/>
          </a:xfrm>
          <a:prstGeom prst="line">
            <a:avLst/>
          </a:prstGeom>
          <a:ln>
            <a:solidFill>
              <a:srgbClr val="23C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立方体 136"/>
          <p:cNvSpPr/>
          <p:nvPr/>
        </p:nvSpPr>
        <p:spPr>
          <a:xfrm flipH="1">
            <a:off x="2246534" y="408261"/>
            <a:ext cx="1060285" cy="1064160"/>
          </a:xfrm>
          <a:prstGeom prst="cube">
            <a:avLst>
              <a:gd name="adj" fmla="val 55848"/>
            </a:avLst>
          </a:prstGeom>
          <a:solidFill>
            <a:srgbClr val="2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250"/>
          </a:p>
        </p:txBody>
      </p:sp>
      <p:cxnSp>
        <p:nvCxnSpPr>
          <p:cNvPr id="138" name="直接连接符 137"/>
          <p:cNvCxnSpPr>
            <a:stCxn id="133" idx="3"/>
          </p:cNvCxnSpPr>
          <p:nvPr/>
        </p:nvCxnSpPr>
        <p:spPr>
          <a:xfrm flipV="1">
            <a:off x="4160604" y="952609"/>
            <a:ext cx="753247" cy="313605"/>
          </a:xfrm>
          <a:prstGeom prst="line">
            <a:avLst/>
          </a:prstGeom>
          <a:ln>
            <a:solidFill>
              <a:srgbClr val="23C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3587750" y="611399"/>
            <a:ext cx="1326094" cy="341209"/>
          </a:xfrm>
          <a:prstGeom prst="line">
            <a:avLst/>
          </a:prstGeom>
          <a:ln>
            <a:solidFill>
              <a:srgbClr val="23C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endCxn id="133" idx="1"/>
          </p:cNvCxnSpPr>
          <p:nvPr/>
        </p:nvCxnSpPr>
        <p:spPr>
          <a:xfrm>
            <a:off x="3302908" y="1005655"/>
            <a:ext cx="857692" cy="206491"/>
          </a:xfrm>
          <a:prstGeom prst="line">
            <a:avLst/>
          </a:prstGeom>
          <a:ln>
            <a:solidFill>
              <a:srgbClr val="23C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14604" y="2604848"/>
            <a:ext cx="310178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765096" y="2601935"/>
            <a:ext cx="346396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2522703" y="2604848"/>
            <a:ext cx="278949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4102837" y="2604848"/>
            <a:ext cx="271729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4984465" y="2604848"/>
            <a:ext cx="368657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2324146" y="2795152"/>
            <a:ext cx="0" cy="820255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1897154" y="3812883"/>
            <a:ext cx="666273" cy="1365122"/>
            <a:chOff x="4717893" y="3132058"/>
            <a:chExt cx="666272" cy="1365121"/>
          </a:xfrm>
        </p:grpSpPr>
        <p:sp>
          <p:nvSpPr>
            <p:cNvPr id="148" name="文本框 147"/>
            <p:cNvSpPr txBox="1"/>
            <p:nvPr/>
          </p:nvSpPr>
          <p:spPr>
            <a:xfrm>
              <a:off x="4717893" y="4161061"/>
              <a:ext cx="666272" cy="33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7D7D7D"/>
                  </a:solidFill>
                </a:rPr>
                <a:t>Filter</a:t>
              </a:r>
              <a:r>
                <a:rPr lang="en-US" altLang="zh-CN" b="1" baseline="-25000" dirty="0">
                  <a:solidFill>
                    <a:srgbClr val="7D7D7D"/>
                  </a:solidFill>
                </a:rPr>
                <a:t>t</a:t>
              </a:r>
              <a:endParaRPr lang="zh-CN" altLang="en-US" b="1" baseline="-25000" dirty="0">
                <a:solidFill>
                  <a:srgbClr val="7D7D7D"/>
                </a:solidFill>
              </a:endParaRPr>
            </a:p>
          </p:txBody>
        </p:sp>
        <p:grpSp>
          <p:nvGrpSpPr>
            <p:cNvPr id="149" name="组合 148"/>
            <p:cNvGrpSpPr/>
            <p:nvPr/>
          </p:nvGrpSpPr>
          <p:grpSpPr>
            <a:xfrm>
              <a:off x="4873757" y="3132058"/>
              <a:ext cx="410882" cy="943600"/>
              <a:chOff x="8112436" y="1481924"/>
              <a:chExt cx="594319" cy="1090344"/>
            </a:xfrm>
            <a:solidFill>
              <a:srgbClr val="23C2DB">
                <a:alpha val="57000"/>
              </a:srgbClr>
            </a:solidFill>
          </p:grpSpPr>
          <p:sp>
            <p:nvSpPr>
              <p:cNvPr id="150" name="立方体 149"/>
              <p:cNvSpPr/>
              <p:nvPr/>
            </p:nvSpPr>
            <p:spPr>
              <a:xfrm>
                <a:off x="8112436" y="1481924"/>
                <a:ext cx="315803" cy="1090344"/>
              </a:xfrm>
              <a:prstGeom prst="cube">
                <a:avLst>
                  <a:gd name="adj" fmla="val 925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250"/>
              </a:p>
            </p:txBody>
          </p:sp>
          <p:sp>
            <p:nvSpPr>
              <p:cNvPr id="151" name="立方体 150"/>
              <p:cNvSpPr/>
              <p:nvPr/>
            </p:nvSpPr>
            <p:spPr>
              <a:xfrm>
                <a:off x="8197016" y="1481924"/>
                <a:ext cx="315803" cy="1090344"/>
              </a:xfrm>
              <a:prstGeom prst="cube">
                <a:avLst>
                  <a:gd name="adj" fmla="val 925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250"/>
              </a:p>
            </p:txBody>
          </p:sp>
          <p:sp>
            <p:nvSpPr>
              <p:cNvPr id="152" name="立方体 151"/>
              <p:cNvSpPr/>
              <p:nvPr/>
            </p:nvSpPr>
            <p:spPr>
              <a:xfrm>
                <a:off x="8291861" y="1481924"/>
                <a:ext cx="315803" cy="1090344"/>
              </a:xfrm>
              <a:prstGeom prst="cube">
                <a:avLst>
                  <a:gd name="adj" fmla="val 925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250"/>
              </a:p>
            </p:txBody>
          </p:sp>
          <p:sp>
            <p:nvSpPr>
              <p:cNvPr id="153" name="立方体 152"/>
              <p:cNvSpPr/>
              <p:nvPr/>
            </p:nvSpPr>
            <p:spPr>
              <a:xfrm>
                <a:off x="8390952" y="1481924"/>
                <a:ext cx="315803" cy="1090344"/>
              </a:xfrm>
              <a:prstGeom prst="cube">
                <a:avLst>
                  <a:gd name="adj" fmla="val 925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250"/>
              </a:p>
            </p:txBody>
          </p:sp>
        </p:grpSp>
      </p:grpSp>
      <p:grpSp>
        <p:nvGrpSpPr>
          <p:cNvPr id="154" name="组合 153"/>
          <p:cNvGrpSpPr/>
          <p:nvPr/>
        </p:nvGrpSpPr>
        <p:grpSpPr>
          <a:xfrm>
            <a:off x="4529685" y="4241152"/>
            <a:ext cx="272067" cy="272067"/>
            <a:chOff x="3458943" y="1891063"/>
            <a:chExt cx="272067" cy="272067"/>
          </a:xfrm>
          <a:solidFill>
            <a:srgbClr val="32D3EB"/>
          </a:solidFill>
        </p:grpSpPr>
        <p:sp>
          <p:nvSpPr>
            <p:cNvPr id="155" name="椭圆 154"/>
            <p:cNvSpPr/>
            <p:nvPr/>
          </p:nvSpPr>
          <p:spPr>
            <a:xfrm>
              <a:off x="3458943" y="1891063"/>
              <a:ext cx="272067" cy="272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b="1">
                <a:solidFill>
                  <a:srgbClr val="FFEFE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3556133" y="1988253"/>
              <a:ext cx="77686" cy="77686"/>
            </a:xfrm>
            <a:prstGeom prst="ellipse">
              <a:avLst/>
            </a:prstGeom>
            <a:solidFill>
              <a:srgbClr val="FFEF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b="1">
                <a:solidFill>
                  <a:srgbClr val="FFEFE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158" name="图片 1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47" y="736239"/>
            <a:ext cx="437898" cy="448148"/>
          </a:xfrm>
          <a:prstGeom prst="rect">
            <a:avLst/>
          </a:prstGeom>
          <a:ln w="34925">
            <a:noFill/>
            <a:tailEnd type="triangle"/>
          </a:ln>
        </p:spPr>
      </p:pic>
      <p:cxnSp>
        <p:nvCxnSpPr>
          <p:cNvPr id="159" name="直接连接符 158"/>
          <p:cNvCxnSpPr/>
          <p:nvPr/>
        </p:nvCxnSpPr>
        <p:spPr>
          <a:xfrm>
            <a:off x="5363898" y="1184388"/>
            <a:ext cx="308467" cy="174200"/>
          </a:xfrm>
          <a:prstGeom prst="line">
            <a:avLst/>
          </a:prstGeom>
          <a:ln>
            <a:solidFill>
              <a:srgbClr val="23C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V="1">
            <a:off x="5366344" y="552974"/>
            <a:ext cx="306699" cy="183265"/>
          </a:xfrm>
          <a:prstGeom prst="line">
            <a:avLst/>
          </a:prstGeom>
          <a:ln>
            <a:solidFill>
              <a:srgbClr val="23C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图片 1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43" y="555707"/>
            <a:ext cx="790700" cy="809207"/>
          </a:xfrm>
          <a:prstGeom prst="rect">
            <a:avLst/>
          </a:prstGeom>
          <a:ln w="34925">
            <a:noFill/>
            <a:tailEnd type="triangle"/>
          </a:ln>
        </p:spPr>
      </p:pic>
      <p:cxnSp>
        <p:nvCxnSpPr>
          <p:cNvPr id="162" name="直接连接符 161"/>
          <p:cNvCxnSpPr/>
          <p:nvPr/>
        </p:nvCxnSpPr>
        <p:spPr>
          <a:xfrm>
            <a:off x="4669888" y="3116131"/>
            <a:ext cx="0" cy="546232"/>
          </a:xfrm>
          <a:prstGeom prst="line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H="1">
            <a:off x="4833938" y="4377180"/>
            <a:ext cx="176497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3717256" y="4381787"/>
            <a:ext cx="743708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连接符 164"/>
          <p:cNvCxnSpPr>
            <a:stCxn id="119" idx="1"/>
            <a:endCxn id="148" idx="3"/>
          </p:cNvCxnSpPr>
          <p:nvPr/>
        </p:nvCxnSpPr>
        <p:spPr>
          <a:xfrm rot="10800000" flipV="1">
            <a:off x="2563425" y="5006000"/>
            <a:ext cx="3178050" cy="3946"/>
          </a:xfrm>
          <a:prstGeom prst="bentConnector3">
            <a:avLst>
              <a:gd name="adj1" fmla="val 50000"/>
            </a:avLst>
          </a:prstGeom>
          <a:ln w="34925">
            <a:solidFill>
              <a:srgbClr val="C5C5C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>
            <a:stCxn id="126" idx="3"/>
            <a:endCxn id="111" idx="1"/>
          </p:cNvCxnSpPr>
          <p:nvPr/>
        </p:nvCxnSpPr>
        <p:spPr>
          <a:xfrm rot="16200000" flipV="1">
            <a:off x="3255112" y="4095032"/>
            <a:ext cx="348950" cy="1"/>
          </a:xfrm>
          <a:prstGeom prst="bentConnector3">
            <a:avLst>
              <a:gd name="adj1" fmla="val 50000"/>
            </a:avLst>
          </a:prstGeom>
          <a:ln w="34925">
            <a:solidFill>
              <a:srgbClr val="C5C5C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4669825" y="4013077"/>
            <a:ext cx="0" cy="201736"/>
          </a:xfrm>
          <a:prstGeom prst="line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>
            <a:off x="5555674" y="4376566"/>
            <a:ext cx="233382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/>
          <p:cNvSpPr txBox="1"/>
          <p:nvPr/>
        </p:nvSpPr>
        <p:spPr>
          <a:xfrm>
            <a:off x="65423" y="2970531"/>
            <a:ext cx="5892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b="1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7249694" y="2970331"/>
            <a:ext cx="5892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7D7D7D"/>
                </a:solidFill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3" name="直接连接符 222"/>
          <p:cNvCxnSpPr/>
          <p:nvPr/>
        </p:nvCxnSpPr>
        <p:spPr>
          <a:xfrm>
            <a:off x="6944893" y="958630"/>
            <a:ext cx="0" cy="3437859"/>
          </a:xfrm>
          <a:prstGeom prst="line">
            <a:avLst/>
          </a:prstGeom>
          <a:ln w="34925">
            <a:solidFill>
              <a:srgbClr val="C5C5C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 flipV="1">
            <a:off x="6463743" y="979429"/>
            <a:ext cx="481144" cy="1"/>
          </a:xfrm>
          <a:prstGeom prst="line">
            <a:avLst/>
          </a:prstGeom>
          <a:ln w="34925">
            <a:solidFill>
              <a:srgbClr val="C5C5C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/>
          <p:nvPr/>
        </p:nvCxnSpPr>
        <p:spPr>
          <a:xfrm flipH="1">
            <a:off x="6347052" y="4376566"/>
            <a:ext cx="597835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7039902" y="2599717"/>
            <a:ext cx="139638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空心弧 232"/>
          <p:cNvSpPr/>
          <p:nvPr/>
        </p:nvSpPr>
        <p:spPr>
          <a:xfrm>
            <a:off x="6852708" y="2517522"/>
            <a:ext cx="187959" cy="157662"/>
          </a:xfrm>
          <a:prstGeom prst="blockArc">
            <a:avLst>
              <a:gd name="adj1" fmla="val 10773022"/>
              <a:gd name="adj2" fmla="val 174648"/>
              <a:gd name="adj3" fmla="val 3847"/>
            </a:avLst>
          </a:prstGeom>
          <a:ln w="34925">
            <a:solidFill>
              <a:srgbClr val="C5C5C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7" name="直接连接符 236"/>
          <p:cNvCxnSpPr/>
          <p:nvPr/>
        </p:nvCxnSpPr>
        <p:spPr>
          <a:xfrm>
            <a:off x="6704315" y="2599717"/>
            <a:ext cx="169585" cy="1"/>
          </a:xfrm>
          <a:prstGeom prst="line">
            <a:avLst/>
          </a:prstGeom>
          <a:ln w="34925">
            <a:solidFill>
              <a:srgbClr val="C5C5C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组合 170"/>
          <p:cNvGrpSpPr/>
          <p:nvPr/>
        </p:nvGrpSpPr>
        <p:grpSpPr>
          <a:xfrm>
            <a:off x="7170609" y="2227017"/>
            <a:ext cx="745757" cy="755662"/>
            <a:chOff x="7683355" y="2787264"/>
            <a:chExt cx="1086234" cy="1086234"/>
          </a:xfrm>
        </p:grpSpPr>
        <p:pic>
          <p:nvPicPr>
            <p:cNvPr id="172" name="图片 1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355" y="2787264"/>
              <a:ext cx="1086234" cy="1086234"/>
            </a:xfrm>
            <a:prstGeom prst="rect">
              <a:avLst/>
            </a:prstGeom>
          </p:spPr>
        </p:pic>
        <p:sp>
          <p:nvSpPr>
            <p:cNvPr id="173" name="矩形 172"/>
            <p:cNvSpPr/>
            <p:nvPr/>
          </p:nvSpPr>
          <p:spPr>
            <a:xfrm>
              <a:off x="7973624" y="3083418"/>
              <a:ext cx="574584" cy="466135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WPS 演示</Application>
  <PresentationFormat>自定义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Consolas</vt:lpstr>
      <vt:lpstr>Calibri</vt:lpstr>
      <vt:lpstr>等线</vt:lpstr>
      <vt:lpstr>微软雅黑</vt:lpstr>
      <vt:lpstr>Arial Unicode MS</vt:lpstr>
      <vt:lpstr>等线 Light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zhbli</dc:creator>
  <cp:lastModifiedBy>逍遥散人</cp:lastModifiedBy>
  <cp:revision>42</cp:revision>
  <dcterms:created xsi:type="dcterms:W3CDTF">2019-08-02T08:37:00Z</dcterms:created>
  <dcterms:modified xsi:type="dcterms:W3CDTF">2021-03-02T01:37:24Z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2052-11.1.0.10168</vt:lpwstr>
  </property>
</Properties>
</file>