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6D9CB-4FBD-4937-83DE-0504802DA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B4FE2-9F75-4B19-986E-FA54CDB2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3C377-405F-4FF7-85FC-5267FAB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AE17-EDD5-4271-9D0A-CC219AD5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E28F0-D729-4F33-9E44-64D4CB93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4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5246D-8222-477D-BA7E-20B5EB66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E3E90-C64E-46B5-97C6-5FE3D9CAB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C9B5F-865E-4405-9FE8-40607284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7E4C7-27CB-48A3-A66E-9446D891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686BF-67AF-401D-B3CF-ED35F40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6DBDDC-7CFE-4D0B-97B0-F3F03047D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9045D-B993-4A61-8472-DD6DCA7E1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89AA8-435B-4727-B507-E915E78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17280-2C1A-4F6B-AD61-49DFFC84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FD725-B3E4-4233-98C9-5DC30D2E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5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33D9E-60AE-4053-B47E-D7592009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8826E-163A-4284-80DF-D89E5541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E76BE-A6C3-4D28-A390-046EF07C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03EA4-383C-429C-AB54-342F9F75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CF508-E7CA-4FA8-97C7-FBA89C63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FA33F-9302-4181-A769-0D5DCB9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51E0F-87E4-45AE-A705-31873795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B78D1-74CA-4104-9196-D58D0706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DB3AB-89FE-47E7-ACAC-A274138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0F755-6E6E-4C69-9904-97C04C17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9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8BA16-1516-469E-936A-CFFB9A4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42A1D-E51B-464A-9BBD-A8664AA25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6772A-C7D3-4B9C-BAC7-02360561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10778-2953-48D6-8853-A11D7DBF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4D8A7-3F07-4FF8-84E9-DF41A3B2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13E00-AC3E-4D6D-8890-B7AFDA7B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2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D0DD4-092C-4ABF-A116-5C7279A8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92263-C411-48B3-99D8-D1EC414F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CA570-14D0-4D57-ABF2-E004320C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8BF6B5-CB43-40C2-862D-CA22BB9EC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A25DD-7708-4759-A73C-15211196C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F17B43-B8CE-48CA-A3FF-5A87039C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FEEA29-FC01-4DE5-9EFE-3202A899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2AA53A-90A9-43CF-BF7A-68E7E4BF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84F56-230D-4441-AE15-F32C381E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F2A99C-7D24-4889-AEB9-FE8320A1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467862-EAD9-4337-A1E8-B0083772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BB6FB1-06D2-4F76-BB17-54AA840B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3EA0A9-FBFD-4193-A993-C98CE770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F68AC9-07F3-48B3-AA4F-84285EAC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3940A-EC3E-4247-8CDF-39AD4FD8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5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EF900-8019-4207-9F00-BD691D39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2493D-6CE5-48AF-89CD-B3B448F2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5E9F5-A96D-4C61-9AA4-2D4336C2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2D582-1728-42D6-8746-A8333917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63901-A57B-4156-A9DD-EC2D6459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21C66-A69C-4141-9B81-AE59C88D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94A7-3C9B-411B-BB67-F7A73746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CE6F7-41CD-48AA-BFD0-C087B7576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ED082-5E74-4D72-A373-862E978A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AC771-95C0-49B5-92E2-77274E57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9D24B-14CA-4F66-B33E-A4DD9156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E94FA-1052-4E42-B931-196D5EC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9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BC2C94-E1C8-4BF6-B666-CA79A42E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CA708-DCC4-438E-8645-21754E8E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4DFC6-5E08-4AA2-95DE-65509077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0395-9E20-404A-9DD1-3377C265B22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7E218-66FC-4018-BEE4-E2ABE4C4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AB6D-11F5-418F-9FC7-16F5555F7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B32F-CED2-4E8C-B1E6-3C11CBE6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F7C8FB-6FA3-490C-A725-CF3799F3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485775"/>
            <a:ext cx="2390775" cy="5886450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748F535-B1F7-4C16-BB9C-9758F9252103}"/>
              </a:ext>
            </a:extLst>
          </p:cNvPr>
          <p:cNvSpPr/>
          <p:nvPr/>
        </p:nvSpPr>
        <p:spPr>
          <a:xfrm>
            <a:off x="4900612" y="496303"/>
            <a:ext cx="2390775" cy="5886450"/>
          </a:xfrm>
          <a:custGeom>
            <a:avLst/>
            <a:gdLst>
              <a:gd name="connsiteX0" fmla="*/ 2285445 w 2390775"/>
              <a:gd name="connsiteY0" fmla="*/ 2356394 h 5886450"/>
              <a:gd name="connsiteX1" fmla="*/ 2283715 w 2390775"/>
              <a:gd name="connsiteY1" fmla="*/ 2363984 h 5886450"/>
              <a:gd name="connsiteX2" fmla="*/ 2283967 w 2390775"/>
              <a:gd name="connsiteY2" fmla="*/ 2358973 h 5886450"/>
              <a:gd name="connsiteX3" fmla="*/ 2285445 w 2390775"/>
              <a:gd name="connsiteY3" fmla="*/ 2356394 h 5886450"/>
              <a:gd name="connsiteX4" fmla="*/ 1146181 w 2390775"/>
              <a:gd name="connsiteY4" fmla="*/ 10528 h 5886450"/>
              <a:gd name="connsiteX5" fmla="*/ 779217 w 2390775"/>
              <a:gd name="connsiteY5" fmla="*/ 22559 h 5886450"/>
              <a:gd name="connsiteX6" fmla="*/ 773202 w 2390775"/>
              <a:gd name="connsiteY6" fmla="*/ 40607 h 5886450"/>
              <a:gd name="connsiteX7" fmla="*/ 737107 w 2390775"/>
              <a:gd name="connsiteY7" fmla="*/ 70686 h 5886450"/>
              <a:gd name="connsiteX8" fmla="*/ 725075 w 2390775"/>
              <a:gd name="connsiteY8" fmla="*/ 94749 h 5886450"/>
              <a:gd name="connsiteX9" fmla="*/ 688981 w 2390775"/>
              <a:gd name="connsiteY9" fmla="*/ 100765 h 5886450"/>
              <a:gd name="connsiteX10" fmla="*/ 664917 w 2390775"/>
              <a:gd name="connsiteY10" fmla="*/ 136859 h 5886450"/>
              <a:gd name="connsiteX11" fmla="*/ 652886 w 2390775"/>
              <a:gd name="connsiteY11" fmla="*/ 184986 h 5886450"/>
              <a:gd name="connsiteX12" fmla="*/ 640854 w 2390775"/>
              <a:gd name="connsiteY12" fmla="*/ 221080 h 5886450"/>
              <a:gd name="connsiteX13" fmla="*/ 634839 w 2390775"/>
              <a:gd name="connsiteY13" fmla="*/ 377491 h 5886450"/>
              <a:gd name="connsiteX14" fmla="*/ 622807 w 2390775"/>
              <a:gd name="connsiteY14" fmla="*/ 437649 h 5886450"/>
              <a:gd name="connsiteX15" fmla="*/ 628823 w 2390775"/>
              <a:gd name="connsiteY15" fmla="*/ 527886 h 5886450"/>
              <a:gd name="connsiteX16" fmla="*/ 634839 w 2390775"/>
              <a:gd name="connsiteY16" fmla="*/ 569996 h 5886450"/>
              <a:gd name="connsiteX17" fmla="*/ 670933 w 2390775"/>
              <a:gd name="connsiteY17" fmla="*/ 576012 h 5886450"/>
              <a:gd name="connsiteX18" fmla="*/ 688981 w 2390775"/>
              <a:gd name="connsiteY18" fmla="*/ 588044 h 5886450"/>
              <a:gd name="connsiteX19" fmla="*/ 694996 w 2390775"/>
              <a:gd name="connsiteY19" fmla="*/ 606091 h 5886450"/>
              <a:gd name="connsiteX20" fmla="*/ 701012 w 2390775"/>
              <a:gd name="connsiteY20" fmla="*/ 726407 h 5886450"/>
              <a:gd name="connsiteX21" fmla="*/ 707028 w 2390775"/>
              <a:gd name="connsiteY21" fmla="*/ 744454 h 5886450"/>
              <a:gd name="connsiteX22" fmla="*/ 713044 w 2390775"/>
              <a:gd name="connsiteY22" fmla="*/ 768517 h 5886450"/>
              <a:gd name="connsiteX23" fmla="*/ 731091 w 2390775"/>
              <a:gd name="connsiteY23" fmla="*/ 774533 h 5886450"/>
              <a:gd name="connsiteX24" fmla="*/ 713044 w 2390775"/>
              <a:gd name="connsiteY24" fmla="*/ 780549 h 5886450"/>
              <a:gd name="connsiteX25" fmla="*/ 688981 w 2390775"/>
              <a:gd name="connsiteY25" fmla="*/ 786565 h 5886450"/>
              <a:gd name="connsiteX26" fmla="*/ 664917 w 2390775"/>
              <a:gd name="connsiteY26" fmla="*/ 810628 h 5886450"/>
              <a:gd name="connsiteX27" fmla="*/ 604760 w 2390775"/>
              <a:gd name="connsiteY27" fmla="*/ 828675 h 5886450"/>
              <a:gd name="connsiteX28" fmla="*/ 568665 w 2390775"/>
              <a:gd name="connsiteY28" fmla="*/ 840707 h 5886450"/>
              <a:gd name="connsiteX29" fmla="*/ 544602 w 2390775"/>
              <a:gd name="connsiteY29" fmla="*/ 846722 h 5886450"/>
              <a:gd name="connsiteX30" fmla="*/ 520539 w 2390775"/>
              <a:gd name="connsiteY30" fmla="*/ 864770 h 5886450"/>
              <a:gd name="connsiteX31" fmla="*/ 496475 w 2390775"/>
              <a:gd name="connsiteY31" fmla="*/ 870786 h 5886450"/>
              <a:gd name="connsiteX32" fmla="*/ 466396 w 2390775"/>
              <a:gd name="connsiteY32" fmla="*/ 882817 h 5886450"/>
              <a:gd name="connsiteX33" fmla="*/ 412254 w 2390775"/>
              <a:gd name="connsiteY33" fmla="*/ 948991 h 5886450"/>
              <a:gd name="connsiteX34" fmla="*/ 406239 w 2390775"/>
              <a:gd name="connsiteY34" fmla="*/ 997117 h 5886450"/>
              <a:gd name="connsiteX35" fmla="*/ 370144 w 2390775"/>
              <a:gd name="connsiteY35" fmla="*/ 1039228 h 5886450"/>
              <a:gd name="connsiteX36" fmla="*/ 340065 w 2390775"/>
              <a:gd name="connsiteY36" fmla="*/ 1093370 h 5886450"/>
              <a:gd name="connsiteX37" fmla="*/ 322017 w 2390775"/>
              <a:gd name="connsiteY37" fmla="*/ 1099386 h 5886450"/>
              <a:gd name="connsiteX38" fmla="*/ 316002 w 2390775"/>
              <a:gd name="connsiteY38" fmla="*/ 1117433 h 5886450"/>
              <a:gd name="connsiteX39" fmla="*/ 267875 w 2390775"/>
              <a:gd name="connsiteY39" fmla="*/ 1159544 h 5886450"/>
              <a:gd name="connsiteX40" fmla="*/ 249828 w 2390775"/>
              <a:gd name="connsiteY40" fmla="*/ 1195638 h 5886450"/>
              <a:gd name="connsiteX41" fmla="*/ 243812 w 2390775"/>
              <a:gd name="connsiteY41" fmla="*/ 1219701 h 5886450"/>
              <a:gd name="connsiteX42" fmla="*/ 213733 w 2390775"/>
              <a:gd name="connsiteY42" fmla="*/ 1285875 h 5886450"/>
              <a:gd name="connsiteX43" fmla="*/ 189670 w 2390775"/>
              <a:gd name="connsiteY43" fmla="*/ 1400175 h 5886450"/>
              <a:gd name="connsiteX44" fmla="*/ 177639 w 2390775"/>
              <a:gd name="connsiteY44" fmla="*/ 1436270 h 5886450"/>
              <a:gd name="connsiteX45" fmla="*/ 171623 w 2390775"/>
              <a:gd name="connsiteY45" fmla="*/ 1454317 h 5886450"/>
              <a:gd name="connsiteX46" fmla="*/ 159591 w 2390775"/>
              <a:gd name="connsiteY46" fmla="*/ 1514475 h 5886450"/>
              <a:gd name="connsiteX47" fmla="*/ 141544 w 2390775"/>
              <a:gd name="connsiteY47" fmla="*/ 1568617 h 5886450"/>
              <a:gd name="connsiteX48" fmla="*/ 135528 w 2390775"/>
              <a:gd name="connsiteY48" fmla="*/ 1592680 h 5886450"/>
              <a:gd name="connsiteX49" fmla="*/ 129512 w 2390775"/>
              <a:gd name="connsiteY49" fmla="*/ 1610728 h 5886450"/>
              <a:gd name="connsiteX50" fmla="*/ 123496 w 2390775"/>
              <a:gd name="connsiteY50" fmla="*/ 1640807 h 5886450"/>
              <a:gd name="connsiteX51" fmla="*/ 105449 w 2390775"/>
              <a:gd name="connsiteY51" fmla="*/ 1676901 h 5886450"/>
              <a:gd name="connsiteX52" fmla="*/ 99433 w 2390775"/>
              <a:gd name="connsiteY52" fmla="*/ 1706980 h 5886450"/>
              <a:gd name="connsiteX53" fmla="*/ 93417 w 2390775"/>
              <a:gd name="connsiteY53" fmla="*/ 1743075 h 5886450"/>
              <a:gd name="connsiteX54" fmla="*/ 81386 w 2390775"/>
              <a:gd name="connsiteY54" fmla="*/ 1773154 h 5886450"/>
              <a:gd name="connsiteX55" fmla="*/ 75370 w 2390775"/>
              <a:gd name="connsiteY55" fmla="*/ 1791201 h 5886450"/>
              <a:gd name="connsiteX56" fmla="*/ 63339 w 2390775"/>
              <a:gd name="connsiteY56" fmla="*/ 1839328 h 5886450"/>
              <a:gd name="connsiteX57" fmla="*/ 57323 w 2390775"/>
              <a:gd name="connsiteY57" fmla="*/ 1863391 h 5886450"/>
              <a:gd name="connsiteX58" fmla="*/ 51307 w 2390775"/>
              <a:gd name="connsiteY58" fmla="*/ 1911517 h 5886450"/>
              <a:gd name="connsiteX59" fmla="*/ 45291 w 2390775"/>
              <a:gd name="connsiteY59" fmla="*/ 2031833 h 5886450"/>
              <a:gd name="connsiteX60" fmla="*/ 21228 w 2390775"/>
              <a:gd name="connsiteY60" fmla="*/ 2067928 h 5886450"/>
              <a:gd name="connsiteX61" fmla="*/ 9196 w 2390775"/>
              <a:gd name="connsiteY61" fmla="*/ 2627396 h 5886450"/>
              <a:gd name="connsiteX62" fmla="*/ 21228 w 2390775"/>
              <a:gd name="connsiteY62" fmla="*/ 2964280 h 5886450"/>
              <a:gd name="connsiteX63" fmla="*/ 27244 w 2390775"/>
              <a:gd name="connsiteY63" fmla="*/ 3036470 h 5886450"/>
              <a:gd name="connsiteX64" fmla="*/ 33260 w 2390775"/>
              <a:gd name="connsiteY64" fmla="*/ 3096628 h 5886450"/>
              <a:gd name="connsiteX65" fmla="*/ 45291 w 2390775"/>
              <a:gd name="connsiteY65" fmla="*/ 3222959 h 5886450"/>
              <a:gd name="connsiteX66" fmla="*/ 51307 w 2390775"/>
              <a:gd name="connsiteY66" fmla="*/ 3295149 h 5886450"/>
              <a:gd name="connsiteX67" fmla="*/ 69354 w 2390775"/>
              <a:gd name="connsiteY67" fmla="*/ 3427496 h 5886450"/>
              <a:gd name="connsiteX68" fmla="*/ 87402 w 2390775"/>
              <a:gd name="connsiteY68" fmla="*/ 3445544 h 5886450"/>
              <a:gd name="connsiteX69" fmla="*/ 93417 w 2390775"/>
              <a:gd name="connsiteY69" fmla="*/ 3463591 h 5886450"/>
              <a:gd name="connsiteX70" fmla="*/ 111465 w 2390775"/>
              <a:gd name="connsiteY70" fmla="*/ 3469607 h 5886450"/>
              <a:gd name="connsiteX71" fmla="*/ 135528 w 2390775"/>
              <a:gd name="connsiteY71" fmla="*/ 3481638 h 5886450"/>
              <a:gd name="connsiteX72" fmla="*/ 153575 w 2390775"/>
              <a:gd name="connsiteY72" fmla="*/ 3493670 h 5886450"/>
              <a:gd name="connsiteX73" fmla="*/ 219749 w 2390775"/>
              <a:gd name="connsiteY73" fmla="*/ 3505701 h 5886450"/>
              <a:gd name="connsiteX74" fmla="*/ 303970 w 2390775"/>
              <a:gd name="connsiteY74" fmla="*/ 3499686 h 5886450"/>
              <a:gd name="connsiteX75" fmla="*/ 309986 w 2390775"/>
              <a:gd name="connsiteY75" fmla="*/ 3481638 h 5886450"/>
              <a:gd name="connsiteX76" fmla="*/ 316002 w 2390775"/>
              <a:gd name="connsiteY76" fmla="*/ 3397417 h 5886450"/>
              <a:gd name="connsiteX77" fmla="*/ 352096 w 2390775"/>
              <a:gd name="connsiteY77" fmla="*/ 3385386 h 5886450"/>
              <a:gd name="connsiteX78" fmla="*/ 418270 w 2390775"/>
              <a:gd name="connsiteY78" fmla="*/ 3397417 h 5886450"/>
              <a:gd name="connsiteX79" fmla="*/ 448349 w 2390775"/>
              <a:gd name="connsiteY79" fmla="*/ 3385386 h 5886450"/>
              <a:gd name="connsiteX80" fmla="*/ 430302 w 2390775"/>
              <a:gd name="connsiteY80" fmla="*/ 3289133 h 5886450"/>
              <a:gd name="connsiteX81" fmla="*/ 412254 w 2390775"/>
              <a:gd name="connsiteY81" fmla="*/ 3277101 h 5886450"/>
              <a:gd name="connsiteX82" fmla="*/ 400223 w 2390775"/>
              <a:gd name="connsiteY82" fmla="*/ 3241007 h 5886450"/>
              <a:gd name="connsiteX83" fmla="*/ 394207 w 2390775"/>
              <a:gd name="connsiteY83" fmla="*/ 3222959 h 5886450"/>
              <a:gd name="connsiteX84" fmla="*/ 370144 w 2390775"/>
              <a:gd name="connsiteY84" fmla="*/ 3186865 h 5886450"/>
              <a:gd name="connsiteX85" fmla="*/ 346081 w 2390775"/>
              <a:gd name="connsiteY85" fmla="*/ 3138738 h 5886450"/>
              <a:gd name="connsiteX86" fmla="*/ 322017 w 2390775"/>
              <a:gd name="connsiteY86" fmla="*/ 3084596 h 5886450"/>
              <a:gd name="connsiteX87" fmla="*/ 303970 w 2390775"/>
              <a:gd name="connsiteY87" fmla="*/ 3072565 h 5886450"/>
              <a:gd name="connsiteX88" fmla="*/ 297954 w 2390775"/>
              <a:gd name="connsiteY88" fmla="*/ 3054517 h 5886450"/>
              <a:gd name="connsiteX89" fmla="*/ 273891 w 2390775"/>
              <a:gd name="connsiteY89" fmla="*/ 3018422 h 5886450"/>
              <a:gd name="connsiteX90" fmla="*/ 279907 w 2390775"/>
              <a:gd name="connsiteY90" fmla="*/ 2922170 h 5886450"/>
              <a:gd name="connsiteX91" fmla="*/ 291939 w 2390775"/>
              <a:gd name="connsiteY91" fmla="*/ 2837949 h 5886450"/>
              <a:gd name="connsiteX92" fmla="*/ 297954 w 2390775"/>
              <a:gd name="connsiteY92" fmla="*/ 2813886 h 5886450"/>
              <a:gd name="connsiteX93" fmla="*/ 316002 w 2390775"/>
              <a:gd name="connsiteY93" fmla="*/ 2777791 h 5886450"/>
              <a:gd name="connsiteX94" fmla="*/ 322017 w 2390775"/>
              <a:gd name="connsiteY94" fmla="*/ 2723649 h 5886450"/>
              <a:gd name="connsiteX95" fmla="*/ 346081 w 2390775"/>
              <a:gd name="connsiteY95" fmla="*/ 2621380 h 5886450"/>
              <a:gd name="connsiteX96" fmla="*/ 352096 w 2390775"/>
              <a:gd name="connsiteY96" fmla="*/ 2597317 h 5886450"/>
              <a:gd name="connsiteX97" fmla="*/ 358112 w 2390775"/>
              <a:gd name="connsiteY97" fmla="*/ 2555207 h 5886450"/>
              <a:gd name="connsiteX98" fmla="*/ 370144 w 2390775"/>
              <a:gd name="connsiteY98" fmla="*/ 2519112 h 5886450"/>
              <a:gd name="connsiteX99" fmla="*/ 382175 w 2390775"/>
              <a:gd name="connsiteY99" fmla="*/ 2477001 h 5886450"/>
              <a:gd name="connsiteX100" fmla="*/ 388191 w 2390775"/>
              <a:gd name="connsiteY100" fmla="*/ 2573254 h 5886450"/>
              <a:gd name="connsiteX101" fmla="*/ 394207 w 2390775"/>
              <a:gd name="connsiteY101" fmla="*/ 2615365 h 5886450"/>
              <a:gd name="connsiteX102" fmla="*/ 400223 w 2390775"/>
              <a:gd name="connsiteY102" fmla="*/ 2669507 h 5886450"/>
              <a:gd name="connsiteX103" fmla="*/ 412254 w 2390775"/>
              <a:gd name="connsiteY103" fmla="*/ 2940217 h 5886450"/>
              <a:gd name="connsiteX104" fmla="*/ 418270 w 2390775"/>
              <a:gd name="connsiteY104" fmla="*/ 2958265 h 5886450"/>
              <a:gd name="connsiteX105" fmla="*/ 424286 w 2390775"/>
              <a:gd name="connsiteY105" fmla="*/ 2982328 h 5886450"/>
              <a:gd name="connsiteX106" fmla="*/ 436317 w 2390775"/>
              <a:gd name="connsiteY106" fmla="*/ 3060533 h 5886450"/>
              <a:gd name="connsiteX107" fmla="*/ 448349 w 2390775"/>
              <a:gd name="connsiteY107" fmla="*/ 3078580 h 5886450"/>
              <a:gd name="connsiteX108" fmla="*/ 454365 w 2390775"/>
              <a:gd name="connsiteY108" fmla="*/ 3096628 h 5886450"/>
              <a:gd name="connsiteX109" fmla="*/ 466396 w 2390775"/>
              <a:gd name="connsiteY109" fmla="*/ 3114675 h 5886450"/>
              <a:gd name="connsiteX110" fmla="*/ 472412 w 2390775"/>
              <a:gd name="connsiteY110" fmla="*/ 3138738 h 5886450"/>
              <a:gd name="connsiteX111" fmla="*/ 496475 w 2390775"/>
              <a:gd name="connsiteY111" fmla="*/ 3180849 h 5886450"/>
              <a:gd name="connsiteX112" fmla="*/ 502491 w 2390775"/>
              <a:gd name="connsiteY112" fmla="*/ 3198896 h 5886450"/>
              <a:gd name="connsiteX113" fmla="*/ 526554 w 2390775"/>
              <a:gd name="connsiteY113" fmla="*/ 3234991 h 5886450"/>
              <a:gd name="connsiteX114" fmla="*/ 544602 w 2390775"/>
              <a:gd name="connsiteY114" fmla="*/ 3271086 h 5886450"/>
              <a:gd name="connsiteX115" fmla="*/ 562649 w 2390775"/>
              <a:gd name="connsiteY115" fmla="*/ 3307180 h 5886450"/>
              <a:gd name="connsiteX116" fmla="*/ 568665 w 2390775"/>
              <a:gd name="connsiteY116" fmla="*/ 3325228 h 5886450"/>
              <a:gd name="connsiteX117" fmla="*/ 592728 w 2390775"/>
              <a:gd name="connsiteY117" fmla="*/ 3361322 h 5886450"/>
              <a:gd name="connsiteX118" fmla="*/ 604760 w 2390775"/>
              <a:gd name="connsiteY118" fmla="*/ 3385386 h 5886450"/>
              <a:gd name="connsiteX119" fmla="*/ 622807 w 2390775"/>
              <a:gd name="connsiteY119" fmla="*/ 3433512 h 5886450"/>
              <a:gd name="connsiteX120" fmla="*/ 634839 w 2390775"/>
              <a:gd name="connsiteY120" fmla="*/ 3481638 h 5886450"/>
              <a:gd name="connsiteX121" fmla="*/ 640854 w 2390775"/>
              <a:gd name="connsiteY121" fmla="*/ 3806491 h 5886450"/>
              <a:gd name="connsiteX122" fmla="*/ 652886 w 2390775"/>
              <a:gd name="connsiteY122" fmla="*/ 3842586 h 5886450"/>
              <a:gd name="connsiteX123" fmla="*/ 658902 w 2390775"/>
              <a:gd name="connsiteY123" fmla="*/ 3872665 h 5886450"/>
              <a:gd name="connsiteX124" fmla="*/ 664917 w 2390775"/>
              <a:gd name="connsiteY124" fmla="*/ 4101265 h 5886450"/>
              <a:gd name="connsiteX125" fmla="*/ 682965 w 2390775"/>
              <a:gd name="connsiteY125" fmla="*/ 4161422 h 5886450"/>
              <a:gd name="connsiteX126" fmla="*/ 688981 w 2390775"/>
              <a:gd name="connsiteY126" fmla="*/ 4179470 h 5886450"/>
              <a:gd name="connsiteX127" fmla="*/ 707028 w 2390775"/>
              <a:gd name="connsiteY127" fmla="*/ 4197517 h 5886450"/>
              <a:gd name="connsiteX128" fmla="*/ 713044 w 2390775"/>
              <a:gd name="connsiteY128" fmla="*/ 4215565 h 5886450"/>
              <a:gd name="connsiteX129" fmla="*/ 719060 w 2390775"/>
              <a:gd name="connsiteY129" fmla="*/ 4239628 h 5886450"/>
              <a:gd name="connsiteX130" fmla="*/ 731091 w 2390775"/>
              <a:gd name="connsiteY130" fmla="*/ 4257675 h 5886450"/>
              <a:gd name="connsiteX131" fmla="*/ 743123 w 2390775"/>
              <a:gd name="connsiteY131" fmla="*/ 4311817 h 5886450"/>
              <a:gd name="connsiteX132" fmla="*/ 761170 w 2390775"/>
              <a:gd name="connsiteY132" fmla="*/ 4359944 h 5886450"/>
              <a:gd name="connsiteX133" fmla="*/ 767186 w 2390775"/>
              <a:gd name="connsiteY133" fmla="*/ 4390022 h 5886450"/>
              <a:gd name="connsiteX134" fmla="*/ 773202 w 2390775"/>
              <a:gd name="connsiteY134" fmla="*/ 4444165 h 5886450"/>
              <a:gd name="connsiteX135" fmla="*/ 791249 w 2390775"/>
              <a:gd name="connsiteY135" fmla="*/ 4468228 h 5886450"/>
              <a:gd name="connsiteX136" fmla="*/ 797265 w 2390775"/>
              <a:gd name="connsiteY136" fmla="*/ 4486275 h 5886450"/>
              <a:gd name="connsiteX137" fmla="*/ 803281 w 2390775"/>
              <a:gd name="connsiteY137" fmla="*/ 4510338 h 5886450"/>
              <a:gd name="connsiteX138" fmla="*/ 821328 w 2390775"/>
              <a:gd name="connsiteY138" fmla="*/ 4528386 h 5886450"/>
              <a:gd name="connsiteX139" fmla="*/ 827344 w 2390775"/>
              <a:gd name="connsiteY139" fmla="*/ 4552449 h 5886450"/>
              <a:gd name="connsiteX140" fmla="*/ 839375 w 2390775"/>
              <a:gd name="connsiteY140" fmla="*/ 4570496 h 5886450"/>
              <a:gd name="connsiteX141" fmla="*/ 875470 w 2390775"/>
              <a:gd name="connsiteY141" fmla="*/ 4606591 h 5886450"/>
              <a:gd name="connsiteX142" fmla="*/ 887502 w 2390775"/>
              <a:gd name="connsiteY142" fmla="*/ 4624638 h 5886450"/>
              <a:gd name="connsiteX143" fmla="*/ 893517 w 2390775"/>
              <a:gd name="connsiteY143" fmla="*/ 4642686 h 5886450"/>
              <a:gd name="connsiteX144" fmla="*/ 911565 w 2390775"/>
              <a:gd name="connsiteY144" fmla="*/ 4654717 h 5886450"/>
              <a:gd name="connsiteX145" fmla="*/ 929612 w 2390775"/>
              <a:gd name="connsiteY145" fmla="*/ 4672765 h 5886450"/>
              <a:gd name="connsiteX146" fmla="*/ 935628 w 2390775"/>
              <a:gd name="connsiteY146" fmla="*/ 4690812 h 5886450"/>
              <a:gd name="connsiteX147" fmla="*/ 971723 w 2390775"/>
              <a:gd name="connsiteY147" fmla="*/ 4720891 h 5886450"/>
              <a:gd name="connsiteX148" fmla="*/ 989770 w 2390775"/>
              <a:gd name="connsiteY148" fmla="*/ 4756986 h 5886450"/>
              <a:gd name="connsiteX149" fmla="*/ 1001802 w 2390775"/>
              <a:gd name="connsiteY149" fmla="*/ 4805112 h 5886450"/>
              <a:gd name="connsiteX150" fmla="*/ 995786 w 2390775"/>
              <a:gd name="connsiteY150" fmla="*/ 4841207 h 5886450"/>
              <a:gd name="connsiteX151" fmla="*/ 983754 w 2390775"/>
              <a:gd name="connsiteY151" fmla="*/ 4859254 h 5886450"/>
              <a:gd name="connsiteX152" fmla="*/ 965707 w 2390775"/>
              <a:gd name="connsiteY152" fmla="*/ 4937459 h 5886450"/>
              <a:gd name="connsiteX153" fmla="*/ 947660 w 2390775"/>
              <a:gd name="connsiteY153" fmla="*/ 4991601 h 5886450"/>
              <a:gd name="connsiteX154" fmla="*/ 941644 w 2390775"/>
              <a:gd name="connsiteY154" fmla="*/ 5009649 h 5886450"/>
              <a:gd name="connsiteX155" fmla="*/ 935628 w 2390775"/>
              <a:gd name="connsiteY155" fmla="*/ 5027696 h 5886450"/>
              <a:gd name="connsiteX156" fmla="*/ 929612 w 2390775"/>
              <a:gd name="connsiteY156" fmla="*/ 5099886 h 5886450"/>
              <a:gd name="connsiteX157" fmla="*/ 923596 w 2390775"/>
              <a:gd name="connsiteY157" fmla="*/ 5123949 h 5886450"/>
              <a:gd name="connsiteX158" fmla="*/ 935628 w 2390775"/>
              <a:gd name="connsiteY158" fmla="*/ 5274344 h 5886450"/>
              <a:gd name="connsiteX159" fmla="*/ 941644 w 2390775"/>
              <a:gd name="connsiteY159" fmla="*/ 5460833 h 5886450"/>
              <a:gd name="connsiteX160" fmla="*/ 947660 w 2390775"/>
              <a:gd name="connsiteY160" fmla="*/ 5484896 h 5886450"/>
              <a:gd name="connsiteX161" fmla="*/ 965707 w 2390775"/>
              <a:gd name="connsiteY161" fmla="*/ 5508959 h 5886450"/>
              <a:gd name="connsiteX162" fmla="*/ 995786 w 2390775"/>
              <a:gd name="connsiteY162" fmla="*/ 5539038 h 5886450"/>
              <a:gd name="connsiteX163" fmla="*/ 1031881 w 2390775"/>
              <a:gd name="connsiteY163" fmla="*/ 5563101 h 5886450"/>
              <a:gd name="connsiteX164" fmla="*/ 1092039 w 2390775"/>
              <a:gd name="connsiteY164" fmla="*/ 5581149 h 5886450"/>
              <a:gd name="connsiteX165" fmla="*/ 1152196 w 2390775"/>
              <a:gd name="connsiteY165" fmla="*/ 5587165 h 5886450"/>
              <a:gd name="connsiteX166" fmla="*/ 1254465 w 2390775"/>
              <a:gd name="connsiteY166" fmla="*/ 5587165 h 5886450"/>
              <a:gd name="connsiteX167" fmla="*/ 1272512 w 2390775"/>
              <a:gd name="connsiteY167" fmla="*/ 5575133 h 5886450"/>
              <a:gd name="connsiteX168" fmla="*/ 1314623 w 2390775"/>
              <a:gd name="connsiteY168" fmla="*/ 5551070 h 5886450"/>
              <a:gd name="connsiteX169" fmla="*/ 1320639 w 2390775"/>
              <a:gd name="connsiteY169" fmla="*/ 5575133 h 5886450"/>
              <a:gd name="connsiteX170" fmla="*/ 1332670 w 2390775"/>
              <a:gd name="connsiteY170" fmla="*/ 5695449 h 5886450"/>
              <a:gd name="connsiteX171" fmla="*/ 1356733 w 2390775"/>
              <a:gd name="connsiteY171" fmla="*/ 5749591 h 5886450"/>
              <a:gd name="connsiteX172" fmla="*/ 1380796 w 2390775"/>
              <a:gd name="connsiteY172" fmla="*/ 5785686 h 5886450"/>
              <a:gd name="connsiteX173" fmla="*/ 1404860 w 2390775"/>
              <a:gd name="connsiteY173" fmla="*/ 5821780 h 5886450"/>
              <a:gd name="connsiteX174" fmla="*/ 1416891 w 2390775"/>
              <a:gd name="connsiteY174" fmla="*/ 5839828 h 5886450"/>
              <a:gd name="connsiteX175" fmla="*/ 1459002 w 2390775"/>
              <a:gd name="connsiteY175" fmla="*/ 5857875 h 5886450"/>
              <a:gd name="connsiteX176" fmla="*/ 1483065 w 2390775"/>
              <a:gd name="connsiteY176" fmla="*/ 5869907 h 5886450"/>
              <a:gd name="connsiteX177" fmla="*/ 1501112 w 2390775"/>
              <a:gd name="connsiteY177" fmla="*/ 5875922 h 5886450"/>
              <a:gd name="connsiteX178" fmla="*/ 1549239 w 2390775"/>
              <a:gd name="connsiteY178" fmla="*/ 5869907 h 5886450"/>
              <a:gd name="connsiteX179" fmla="*/ 1579317 w 2390775"/>
              <a:gd name="connsiteY179" fmla="*/ 5839828 h 5886450"/>
              <a:gd name="connsiteX180" fmla="*/ 1597365 w 2390775"/>
              <a:gd name="connsiteY180" fmla="*/ 5821780 h 5886450"/>
              <a:gd name="connsiteX181" fmla="*/ 1609396 w 2390775"/>
              <a:gd name="connsiteY181" fmla="*/ 5803733 h 5886450"/>
              <a:gd name="connsiteX182" fmla="*/ 1627444 w 2390775"/>
              <a:gd name="connsiteY182" fmla="*/ 5785686 h 5886450"/>
              <a:gd name="connsiteX183" fmla="*/ 1645491 w 2390775"/>
              <a:gd name="connsiteY183" fmla="*/ 5761622 h 5886450"/>
              <a:gd name="connsiteX184" fmla="*/ 1681586 w 2390775"/>
              <a:gd name="connsiteY184" fmla="*/ 5731544 h 5886450"/>
              <a:gd name="connsiteX185" fmla="*/ 1711665 w 2390775"/>
              <a:gd name="connsiteY185" fmla="*/ 5707480 h 5886450"/>
              <a:gd name="connsiteX186" fmla="*/ 1723696 w 2390775"/>
              <a:gd name="connsiteY186" fmla="*/ 5689433 h 5886450"/>
              <a:gd name="connsiteX187" fmla="*/ 1753775 w 2390775"/>
              <a:gd name="connsiteY187" fmla="*/ 5647322 h 5886450"/>
              <a:gd name="connsiteX188" fmla="*/ 1759791 w 2390775"/>
              <a:gd name="connsiteY188" fmla="*/ 5629275 h 5886450"/>
              <a:gd name="connsiteX189" fmla="*/ 1759791 w 2390775"/>
              <a:gd name="connsiteY189" fmla="*/ 5418722 h 5886450"/>
              <a:gd name="connsiteX190" fmla="*/ 1747760 w 2390775"/>
              <a:gd name="connsiteY190" fmla="*/ 5400675 h 5886450"/>
              <a:gd name="connsiteX191" fmla="*/ 1663539 w 2390775"/>
              <a:gd name="connsiteY191" fmla="*/ 5376612 h 5886450"/>
              <a:gd name="connsiteX192" fmla="*/ 1627444 w 2390775"/>
              <a:gd name="connsiteY192" fmla="*/ 5364580 h 5886450"/>
              <a:gd name="connsiteX193" fmla="*/ 1591349 w 2390775"/>
              <a:gd name="connsiteY193" fmla="*/ 5340517 h 5886450"/>
              <a:gd name="connsiteX194" fmla="*/ 1567286 w 2390775"/>
              <a:gd name="connsiteY194" fmla="*/ 5304422 h 5886450"/>
              <a:gd name="connsiteX195" fmla="*/ 1549239 w 2390775"/>
              <a:gd name="connsiteY195" fmla="*/ 5268328 h 5886450"/>
              <a:gd name="connsiteX196" fmla="*/ 1537207 w 2390775"/>
              <a:gd name="connsiteY196" fmla="*/ 5220201 h 5886450"/>
              <a:gd name="connsiteX197" fmla="*/ 1531191 w 2390775"/>
              <a:gd name="connsiteY197" fmla="*/ 5196138 h 5886450"/>
              <a:gd name="connsiteX198" fmla="*/ 1519160 w 2390775"/>
              <a:gd name="connsiteY198" fmla="*/ 5178091 h 5886450"/>
              <a:gd name="connsiteX199" fmla="*/ 1507128 w 2390775"/>
              <a:gd name="connsiteY199" fmla="*/ 4913396 h 5886450"/>
              <a:gd name="connsiteX200" fmla="*/ 1416891 w 2390775"/>
              <a:gd name="connsiteY200" fmla="*/ 4618622 h 5886450"/>
              <a:gd name="connsiteX201" fmla="*/ 1410875 w 2390775"/>
              <a:gd name="connsiteY201" fmla="*/ 4558465 h 5886450"/>
              <a:gd name="connsiteX202" fmla="*/ 1446970 w 2390775"/>
              <a:gd name="connsiteY202" fmla="*/ 4534401 h 5886450"/>
              <a:gd name="connsiteX203" fmla="*/ 1465017 w 2390775"/>
              <a:gd name="connsiteY203" fmla="*/ 4516354 h 5886450"/>
              <a:gd name="connsiteX204" fmla="*/ 1483065 w 2390775"/>
              <a:gd name="connsiteY204" fmla="*/ 4510338 h 5886450"/>
              <a:gd name="connsiteX205" fmla="*/ 1501112 w 2390775"/>
              <a:gd name="connsiteY205" fmla="*/ 4492291 h 5886450"/>
              <a:gd name="connsiteX206" fmla="*/ 1537207 w 2390775"/>
              <a:gd name="connsiteY206" fmla="*/ 4444165 h 5886450"/>
              <a:gd name="connsiteX207" fmla="*/ 1543223 w 2390775"/>
              <a:gd name="connsiteY207" fmla="*/ 4426117 h 5886450"/>
              <a:gd name="connsiteX208" fmla="*/ 1573302 w 2390775"/>
              <a:gd name="connsiteY208" fmla="*/ 4390022 h 5886450"/>
              <a:gd name="connsiteX209" fmla="*/ 1579317 w 2390775"/>
              <a:gd name="connsiteY209" fmla="*/ 4371975 h 5886450"/>
              <a:gd name="connsiteX210" fmla="*/ 1609396 w 2390775"/>
              <a:gd name="connsiteY210" fmla="*/ 4329865 h 5886450"/>
              <a:gd name="connsiteX211" fmla="*/ 1621428 w 2390775"/>
              <a:gd name="connsiteY211" fmla="*/ 4293770 h 5886450"/>
              <a:gd name="connsiteX212" fmla="*/ 1639475 w 2390775"/>
              <a:gd name="connsiteY212" fmla="*/ 4221580 h 5886450"/>
              <a:gd name="connsiteX213" fmla="*/ 1663539 w 2390775"/>
              <a:gd name="connsiteY213" fmla="*/ 4161422 h 5886450"/>
              <a:gd name="connsiteX214" fmla="*/ 1687602 w 2390775"/>
              <a:gd name="connsiteY214" fmla="*/ 4125328 h 5886450"/>
              <a:gd name="connsiteX215" fmla="*/ 1705649 w 2390775"/>
              <a:gd name="connsiteY215" fmla="*/ 4065170 h 5886450"/>
              <a:gd name="connsiteX216" fmla="*/ 1717681 w 2390775"/>
              <a:gd name="connsiteY216" fmla="*/ 4041107 h 5886450"/>
              <a:gd name="connsiteX217" fmla="*/ 1723696 w 2390775"/>
              <a:gd name="connsiteY217" fmla="*/ 4017044 h 5886450"/>
              <a:gd name="connsiteX218" fmla="*/ 1729712 w 2390775"/>
              <a:gd name="connsiteY218" fmla="*/ 3998996 h 5886450"/>
              <a:gd name="connsiteX219" fmla="*/ 1735728 w 2390775"/>
              <a:gd name="connsiteY219" fmla="*/ 3932822 h 5886450"/>
              <a:gd name="connsiteX220" fmla="*/ 1741744 w 2390775"/>
              <a:gd name="connsiteY220" fmla="*/ 3908759 h 5886450"/>
              <a:gd name="connsiteX221" fmla="*/ 1747760 w 2390775"/>
              <a:gd name="connsiteY221" fmla="*/ 3866649 h 5886450"/>
              <a:gd name="connsiteX222" fmla="*/ 1759791 w 2390775"/>
              <a:gd name="connsiteY222" fmla="*/ 3812507 h 5886450"/>
              <a:gd name="connsiteX223" fmla="*/ 1765807 w 2390775"/>
              <a:gd name="connsiteY223" fmla="*/ 3752349 h 5886450"/>
              <a:gd name="connsiteX224" fmla="*/ 1771823 w 2390775"/>
              <a:gd name="connsiteY224" fmla="*/ 3716254 h 5886450"/>
              <a:gd name="connsiteX225" fmla="*/ 1777839 w 2390775"/>
              <a:gd name="connsiteY225" fmla="*/ 3656096 h 5886450"/>
              <a:gd name="connsiteX226" fmla="*/ 1783854 w 2390775"/>
              <a:gd name="connsiteY226" fmla="*/ 3277101 h 5886450"/>
              <a:gd name="connsiteX227" fmla="*/ 1789870 w 2390775"/>
              <a:gd name="connsiteY227" fmla="*/ 3259054 h 5886450"/>
              <a:gd name="connsiteX228" fmla="*/ 1801902 w 2390775"/>
              <a:gd name="connsiteY228" fmla="*/ 3241007 h 5886450"/>
              <a:gd name="connsiteX229" fmla="*/ 1807917 w 2390775"/>
              <a:gd name="connsiteY229" fmla="*/ 3216944 h 5886450"/>
              <a:gd name="connsiteX230" fmla="*/ 1819949 w 2390775"/>
              <a:gd name="connsiteY230" fmla="*/ 3180849 h 5886450"/>
              <a:gd name="connsiteX231" fmla="*/ 1825965 w 2390775"/>
              <a:gd name="connsiteY231" fmla="*/ 3156786 h 5886450"/>
              <a:gd name="connsiteX232" fmla="*/ 1837996 w 2390775"/>
              <a:gd name="connsiteY232" fmla="*/ 3138738 h 5886450"/>
              <a:gd name="connsiteX233" fmla="*/ 1850028 w 2390775"/>
              <a:gd name="connsiteY233" fmla="*/ 3078580 h 5886450"/>
              <a:gd name="connsiteX234" fmla="*/ 1856044 w 2390775"/>
              <a:gd name="connsiteY234" fmla="*/ 3054517 h 5886450"/>
              <a:gd name="connsiteX235" fmla="*/ 1868075 w 2390775"/>
              <a:gd name="connsiteY235" fmla="*/ 2976312 h 5886450"/>
              <a:gd name="connsiteX236" fmla="*/ 1874091 w 2390775"/>
              <a:gd name="connsiteY236" fmla="*/ 2958265 h 5886450"/>
              <a:gd name="connsiteX237" fmla="*/ 1880107 w 2390775"/>
              <a:gd name="connsiteY237" fmla="*/ 2934201 h 5886450"/>
              <a:gd name="connsiteX238" fmla="*/ 1886123 w 2390775"/>
              <a:gd name="connsiteY238" fmla="*/ 2874044 h 5886450"/>
              <a:gd name="connsiteX239" fmla="*/ 1892139 w 2390775"/>
              <a:gd name="connsiteY239" fmla="*/ 2849980 h 5886450"/>
              <a:gd name="connsiteX240" fmla="*/ 1898154 w 2390775"/>
              <a:gd name="connsiteY240" fmla="*/ 2759744 h 5886450"/>
              <a:gd name="connsiteX241" fmla="*/ 1904170 w 2390775"/>
              <a:gd name="connsiteY241" fmla="*/ 2735680 h 5886450"/>
              <a:gd name="connsiteX242" fmla="*/ 1958312 w 2390775"/>
              <a:gd name="connsiteY242" fmla="*/ 2711617 h 5886450"/>
              <a:gd name="connsiteX243" fmla="*/ 2030502 w 2390775"/>
              <a:gd name="connsiteY243" fmla="*/ 2699586 h 5886450"/>
              <a:gd name="connsiteX244" fmla="*/ 2066596 w 2390775"/>
              <a:gd name="connsiteY244" fmla="*/ 2687554 h 5886450"/>
              <a:gd name="connsiteX245" fmla="*/ 2084644 w 2390775"/>
              <a:gd name="connsiteY245" fmla="*/ 2681538 h 5886450"/>
              <a:gd name="connsiteX246" fmla="*/ 2120739 w 2390775"/>
              <a:gd name="connsiteY246" fmla="*/ 2657475 h 5886450"/>
              <a:gd name="connsiteX247" fmla="*/ 2138786 w 2390775"/>
              <a:gd name="connsiteY247" fmla="*/ 2645444 h 5886450"/>
              <a:gd name="connsiteX248" fmla="*/ 2156833 w 2390775"/>
              <a:gd name="connsiteY248" fmla="*/ 2627396 h 5886450"/>
              <a:gd name="connsiteX249" fmla="*/ 2174881 w 2390775"/>
              <a:gd name="connsiteY249" fmla="*/ 2615365 h 5886450"/>
              <a:gd name="connsiteX250" fmla="*/ 2210975 w 2390775"/>
              <a:gd name="connsiteY250" fmla="*/ 2579270 h 5886450"/>
              <a:gd name="connsiteX251" fmla="*/ 2241054 w 2390775"/>
              <a:gd name="connsiteY251" fmla="*/ 2531144 h 5886450"/>
              <a:gd name="connsiteX252" fmla="*/ 2253086 w 2390775"/>
              <a:gd name="connsiteY252" fmla="*/ 2489033 h 5886450"/>
              <a:gd name="connsiteX253" fmla="*/ 2259102 w 2390775"/>
              <a:gd name="connsiteY253" fmla="*/ 2458954 h 5886450"/>
              <a:gd name="connsiteX254" fmla="*/ 2271133 w 2390775"/>
              <a:gd name="connsiteY254" fmla="*/ 2410828 h 5886450"/>
              <a:gd name="connsiteX255" fmla="*/ 2277149 w 2390775"/>
              <a:gd name="connsiteY255" fmla="*/ 2392780 h 5886450"/>
              <a:gd name="connsiteX256" fmla="*/ 2283715 w 2390775"/>
              <a:gd name="connsiteY256" fmla="*/ 2363984 h 5886450"/>
              <a:gd name="connsiteX257" fmla="*/ 2283592 w 2390775"/>
              <a:gd name="connsiteY257" fmla="*/ 2366424 h 5886450"/>
              <a:gd name="connsiteX258" fmla="*/ 2295196 w 2390775"/>
              <a:gd name="connsiteY258" fmla="*/ 2344654 h 5886450"/>
              <a:gd name="connsiteX259" fmla="*/ 2307228 w 2390775"/>
              <a:gd name="connsiteY259" fmla="*/ 2308559 h 5886450"/>
              <a:gd name="connsiteX260" fmla="*/ 2313244 w 2390775"/>
              <a:gd name="connsiteY260" fmla="*/ 2260433 h 5886450"/>
              <a:gd name="connsiteX261" fmla="*/ 2319260 w 2390775"/>
              <a:gd name="connsiteY261" fmla="*/ 2242386 h 5886450"/>
              <a:gd name="connsiteX262" fmla="*/ 2331291 w 2390775"/>
              <a:gd name="connsiteY262" fmla="*/ 2170196 h 5886450"/>
              <a:gd name="connsiteX263" fmla="*/ 2343323 w 2390775"/>
              <a:gd name="connsiteY263" fmla="*/ 2104022 h 5886450"/>
              <a:gd name="connsiteX264" fmla="*/ 2337307 w 2390775"/>
              <a:gd name="connsiteY264" fmla="*/ 1827296 h 5886450"/>
              <a:gd name="connsiteX265" fmla="*/ 2301212 w 2390775"/>
              <a:gd name="connsiteY265" fmla="*/ 1779170 h 5886450"/>
              <a:gd name="connsiteX266" fmla="*/ 2265117 w 2390775"/>
              <a:gd name="connsiteY266" fmla="*/ 1743075 h 5886450"/>
              <a:gd name="connsiteX267" fmla="*/ 2247070 w 2390775"/>
              <a:gd name="connsiteY267" fmla="*/ 1731044 h 5886450"/>
              <a:gd name="connsiteX268" fmla="*/ 2210975 w 2390775"/>
              <a:gd name="connsiteY268" fmla="*/ 1694949 h 5886450"/>
              <a:gd name="connsiteX269" fmla="*/ 2174881 w 2390775"/>
              <a:gd name="connsiteY269" fmla="*/ 1664870 h 5886450"/>
              <a:gd name="connsiteX270" fmla="*/ 2168865 w 2390775"/>
              <a:gd name="connsiteY270" fmla="*/ 1628775 h 5886450"/>
              <a:gd name="connsiteX271" fmla="*/ 2156833 w 2390775"/>
              <a:gd name="connsiteY271" fmla="*/ 1610728 h 5886450"/>
              <a:gd name="connsiteX272" fmla="*/ 2132770 w 2390775"/>
              <a:gd name="connsiteY272" fmla="*/ 1568617 h 5886450"/>
              <a:gd name="connsiteX273" fmla="*/ 2126754 w 2390775"/>
              <a:gd name="connsiteY273" fmla="*/ 1544554 h 5886450"/>
              <a:gd name="connsiteX274" fmla="*/ 2120739 w 2390775"/>
              <a:gd name="connsiteY274" fmla="*/ 1526507 h 5886450"/>
              <a:gd name="connsiteX275" fmla="*/ 2114723 w 2390775"/>
              <a:gd name="connsiteY275" fmla="*/ 1484396 h 5886450"/>
              <a:gd name="connsiteX276" fmla="*/ 2108707 w 2390775"/>
              <a:gd name="connsiteY276" fmla="*/ 1460333 h 5886450"/>
              <a:gd name="connsiteX277" fmla="*/ 2102691 w 2390775"/>
              <a:gd name="connsiteY277" fmla="*/ 1412207 h 5886450"/>
              <a:gd name="connsiteX278" fmla="*/ 2096675 w 2390775"/>
              <a:gd name="connsiteY278" fmla="*/ 1382128 h 5886450"/>
              <a:gd name="connsiteX279" fmla="*/ 2084644 w 2390775"/>
              <a:gd name="connsiteY279" fmla="*/ 1315954 h 5886450"/>
              <a:gd name="connsiteX280" fmla="*/ 2072612 w 2390775"/>
              <a:gd name="connsiteY280" fmla="*/ 1297907 h 5886450"/>
              <a:gd name="connsiteX281" fmla="*/ 2054565 w 2390775"/>
              <a:gd name="connsiteY281" fmla="*/ 1267828 h 5886450"/>
              <a:gd name="connsiteX282" fmla="*/ 2036517 w 2390775"/>
              <a:gd name="connsiteY282" fmla="*/ 1207670 h 5886450"/>
              <a:gd name="connsiteX283" fmla="*/ 2030502 w 2390775"/>
              <a:gd name="connsiteY283" fmla="*/ 1189622 h 5886450"/>
              <a:gd name="connsiteX284" fmla="*/ 2024486 w 2390775"/>
              <a:gd name="connsiteY284" fmla="*/ 1165559 h 5886450"/>
              <a:gd name="connsiteX285" fmla="*/ 2012454 w 2390775"/>
              <a:gd name="connsiteY285" fmla="*/ 1147512 h 5886450"/>
              <a:gd name="connsiteX286" fmla="*/ 1982375 w 2390775"/>
              <a:gd name="connsiteY286" fmla="*/ 1093370 h 5886450"/>
              <a:gd name="connsiteX287" fmla="*/ 1952296 w 2390775"/>
              <a:gd name="connsiteY287" fmla="*/ 1051259 h 5886450"/>
              <a:gd name="connsiteX288" fmla="*/ 1934249 w 2390775"/>
              <a:gd name="connsiteY288" fmla="*/ 1039228 h 5886450"/>
              <a:gd name="connsiteX289" fmla="*/ 1886123 w 2390775"/>
              <a:gd name="connsiteY289" fmla="*/ 997117 h 5886450"/>
              <a:gd name="connsiteX290" fmla="*/ 1868075 w 2390775"/>
              <a:gd name="connsiteY290" fmla="*/ 979070 h 5886450"/>
              <a:gd name="connsiteX291" fmla="*/ 1807917 w 2390775"/>
              <a:gd name="connsiteY291" fmla="*/ 955007 h 5886450"/>
              <a:gd name="connsiteX292" fmla="*/ 1753775 w 2390775"/>
              <a:gd name="connsiteY292" fmla="*/ 942975 h 5886450"/>
              <a:gd name="connsiteX293" fmla="*/ 1711665 w 2390775"/>
              <a:gd name="connsiteY293" fmla="*/ 918912 h 5886450"/>
              <a:gd name="connsiteX294" fmla="*/ 1693617 w 2390775"/>
              <a:gd name="connsiteY294" fmla="*/ 906880 h 5886450"/>
              <a:gd name="connsiteX295" fmla="*/ 1645491 w 2390775"/>
              <a:gd name="connsiteY295" fmla="*/ 894849 h 5886450"/>
              <a:gd name="connsiteX296" fmla="*/ 1627444 w 2390775"/>
              <a:gd name="connsiteY296" fmla="*/ 888833 h 5886450"/>
              <a:gd name="connsiteX297" fmla="*/ 1603381 w 2390775"/>
              <a:gd name="connsiteY297" fmla="*/ 882817 h 5886450"/>
              <a:gd name="connsiteX298" fmla="*/ 1591349 w 2390775"/>
              <a:gd name="connsiteY298" fmla="*/ 864770 h 5886450"/>
              <a:gd name="connsiteX299" fmla="*/ 1567286 w 2390775"/>
              <a:gd name="connsiteY299" fmla="*/ 858754 h 5886450"/>
              <a:gd name="connsiteX300" fmla="*/ 1519160 w 2390775"/>
              <a:gd name="connsiteY300" fmla="*/ 846722 h 5886450"/>
              <a:gd name="connsiteX301" fmla="*/ 1489081 w 2390775"/>
              <a:gd name="connsiteY301" fmla="*/ 816644 h 5886450"/>
              <a:gd name="connsiteX302" fmla="*/ 1477049 w 2390775"/>
              <a:gd name="connsiteY302" fmla="*/ 798596 h 5886450"/>
              <a:gd name="connsiteX303" fmla="*/ 1440954 w 2390775"/>
              <a:gd name="connsiteY303" fmla="*/ 780549 h 5886450"/>
              <a:gd name="connsiteX304" fmla="*/ 1428923 w 2390775"/>
              <a:gd name="connsiteY304" fmla="*/ 762501 h 5886450"/>
              <a:gd name="connsiteX305" fmla="*/ 1410875 w 2390775"/>
              <a:gd name="connsiteY305" fmla="*/ 756486 h 5886450"/>
              <a:gd name="connsiteX306" fmla="*/ 1392828 w 2390775"/>
              <a:gd name="connsiteY306" fmla="*/ 744454 h 5886450"/>
              <a:gd name="connsiteX307" fmla="*/ 1362749 w 2390775"/>
              <a:gd name="connsiteY307" fmla="*/ 738438 h 5886450"/>
              <a:gd name="connsiteX308" fmla="*/ 1344702 w 2390775"/>
              <a:gd name="connsiteY308" fmla="*/ 732422 h 5886450"/>
              <a:gd name="connsiteX309" fmla="*/ 1308607 w 2390775"/>
              <a:gd name="connsiteY309" fmla="*/ 726407 h 5886450"/>
              <a:gd name="connsiteX310" fmla="*/ 1296575 w 2390775"/>
              <a:gd name="connsiteY310" fmla="*/ 708359 h 5886450"/>
              <a:gd name="connsiteX311" fmla="*/ 1278528 w 2390775"/>
              <a:gd name="connsiteY311" fmla="*/ 702344 h 5886450"/>
              <a:gd name="connsiteX312" fmla="*/ 1272512 w 2390775"/>
              <a:gd name="connsiteY312" fmla="*/ 684296 h 5886450"/>
              <a:gd name="connsiteX313" fmla="*/ 1260481 w 2390775"/>
              <a:gd name="connsiteY313" fmla="*/ 666249 h 5886450"/>
              <a:gd name="connsiteX314" fmla="*/ 1248449 w 2390775"/>
              <a:gd name="connsiteY314" fmla="*/ 618122 h 5886450"/>
              <a:gd name="connsiteX315" fmla="*/ 1254465 w 2390775"/>
              <a:gd name="connsiteY315" fmla="*/ 533901 h 5886450"/>
              <a:gd name="connsiteX316" fmla="*/ 1266496 w 2390775"/>
              <a:gd name="connsiteY316" fmla="*/ 497807 h 5886450"/>
              <a:gd name="connsiteX317" fmla="*/ 1284544 w 2390775"/>
              <a:gd name="connsiteY317" fmla="*/ 479759 h 5886450"/>
              <a:gd name="connsiteX318" fmla="*/ 1332670 w 2390775"/>
              <a:gd name="connsiteY318" fmla="*/ 473744 h 5886450"/>
              <a:gd name="connsiteX319" fmla="*/ 1356733 w 2390775"/>
              <a:gd name="connsiteY319" fmla="*/ 437649 h 5886450"/>
              <a:gd name="connsiteX320" fmla="*/ 1368765 w 2390775"/>
              <a:gd name="connsiteY320" fmla="*/ 419601 h 5886450"/>
              <a:gd name="connsiteX321" fmla="*/ 1374781 w 2390775"/>
              <a:gd name="connsiteY321" fmla="*/ 401554 h 5886450"/>
              <a:gd name="connsiteX322" fmla="*/ 1362749 w 2390775"/>
              <a:gd name="connsiteY322" fmla="*/ 245144 h 5886450"/>
              <a:gd name="connsiteX323" fmla="*/ 1356733 w 2390775"/>
              <a:gd name="connsiteY323" fmla="*/ 227096 h 5886450"/>
              <a:gd name="connsiteX324" fmla="*/ 1320639 w 2390775"/>
              <a:gd name="connsiteY324" fmla="*/ 197017 h 5886450"/>
              <a:gd name="connsiteX325" fmla="*/ 1290560 w 2390775"/>
              <a:gd name="connsiteY325" fmla="*/ 166938 h 5886450"/>
              <a:gd name="connsiteX326" fmla="*/ 1254465 w 2390775"/>
              <a:gd name="connsiteY326" fmla="*/ 154907 h 5886450"/>
              <a:gd name="connsiteX327" fmla="*/ 1242433 w 2390775"/>
              <a:gd name="connsiteY327" fmla="*/ 136859 h 5886450"/>
              <a:gd name="connsiteX328" fmla="*/ 1224386 w 2390775"/>
              <a:gd name="connsiteY328" fmla="*/ 130844 h 5886450"/>
              <a:gd name="connsiteX329" fmla="*/ 1188291 w 2390775"/>
              <a:gd name="connsiteY329" fmla="*/ 100765 h 5886450"/>
              <a:gd name="connsiteX330" fmla="*/ 1164228 w 2390775"/>
              <a:gd name="connsiteY330" fmla="*/ 46622 h 5886450"/>
              <a:gd name="connsiteX331" fmla="*/ 1158212 w 2390775"/>
              <a:gd name="connsiteY331" fmla="*/ 28575 h 5886450"/>
              <a:gd name="connsiteX332" fmla="*/ 0 w 2390775"/>
              <a:gd name="connsiteY332" fmla="*/ 0 h 5886450"/>
              <a:gd name="connsiteX333" fmla="*/ 2390775 w 2390775"/>
              <a:gd name="connsiteY333" fmla="*/ 0 h 5886450"/>
              <a:gd name="connsiteX334" fmla="*/ 2390775 w 2390775"/>
              <a:gd name="connsiteY334" fmla="*/ 5886450 h 5886450"/>
              <a:gd name="connsiteX335" fmla="*/ 0 w 2390775"/>
              <a:gd name="connsiteY335" fmla="*/ 588645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390775" h="5886450">
                <a:moveTo>
                  <a:pt x="2285445" y="2356394"/>
                </a:moveTo>
                <a:lnTo>
                  <a:pt x="2283715" y="2363984"/>
                </a:lnTo>
                <a:lnTo>
                  <a:pt x="2283967" y="2358973"/>
                </a:lnTo>
                <a:cubicBezTo>
                  <a:pt x="2284881" y="2355407"/>
                  <a:pt x="2285978" y="2352653"/>
                  <a:pt x="2285445" y="2356394"/>
                </a:cubicBezTo>
                <a:close/>
                <a:moveTo>
                  <a:pt x="1146181" y="10528"/>
                </a:moveTo>
                <a:cubicBezTo>
                  <a:pt x="1023860" y="14538"/>
                  <a:pt x="901208" y="12721"/>
                  <a:pt x="779217" y="22559"/>
                </a:cubicBezTo>
                <a:cubicBezTo>
                  <a:pt x="772896" y="23069"/>
                  <a:pt x="776719" y="35331"/>
                  <a:pt x="773202" y="40607"/>
                </a:cubicBezTo>
                <a:cubicBezTo>
                  <a:pt x="766552" y="50583"/>
                  <a:pt x="748202" y="65138"/>
                  <a:pt x="737107" y="70686"/>
                </a:cubicBezTo>
                <a:cubicBezTo>
                  <a:pt x="735313" y="71583"/>
                  <a:pt x="733096" y="89736"/>
                  <a:pt x="725075" y="94749"/>
                </a:cubicBezTo>
                <a:cubicBezTo>
                  <a:pt x="717054" y="99762"/>
                  <a:pt x="698973" y="93770"/>
                  <a:pt x="688981" y="100765"/>
                </a:cubicBezTo>
                <a:cubicBezTo>
                  <a:pt x="677135" y="109057"/>
                  <a:pt x="664917" y="136859"/>
                  <a:pt x="664917" y="136859"/>
                </a:cubicBezTo>
                <a:cubicBezTo>
                  <a:pt x="660907" y="152901"/>
                  <a:pt x="658115" y="169299"/>
                  <a:pt x="652886" y="184986"/>
                </a:cubicBezTo>
                <a:lnTo>
                  <a:pt x="640854" y="221080"/>
                </a:lnTo>
                <a:cubicBezTo>
                  <a:pt x="638849" y="273217"/>
                  <a:pt x="638093" y="325417"/>
                  <a:pt x="634839" y="377491"/>
                </a:cubicBezTo>
                <a:cubicBezTo>
                  <a:pt x="633610" y="397158"/>
                  <a:pt x="627615" y="418416"/>
                  <a:pt x="622807" y="437649"/>
                </a:cubicBezTo>
                <a:cubicBezTo>
                  <a:pt x="624812" y="467728"/>
                  <a:pt x="626094" y="497864"/>
                  <a:pt x="628823" y="527886"/>
                </a:cubicBezTo>
                <a:cubicBezTo>
                  <a:pt x="630107" y="542007"/>
                  <a:pt x="625502" y="559325"/>
                  <a:pt x="634839" y="569996"/>
                </a:cubicBezTo>
                <a:cubicBezTo>
                  <a:pt x="642871" y="579175"/>
                  <a:pt x="658902" y="574007"/>
                  <a:pt x="670933" y="576012"/>
                </a:cubicBezTo>
                <a:cubicBezTo>
                  <a:pt x="676949" y="580023"/>
                  <a:pt x="684464" y="582398"/>
                  <a:pt x="688981" y="588044"/>
                </a:cubicBezTo>
                <a:cubicBezTo>
                  <a:pt x="692942" y="592996"/>
                  <a:pt x="694447" y="599774"/>
                  <a:pt x="694996" y="606091"/>
                </a:cubicBezTo>
                <a:cubicBezTo>
                  <a:pt x="698474" y="646095"/>
                  <a:pt x="697533" y="686403"/>
                  <a:pt x="701012" y="726407"/>
                </a:cubicBezTo>
                <a:cubicBezTo>
                  <a:pt x="701561" y="732724"/>
                  <a:pt x="705286" y="738357"/>
                  <a:pt x="707028" y="744454"/>
                </a:cubicBezTo>
                <a:cubicBezTo>
                  <a:pt x="709299" y="752404"/>
                  <a:pt x="707879" y="762061"/>
                  <a:pt x="713044" y="768517"/>
                </a:cubicBezTo>
                <a:cubicBezTo>
                  <a:pt x="717005" y="773469"/>
                  <a:pt x="725075" y="772528"/>
                  <a:pt x="731091" y="774533"/>
                </a:cubicBezTo>
                <a:cubicBezTo>
                  <a:pt x="725075" y="776538"/>
                  <a:pt x="719141" y="778807"/>
                  <a:pt x="713044" y="780549"/>
                </a:cubicBezTo>
                <a:cubicBezTo>
                  <a:pt x="705094" y="782820"/>
                  <a:pt x="695992" y="782183"/>
                  <a:pt x="688981" y="786565"/>
                </a:cubicBezTo>
                <a:cubicBezTo>
                  <a:pt x="679362" y="792577"/>
                  <a:pt x="674356" y="804336"/>
                  <a:pt x="664917" y="810628"/>
                </a:cubicBezTo>
                <a:cubicBezTo>
                  <a:pt x="644204" y="824437"/>
                  <a:pt x="627571" y="822454"/>
                  <a:pt x="604760" y="828675"/>
                </a:cubicBezTo>
                <a:cubicBezTo>
                  <a:pt x="592524" y="832012"/>
                  <a:pt x="580813" y="837063"/>
                  <a:pt x="568665" y="840707"/>
                </a:cubicBezTo>
                <a:cubicBezTo>
                  <a:pt x="560746" y="843083"/>
                  <a:pt x="552623" y="844717"/>
                  <a:pt x="544602" y="846722"/>
                </a:cubicBezTo>
                <a:cubicBezTo>
                  <a:pt x="536581" y="852738"/>
                  <a:pt x="529507" y="860286"/>
                  <a:pt x="520539" y="864770"/>
                </a:cubicBezTo>
                <a:cubicBezTo>
                  <a:pt x="513144" y="868468"/>
                  <a:pt x="504319" y="868171"/>
                  <a:pt x="496475" y="870786"/>
                </a:cubicBezTo>
                <a:cubicBezTo>
                  <a:pt x="486230" y="874201"/>
                  <a:pt x="476422" y="878807"/>
                  <a:pt x="466396" y="882817"/>
                </a:cubicBezTo>
                <a:cubicBezTo>
                  <a:pt x="425198" y="937750"/>
                  <a:pt x="444482" y="916765"/>
                  <a:pt x="412254" y="948991"/>
                </a:cubicBezTo>
                <a:cubicBezTo>
                  <a:pt x="410249" y="965033"/>
                  <a:pt x="411351" y="981780"/>
                  <a:pt x="406239" y="997117"/>
                </a:cubicBezTo>
                <a:cubicBezTo>
                  <a:pt x="402381" y="1008690"/>
                  <a:pt x="378908" y="1030463"/>
                  <a:pt x="370144" y="1039228"/>
                </a:cubicBezTo>
                <a:cubicBezTo>
                  <a:pt x="364847" y="1055119"/>
                  <a:pt x="355578" y="1088199"/>
                  <a:pt x="340065" y="1093370"/>
                </a:cubicBezTo>
                <a:lnTo>
                  <a:pt x="322017" y="1099386"/>
                </a:lnTo>
                <a:cubicBezTo>
                  <a:pt x="320012" y="1105402"/>
                  <a:pt x="319688" y="1112273"/>
                  <a:pt x="316002" y="1117433"/>
                </a:cubicBezTo>
                <a:cubicBezTo>
                  <a:pt x="304021" y="1134207"/>
                  <a:pt x="284068" y="1147400"/>
                  <a:pt x="267875" y="1159544"/>
                </a:cubicBezTo>
                <a:cubicBezTo>
                  <a:pt x="242539" y="1235560"/>
                  <a:pt x="284801" y="1114039"/>
                  <a:pt x="249828" y="1195638"/>
                </a:cubicBezTo>
                <a:cubicBezTo>
                  <a:pt x="246571" y="1203237"/>
                  <a:pt x="246992" y="1212069"/>
                  <a:pt x="243812" y="1219701"/>
                </a:cubicBezTo>
                <a:cubicBezTo>
                  <a:pt x="234678" y="1241622"/>
                  <a:pt x="219140" y="1262083"/>
                  <a:pt x="213733" y="1285875"/>
                </a:cubicBezTo>
                <a:cubicBezTo>
                  <a:pt x="205104" y="1323842"/>
                  <a:pt x="201982" y="1363238"/>
                  <a:pt x="189670" y="1400175"/>
                </a:cubicBezTo>
                <a:lnTo>
                  <a:pt x="177639" y="1436270"/>
                </a:lnTo>
                <a:lnTo>
                  <a:pt x="171623" y="1454317"/>
                </a:lnTo>
                <a:cubicBezTo>
                  <a:pt x="167858" y="1476906"/>
                  <a:pt x="166118" y="1493261"/>
                  <a:pt x="159591" y="1514475"/>
                </a:cubicBezTo>
                <a:cubicBezTo>
                  <a:pt x="153996" y="1532657"/>
                  <a:pt x="146158" y="1550162"/>
                  <a:pt x="141544" y="1568617"/>
                </a:cubicBezTo>
                <a:cubicBezTo>
                  <a:pt x="139539" y="1576638"/>
                  <a:pt x="137799" y="1584730"/>
                  <a:pt x="135528" y="1592680"/>
                </a:cubicBezTo>
                <a:cubicBezTo>
                  <a:pt x="133786" y="1598777"/>
                  <a:pt x="131050" y="1604576"/>
                  <a:pt x="129512" y="1610728"/>
                </a:cubicBezTo>
                <a:cubicBezTo>
                  <a:pt x="127032" y="1620648"/>
                  <a:pt x="126990" y="1631198"/>
                  <a:pt x="123496" y="1640807"/>
                </a:cubicBezTo>
                <a:cubicBezTo>
                  <a:pt x="118899" y="1653449"/>
                  <a:pt x="111465" y="1664870"/>
                  <a:pt x="105449" y="1676901"/>
                </a:cubicBezTo>
                <a:cubicBezTo>
                  <a:pt x="103444" y="1686927"/>
                  <a:pt x="101262" y="1696920"/>
                  <a:pt x="99433" y="1706980"/>
                </a:cubicBezTo>
                <a:cubicBezTo>
                  <a:pt x="97251" y="1718981"/>
                  <a:pt x="96626" y="1731307"/>
                  <a:pt x="93417" y="1743075"/>
                </a:cubicBezTo>
                <a:cubicBezTo>
                  <a:pt x="90576" y="1753493"/>
                  <a:pt x="85178" y="1763043"/>
                  <a:pt x="81386" y="1773154"/>
                </a:cubicBezTo>
                <a:cubicBezTo>
                  <a:pt x="79160" y="1779091"/>
                  <a:pt x="77038" y="1785083"/>
                  <a:pt x="75370" y="1791201"/>
                </a:cubicBezTo>
                <a:cubicBezTo>
                  <a:pt x="71019" y="1807154"/>
                  <a:pt x="67349" y="1823286"/>
                  <a:pt x="63339" y="1839328"/>
                </a:cubicBezTo>
                <a:cubicBezTo>
                  <a:pt x="61334" y="1847349"/>
                  <a:pt x="58349" y="1855187"/>
                  <a:pt x="57323" y="1863391"/>
                </a:cubicBezTo>
                <a:lnTo>
                  <a:pt x="51307" y="1911517"/>
                </a:lnTo>
                <a:cubicBezTo>
                  <a:pt x="49302" y="1951622"/>
                  <a:pt x="52874" y="1992400"/>
                  <a:pt x="45291" y="2031833"/>
                </a:cubicBezTo>
                <a:cubicBezTo>
                  <a:pt x="42560" y="2046033"/>
                  <a:pt x="21228" y="2067928"/>
                  <a:pt x="21228" y="2067928"/>
                </a:cubicBezTo>
                <a:cubicBezTo>
                  <a:pt x="15100" y="2264018"/>
                  <a:pt x="9196" y="2422421"/>
                  <a:pt x="9196" y="2627396"/>
                </a:cubicBezTo>
                <a:cubicBezTo>
                  <a:pt x="9196" y="2934167"/>
                  <a:pt x="-18038" y="2846488"/>
                  <a:pt x="21228" y="2964280"/>
                </a:cubicBezTo>
                <a:cubicBezTo>
                  <a:pt x="23233" y="2988343"/>
                  <a:pt x="25058" y="3012422"/>
                  <a:pt x="27244" y="3036470"/>
                </a:cubicBezTo>
                <a:cubicBezTo>
                  <a:pt x="29069" y="3056540"/>
                  <a:pt x="31653" y="3076539"/>
                  <a:pt x="33260" y="3096628"/>
                </a:cubicBezTo>
                <a:cubicBezTo>
                  <a:pt x="42713" y="3214794"/>
                  <a:pt x="33256" y="3150753"/>
                  <a:pt x="45291" y="3222959"/>
                </a:cubicBezTo>
                <a:cubicBezTo>
                  <a:pt x="47296" y="3247022"/>
                  <a:pt x="49752" y="3271052"/>
                  <a:pt x="51307" y="3295149"/>
                </a:cubicBezTo>
                <a:cubicBezTo>
                  <a:pt x="55593" y="3361581"/>
                  <a:pt x="36560" y="3388143"/>
                  <a:pt x="69354" y="3427496"/>
                </a:cubicBezTo>
                <a:cubicBezTo>
                  <a:pt x="74801" y="3434032"/>
                  <a:pt x="81386" y="3439528"/>
                  <a:pt x="87402" y="3445544"/>
                </a:cubicBezTo>
                <a:cubicBezTo>
                  <a:pt x="89407" y="3451560"/>
                  <a:pt x="88933" y="3459107"/>
                  <a:pt x="93417" y="3463591"/>
                </a:cubicBezTo>
                <a:cubicBezTo>
                  <a:pt x="97901" y="3468075"/>
                  <a:pt x="105636" y="3467109"/>
                  <a:pt x="111465" y="3469607"/>
                </a:cubicBezTo>
                <a:cubicBezTo>
                  <a:pt x="119708" y="3473139"/>
                  <a:pt x="127742" y="3477189"/>
                  <a:pt x="135528" y="3481638"/>
                </a:cubicBezTo>
                <a:cubicBezTo>
                  <a:pt x="141805" y="3485225"/>
                  <a:pt x="147108" y="3490437"/>
                  <a:pt x="153575" y="3493670"/>
                </a:cubicBezTo>
                <a:cubicBezTo>
                  <a:pt x="172122" y="3502944"/>
                  <a:pt x="203158" y="3503627"/>
                  <a:pt x="219749" y="3505701"/>
                </a:cubicBezTo>
                <a:cubicBezTo>
                  <a:pt x="247823" y="3503696"/>
                  <a:pt x="276775" y="3506938"/>
                  <a:pt x="303970" y="3499686"/>
                </a:cubicBezTo>
                <a:cubicBezTo>
                  <a:pt x="310097" y="3498052"/>
                  <a:pt x="309245" y="3487936"/>
                  <a:pt x="309986" y="3481638"/>
                </a:cubicBezTo>
                <a:cubicBezTo>
                  <a:pt x="313275" y="3453686"/>
                  <a:pt x="304721" y="3423202"/>
                  <a:pt x="316002" y="3397417"/>
                </a:cubicBezTo>
                <a:cubicBezTo>
                  <a:pt x="321085" y="3385798"/>
                  <a:pt x="352096" y="3385386"/>
                  <a:pt x="352096" y="3385386"/>
                </a:cubicBezTo>
                <a:cubicBezTo>
                  <a:pt x="374154" y="3389396"/>
                  <a:pt x="395850" y="3397417"/>
                  <a:pt x="418270" y="3397417"/>
                </a:cubicBezTo>
                <a:cubicBezTo>
                  <a:pt x="429069" y="3397417"/>
                  <a:pt x="445567" y="3395820"/>
                  <a:pt x="448349" y="3385386"/>
                </a:cubicBezTo>
                <a:cubicBezTo>
                  <a:pt x="454846" y="3361021"/>
                  <a:pt x="453222" y="3312053"/>
                  <a:pt x="430302" y="3289133"/>
                </a:cubicBezTo>
                <a:cubicBezTo>
                  <a:pt x="425189" y="3284020"/>
                  <a:pt x="418270" y="3281112"/>
                  <a:pt x="412254" y="3277101"/>
                </a:cubicBezTo>
                <a:lnTo>
                  <a:pt x="400223" y="3241007"/>
                </a:lnTo>
                <a:cubicBezTo>
                  <a:pt x="398218" y="3234991"/>
                  <a:pt x="397725" y="3228235"/>
                  <a:pt x="394207" y="3222959"/>
                </a:cubicBezTo>
                <a:lnTo>
                  <a:pt x="370144" y="3186865"/>
                </a:lnTo>
                <a:cubicBezTo>
                  <a:pt x="354865" y="3110472"/>
                  <a:pt x="377677" y="3195611"/>
                  <a:pt x="346081" y="3138738"/>
                </a:cubicBezTo>
                <a:cubicBezTo>
                  <a:pt x="331190" y="3111934"/>
                  <a:pt x="341410" y="3103989"/>
                  <a:pt x="322017" y="3084596"/>
                </a:cubicBezTo>
                <a:cubicBezTo>
                  <a:pt x="316905" y="3079484"/>
                  <a:pt x="309986" y="3076575"/>
                  <a:pt x="303970" y="3072565"/>
                </a:cubicBezTo>
                <a:cubicBezTo>
                  <a:pt x="301965" y="3066549"/>
                  <a:pt x="301034" y="3060060"/>
                  <a:pt x="297954" y="3054517"/>
                </a:cubicBezTo>
                <a:cubicBezTo>
                  <a:pt x="290932" y="3041876"/>
                  <a:pt x="273891" y="3018422"/>
                  <a:pt x="273891" y="3018422"/>
                </a:cubicBezTo>
                <a:cubicBezTo>
                  <a:pt x="275896" y="2986338"/>
                  <a:pt x="276708" y="2954157"/>
                  <a:pt x="279907" y="2922170"/>
                </a:cubicBezTo>
                <a:cubicBezTo>
                  <a:pt x="282729" y="2893952"/>
                  <a:pt x="285062" y="2865461"/>
                  <a:pt x="291939" y="2837949"/>
                </a:cubicBezTo>
                <a:cubicBezTo>
                  <a:pt x="293944" y="2829928"/>
                  <a:pt x="294697" y="2821485"/>
                  <a:pt x="297954" y="2813886"/>
                </a:cubicBezTo>
                <a:cubicBezTo>
                  <a:pt x="332949" y="2732229"/>
                  <a:pt x="290645" y="2853856"/>
                  <a:pt x="316002" y="2777791"/>
                </a:cubicBezTo>
                <a:cubicBezTo>
                  <a:pt x="318007" y="2759744"/>
                  <a:pt x="319668" y="2741655"/>
                  <a:pt x="322017" y="2723649"/>
                </a:cubicBezTo>
                <a:cubicBezTo>
                  <a:pt x="333659" y="2634389"/>
                  <a:pt x="318678" y="2662484"/>
                  <a:pt x="346081" y="2621380"/>
                </a:cubicBezTo>
                <a:cubicBezTo>
                  <a:pt x="348086" y="2613359"/>
                  <a:pt x="350617" y="2605451"/>
                  <a:pt x="352096" y="2597317"/>
                </a:cubicBezTo>
                <a:cubicBezTo>
                  <a:pt x="354632" y="2583367"/>
                  <a:pt x="354924" y="2569023"/>
                  <a:pt x="358112" y="2555207"/>
                </a:cubicBezTo>
                <a:cubicBezTo>
                  <a:pt x="360964" y="2542849"/>
                  <a:pt x="367068" y="2531416"/>
                  <a:pt x="370144" y="2519112"/>
                </a:cubicBezTo>
                <a:cubicBezTo>
                  <a:pt x="377698" y="2488897"/>
                  <a:pt x="373546" y="2502893"/>
                  <a:pt x="382175" y="2477001"/>
                </a:cubicBezTo>
                <a:cubicBezTo>
                  <a:pt x="384180" y="2509085"/>
                  <a:pt x="385406" y="2541228"/>
                  <a:pt x="388191" y="2573254"/>
                </a:cubicBezTo>
                <a:cubicBezTo>
                  <a:pt x="389419" y="2587380"/>
                  <a:pt x="392448" y="2601295"/>
                  <a:pt x="394207" y="2615365"/>
                </a:cubicBezTo>
                <a:cubicBezTo>
                  <a:pt x="396459" y="2633383"/>
                  <a:pt x="398218" y="2651460"/>
                  <a:pt x="400223" y="2669507"/>
                </a:cubicBezTo>
                <a:cubicBezTo>
                  <a:pt x="401139" y="2692406"/>
                  <a:pt x="409100" y="2903948"/>
                  <a:pt x="412254" y="2940217"/>
                </a:cubicBezTo>
                <a:cubicBezTo>
                  <a:pt x="412803" y="2946535"/>
                  <a:pt x="416528" y="2952168"/>
                  <a:pt x="418270" y="2958265"/>
                </a:cubicBezTo>
                <a:cubicBezTo>
                  <a:pt x="420541" y="2966215"/>
                  <a:pt x="422281" y="2974307"/>
                  <a:pt x="424286" y="2982328"/>
                </a:cubicBezTo>
                <a:cubicBezTo>
                  <a:pt x="426010" y="2999568"/>
                  <a:pt x="425479" y="3038857"/>
                  <a:pt x="436317" y="3060533"/>
                </a:cubicBezTo>
                <a:cubicBezTo>
                  <a:pt x="439550" y="3067000"/>
                  <a:pt x="444338" y="3072564"/>
                  <a:pt x="448349" y="3078580"/>
                </a:cubicBezTo>
                <a:cubicBezTo>
                  <a:pt x="450354" y="3084596"/>
                  <a:pt x="451529" y="3090956"/>
                  <a:pt x="454365" y="3096628"/>
                </a:cubicBezTo>
                <a:cubicBezTo>
                  <a:pt x="457598" y="3103095"/>
                  <a:pt x="463548" y="3108030"/>
                  <a:pt x="466396" y="3114675"/>
                </a:cubicBezTo>
                <a:cubicBezTo>
                  <a:pt x="469653" y="3122274"/>
                  <a:pt x="469509" y="3130997"/>
                  <a:pt x="472412" y="3138738"/>
                </a:cubicBezTo>
                <a:cubicBezTo>
                  <a:pt x="488230" y="3180917"/>
                  <a:pt x="479025" y="3145947"/>
                  <a:pt x="496475" y="3180849"/>
                </a:cubicBezTo>
                <a:cubicBezTo>
                  <a:pt x="499311" y="3186521"/>
                  <a:pt x="499411" y="3193353"/>
                  <a:pt x="502491" y="3198896"/>
                </a:cubicBezTo>
                <a:cubicBezTo>
                  <a:pt x="509514" y="3211536"/>
                  <a:pt x="521981" y="3221273"/>
                  <a:pt x="526554" y="3234991"/>
                </a:cubicBezTo>
                <a:cubicBezTo>
                  <a:pt x="534857" y="3259897"/>
                  <a:pt x="529053" y="3247762"/>
                  <a:pt x="544602" y="3271086"/>
                </a:cubicBezTo>
                <a:cubicBezTo>
                  <a:pt x="559720" y="3316444"/>
                  <a:pt x="539327" y="3260538"/>
                  <a:pt x="562649" y="3307180"/>
                </a:cubicBezTo>
                <a:cubicBezTo>
                  <a:pt x="565485" y="3312852"/>
                  <a:pt x="565585" y="3319685"/>
                  <a:pt x="568665" y="3325228"/>
                </a:cubicBezTo>
                <a:cubicBezTo>
                  <a:pt x="575687" y="3337868"/>
                  <a:pt x="586261" y="3348389"/>
                  <a:pt x="592728" y="3361322"/>
                </a:cubicBezTo>
                <a:lnTo>
                  <a:pt x="604760" y="3385386"/>
                </a:lnTo>
                <a:cubicBezTo>
                  <a:pt x="615849" y="3429747"/>
                  <a:pt x="603933" y="3389475"/>
                  <a:pt x="622807" y="3433512"/>
                </a:cubicBezTo>
                <a:cubicBezTo>
                  <a:pt x="629744" y="3449698"/>
                  <a:pt x="631308" y="3463983"/>
                  <a:pt x="634839" y="3481638"/>
                </a:cubicBezTo>
                <a:cubicBezTo>
                  <a:pt x="636844" y="3589922"/>
                  <a:pt x="635446" y="3698323"/>
                  <a:pt x="640854" y="3806491"/>
                </a:cubicBezTo>
                <a:cubicBezTo>
                  <a:pt x="641487" y="3819158"/>
                  <a:pt x="650399" y="3830150"/>
                  <a:pt x="652886" y="3842586"/>
                </a:cubicBezTo>
                <a:lnTo>
                  <a:pt x="658902" y="3872665"/>
                </a:lnTo>
                <a:cubicBezTo>
                  <a:pt x="660907" y="3948865"/>
                  <a:pt x="661291" y="4025125"/>
                  <a:pt x="664917" y="4101265"/>
                </a:cubicBezTo>
                <a:cubicBezTo>
                  <a:pt x="665422" y="4111872"/>
                  <a:pt x="681490" y="4156997"/>
                  <a:pt x="682965" y="4161422"/>
                </a:cubicBezTo>
                <a:cubicBezTo>
                  <a:pt x="684970" y="4167438"/>
                  <a:pt x="684497" y="4174986"/>
                  <a:pt x="688981" y="4179470"/>
                </a:cubicBezTo>
                <a:lnTo>
                  <a:pt x="707028" y="4197517"/>
                </a:lnTo>
                <a:cubicBezTo>
                  <a:pt x="709033" y="4203533"/>
                  <a:pt x="711302" y="4209468"/>
                  <a:pt x="713044" y="4215565"/>
                </a:cubicBezTo>
                <a:cubicBezTo>
                  <a:pt x="715315" y="4223515"/>
                  <a:pt x="715803" y="4232029"/>
                  <a:pt x="719060" y="4239628"/>
                </a:cubicBezTo>
                <a:cubicBezTo>
                  <a:pt x="721908" y="4246273"/>
                  <a:pt x="727081" y="4251659"/>
                  <a:pt x="731091" y="4257675"/>
                </a:cubicBezTo>
                <a:cubicBezTo>
                  <a:pt x="732725" y="4265844"/>
                  <a:pt x="739482" y="4302106"/>
                  <a:pt x="743123" y="4311817"/>
                </a:cubicBezTo>
                <a:cubicBezTo>
                  <a:pt x="762149" y="4362553"/>
                  <a:pt x="749939" y="4309406"/>
                  <a:pt x="761170" y="4359944"/>
                </a:cubicBezTo>
                <a:cubicBezTo>
                  <a:pt x="763388" y="4369925"/>
                  <a:pt x="765740" y="4379900"/>
                  <a:pt x="767186" y="4390022"/>
                </a:cubicBezTo>
                <a:cubicBezTo>
                  <a:pt x="769754" y="4407998"/>
                  <a:pt x="767862" y="4426809"/>
                  <a:pt x="773202" y="4444165"/>
                </a:cubicBezTo>
                <a:cubicBezTo>
                  <a:pt x="776151" y="4453748"/>
                  <a:pt x="785233" y="4460207"/>
                  <a:pt x="791249" y="4468228"/>
                </a:cubicBezTo>
                <a:cubicBezTo>
                  <a:pt x="793254" y="4474244"/>
                  <a:pt x="795523" y="4480178"/>
                  <a:pt x="797265" y="4486275"/>
                </a:cubicBezTo>
                <a:cubicBezTo>
                  <a:pt x="799536" y="4494225"/>
                  <a:pt x="799179" y="4503159"/>
                  <a:pt x="803281" y="4510338"/>
                </a:cubicBezTo>
                <a:cubicBezTo>
                  <a:pt x="807502" y="4517725"/>
                  <a:pt x="815312" y="4522370"/>
                  <a:pt x="821328" y="4528386"/>
                </a:cubicBezTo>
                <a:cubicBezTo>
                  <a:pt x="823333" y="4536407"/>
                  <a:pt x="824087" y="4544850"/>
                  <a:pt x="827344" y="4552449"/>
                </a:cubicBezTo>
                <a:cubicBezTo>
                  <a:pt x="830192" y="4559094"/>
                  <a:pt x="835173" y="4564613"/>
                  <a:pt x="839375" y="4570496"/>
                </a:cubicBezTo>
                <a:cubicBezTo>
                  <a:pt x="859725" y="4598985"/>
                  <a:pt x="850549" y="4589976"/>
                  <a:pt x="875470" y="4606591"/>
                </a:cubicBezTo>
                <a:cubicBezTo>
                  <a:pt x="879481" y="4612607"/>
                  <a:pt x="884269" y="4618171"/>
                  <a:pt x="887502" y="4624638"/>
                </a:cubicBezTo>
                <a:cubicBezTo>
                  <a:pt x="890338" y="4630310"/>
                  <a:pt x="889556" y="4637734"/>
                  <a:pt x="893517" y="4642686"/>
                </a:cubicBezTo>
                <a:cubicBezTo>
                  <a:pt x="898034" y="4648332"/>
                  <a:pt x="906011" y="4650088"/>
                  <a:pt x="911565" y="4654717"/>
                </a:cubicBezTo>
                <a:cubicBezTo>
                  <a:pt x="918101" y="4660163"/>
                  <a:pt x="923596" y="4666749"/>
                  <a:pt x="929612" y="4672765"/>
                </a:cubicBezTo>
                <a:cubicBezTo>
                  <a:pt x="931617" y="4678781"/>
                  <a:pt x="932111" y="4685536"/>
                  <a:pt x="935628" y="4690812"/>
                </a:cubicBezTo>
                <a:cubicBezTo>
                  <a:pt x="944892" y="4704708"/>
                  <a:pt x="958406" y="4712013"/>
                  <a:pt x="971723" y="4720891"/>
                </a:cubicBezTo>
                <a:cubicBezTo>
                  <a:pt x="984359" y="4739846"/>
                  <a:pt x="984022" y="4735911"/>
                  <a:pt x="989770" y="4756986"/>
                </a:cubicBezTo>
                <a:cubicBezTo>
                  <a:pt x="994121" y="4772939"/>
                  <a:pt x="1001802" y="4805112"/>
                  <a:pt x="1001802" y="4805112"/>
                </a:cubicBezTo>
                <a:cubicBezTo>
                  <a:pt x="999797" y="4817144"/>
                  <a:pt x="999643" y="4829635"/>
                  <a:pt x="995786" y="4841207"/>
                </a:cubicBezTo>
                <a:cubicBezTo>
                  <a:pt x="993500" y="4848066"/>
                  <a:pt x="985380" y="4852209"/>
                  <a:pt x="983754" y="4859254"/>
                </a:cubicBezTo>
                <a:cubicBezTo>
                  <a:pt x="963549" y="4946811"/>
                  <a:pt x="993751" y="4895395"/>
                  <a:pt x="965707" y="4937459"/>
                </a:cubicBezTo>
                <a:lnTo>
                  <a:pt x="947660" y="4991601"/>
                </a:lnTo>
                <a:lnTo>
                  <a:pt x="941644" y="5009649"/>
                </a:lnTo>
                <a:lnTo>
                  <a:pt x="935628" y="5027696"/>
                </a:lnTo>
                <a:cubicBezTo>
                  <a:pt x="933623" y="5051759"/>
                  <a:pt x="932607" y="5075926"/>
                  <a:pt x="929612" y="5099886"/>
                </a:cubicBezTo>
                <a:cubicBezTo>
                  <a:pt x="928586" y="5108090"/>
                  <a:pt x="923596" y="5115681"/>
                  <a:pt x="923596" y="5123949"/>
                </a:cubicBezTo>
                <a:cubicBezTo>
                  <a:pt x="923596" y="5243719"/>
                  <a:pt x="916552" y="5217117"/>
                  <a:pt x="935628" y="5274344"/>
                </a:cubicBezTo>
                <a:cubicBezTo>
                  <a:pt x="937633" y="5336507"/>
                  <a:pt x="938096" y="5398739"/>
                  <a:pt x="941644" y="5460833"/>
                </a:cubicBezTo>
                <a:cubicBezTo>
                  <a:pt x="942116" y="5469087"/>
                  <a:pt x="943962" y="5477501"/>
                  <a:pt x="947660" y="5484896"/>
                </a:cubicBezTo>
                <a:cubicBezTo>
                  <a:pt x="952144" y="5493864"/>
                  <a:pt x="959691" y="5500938"/>
                  <a:pt x="965707" y="5508959"/>
                </a:cubicBezTo>
                <a:cubicBezTo>
                  <a:pt x="975435" y="5538143"/>
                  <a:pt x="964812" y="5520454"/>
                  <a:pt x="995786" y="5539038"/>
                </a:cubicBezTo>
                <a:cubicBezTo>
                  <a:pt x="1008186" y="5546478"/>
                  <a:pt x="1018163" y="5558528"/>
                  <a:pt x="1031881" y="5563101"/>
                </a:cubicBezTo>
                <a:cubicBezTo>
                  <a:pt x="1044445" y="5567289"/>
                  <a:pt x="1076126" y="5578876"/>
                  <a:pt x="1092039" y="5581149"/>
                </a:cubicBezTo>
                <a:cubicBezTo>
                  <a:pt x="1111989" y="5583999"/>
                  <a:pt x="1132144" y="5585160"/>
                  <a:pt x="1152196" y="5587165"/>
                </a:cubicBezTo>
                <a:cubicBezTo>
                  <a:pt x="1194714" y="5597793"/>
                  <a:pt x="1189870" y="5599276"/>
                  <a:pt x="1254465" y="5587165"/>
                </a:cubicBezTo>
                <a:cubicBezTo>
                  <a:pt x="1261571" y="5585833"/>
                  <a:pt x="1266235" y="5578720"/>
                  <a:pt x="1272512" y="5575133"/>
                </a:cubicBezTo>
                <a:cubicBezTo>
                  <a:pt x="1325961" y="5544589"/>
                  <a:pt x="1270635" y="5580393"/>
                  <a:pt x="1314623" y="5551070"/>
                </a:cubicBezTo>
                <a:cubicBezTo>
                  <a:pt x="1316628" y="5559091"/>
                  <a:pt x="1319546" y="5566938"/>
                  <a:pt x="1320639" y="5575133"/>
                </a:cubicBezTo>
                <a:cubicBezTo>
                  <a:pt x="1322511" y="5589172"/>
                  <a:pt x="1328952" y="5676861"/>
                  <a:pt x="1332670" y="5695449"/>
                </a:cubicBezTo>
                <a:cubicBezTo>
                  <a:pt x="1343017" y="5747181"/>
                  <a:pt x="1339931" y="5715988"/>
                  <a:pt x="1356733" y="5749591"/>
                </a:cubicBezTo>
                <a:cubicBezTo>
                  <a:pt x="1374145" y="5784415"/>
                  <a:pt x="1346585" y="5751473"/>
                  <a:pt x="1380796" y="5785686"/>
                </a:cubicBezTo>
                <a:cubicBezTo>
                  <a:pt x="1391369" y="5817404"/>
                  <a:pt x="1379823" y="5791736"/>
                  <a:pt x="1404860" y="5821780"/>
                </a:cubicBezTo>
                <a:cubicBezTo>
                  <a:pt x="1409489" y="5827334"/>
                  <a:pt x="1411779" y="5834716"/>
                  <a:pt x="1416891" y="5839828"/>
                </a:cubicBezTo>
                <a:cubicBezTo>
                  <a:pt x="1433957" y="5856894"/>
                  <a:pt x="1436915" y="5849592"/>
                  <a:pt x="1459002" y="5857875"/>
                </a:cubicBezTo>
                <a:cubicBezTo>
                  <a:pt x="1467399" y="5861024"/>
                  <a:pt x="1474822" y="5866374"/>
                  <a:pt x="1483065" y="5869907"/>
                </a:cubicBezTo>
                <a:cubicBezTo>
                  <a:pt x="1488893" y="5872405"/>
                  <a:pt x="1495096" y="5873917"/>
                  <a:pt x="1501112" y="5875922"/>
                </a:cubicBezTo>
                <a:cubicBezTo>
                  <a:pt x="1517154" y="5873917"/>
                  <a:pt x="1533641" y="5874161"/>
                  <a:pt x="1549239" y="5869907"/>
                </a:cubicBezTo>
                <a:cubicBezTo>
                  <a:pt x="1568268" y="5864717"/>
                  <a:pt x="1568309" y="5853038"/>
                  <a:pt x="1579317" y="5839828"/>
                </a:cubicBezTo>
                <a:cubicBezTo>
                  <a:pt x="1584764" y="5833292"/>
                  <a:pt x="1591918" y="5828316"/>
                  <a:pt x="1597365" y="5821780"/>
                </a:cubicBezTo>
                <a:cubicBezTo>
                  <a:pt x="1601993" y="5816226"/>
                  <a:pt x="1604767" y="5809287"/>
                  <a:pt x="1609396" y="5803733"/>
                </a:cubicBezTo>
                <a:cubicBezTo>
                  <a:pt x="1614843" y="5797197"/>
                  <a:pt x="1621907" y="5792146"/>
                  <a:pt x="1627444" y="5785686"/>
                </a:cubicBezTo>
                <a:cubicBezTo>
                  <a:pt x="1633969" y="5778073"/>
                  <a:pt x="1638966" y="5769235"/>
                  <a:pt x="1645491" y="5761622"/>
                </a:cubicBezTo>
                <a:cubicBezTo>
                  <a:pt x="1660929" y="5743611"/>
                  <a:pt x="1663023" y="5743919"/>
                  <a:pt x="1681586" y="5731544"/>
                </a:cubicBezTo>
                <a:cubicBezTo>
                  <a:pt x="1716062" y="5679825"/>
                  <a:pt x="1670156" y="5740687"/>
                  <a:pt x="1711665" y="5707480"/>
                </a:cubicBezTo>
                <a:cubicBezTo>
                  <a:pt x="1717311" y="5702964"/>
                  <a:pt x="1719494" y="5695316"/>
                  <a:pt x="1723696" y="5689433"/>
                </a:cubicBezTo>
                <a:cubicBezTo>
                  <a:pt x="1728246" y="5683063"/>
                  <a:pt x="1749045" y="5656783"/>
                  <a:pt x="1753775" y="5647322"/>
                </a:cubicBezTo>
                <a:cubicBezTo>
                  <a:pt x="1756611" y="5641650"/>
                  <a:pt x="1757786" y="5635291"/>
                  <a:pt x="1759791" y="5629275"/>
                </a:cubicBezTo>
                <a:cubicBezTo>
                  <a:pt x="1761744" y="5582417"/>
                  <a:pt x="1772461" y="5477848"/>
                  <a:pt x="1759791" y="5418722"/>
                </a:cubicBezTo>
                <a:cubicBezTo>
                  <a:pt x="1758276" y="5411653"/>
                  <a:pt x="1753314" y="5405303"/>
                  <a:pt x="1747760" y="5400675"/>
                </a:cubicBezTo>
                <a:cubicBezTo>
                  <a:pt x="1725581" y="5382193"/>
                  <a:pt x="1686484" y="5384260"/>
                  <a:pt x="1663539" y="5376612"/>
                </a:cubicBezTo>
                <a:cubicBezTo>
                  <a:pt x="1651507" y="5372601"/>
                  <a:pt x="1637997" y="5371615"/>
                  <a:pt x="1627444" y="5364580"/>
                </a:cubicBezTo>
                <a:lnTo>
                  <a:pt x="1591349" y="5340517"/>
                </a:lnTo>
                <a:cubicBezTo>
                  <a:pt x="1583328" y="5328485"/>
                  <a:pt x="1571859" y="5318140"/>
                  <a:pt x="1567286" y="5304422"/>
                </a:cubicBezTo>
                <a:cubicBezTo>
                  <a:pt x="1558984" y="5279516"/>
                  <a:pt x="1564787" y="5291651"/>
                  <a:pt x="1549239" y="5268328"/>
                </a:cubicBezTo>
                <a:lnTo>
                  <a:pt x="1537207" y="5220201"/>
                </a:lnTo>
                <a:cubicBezTo>
                  <a:pt x="1535202" y="5212180"/>
                  <a:pt x="1535777" y="5203017"/>
                  <a:pt x="1531191" y="5196138"/>
                </a:cubicBezTo>
                <a:lnTo>
                  <a:pt x="1519160" y="5178091"/>
                </a:lnTo>
                <a:cubicBezTo>
                  <a:pt x="1493413" y="5075108"/>
                  <a:pt x="1515971" y="5172773"/>
                  <a:pt x="1507128" y="4913396"/>
                </a:cubicBezTo>
                <a:cubicBezTo>
                  <a:pt x="1496399" y="4598699"/>
                  <a:pt x="1590499" y="4631977"/>
                  <a:pt x="1416891" y="4618622"/>
                </a:cubicBezTo>
                <a:cubicBezTo>
                  <a:pt x="1406748" y="4598335"/>
                  <a:pt x="1393399" y="4583431"/>
                  <a:pt x="1410875" y="4558465"/>
                </a:cubicBezTo>
                <a:cubicBezTo>
                  <a:pt x="1419167" y="4546619"/>
                  <a:pt x="1436745" y="4544626"/>
                  <a:pt x="1446970" y="4534401"/>
                </a:cubicBezTo>
                <a:cubicBezTo>
                  <a:pt x="1452986" y="4528385"/>
                  <a:pt x="1457938" y="4521073"/>
                  <a:pt x="1465017" y="4516354"/>
                </a:cubicBezTo>
                <a:cubicBezTo>
                  <a:pt x="1470293" y="4512836"/>
                  <a:pt x="1477049" y="4512343"/>
                  <a:pt x="1483065" y="4510338"/>
                </a:cubicBezTo>
                <a:cubicBezTo>
                  <a:pt x="1489081" y="4504322"/>
                  <a:pt x="1495725" y="4498875"/>
                  <a:pt x="1501112" y="4492291"/>
                </a:cubicBezTo>
                <a:cubicBezTo>
                  <a:pt x="1513810" y="4476771"/>
                  <a:pt x="1537207" y="4444165"/>
                  <a:pt x="1537207" y="4444165"/>
                </a:cubicBezTo>
                <a:cubicBezTo>
                  <a:pt x="1539212" y="4438149"/>
                  <a:pt x="1540387" y="4431789"/>
                  <a:pt x="1543223" y="4426117"/>
                </a:cubicBezTo>
                <a:cubicBezTo>
                  <a:pt x="1551598" y="4409366"/>
                  <a:pt x="1559997" y="4403327"/>
                  <a:pt x="1573302" y="4390022"/>
                </a:cubicBezTo>
                <a:cubicBezTo>
                  <a:pt x="1575307" y="4384006"/>
                  <a:pt x="1576171" y="4377481"/>
                  <a:pt x="1579317" y="4371975"/>
                </a:cubicBezTo>
                <a:cubicBezTo>
                  <a:pt x="1583766" y="4364189"/>
                  <a:pt x="1604737" y="4340347"/>
                  <a:pt x="1609396" y="4329865"/>
                </a:cubicBezTo>
                <a:cubicBezTo>
                  <a:pt x="1614547" y="4318276"/>
                  <a:pt x="1621428" y="4293770"/>
                  <a:pt x="1621428" y="4293770"/>
                </a:cubicBezTo>
                <a:cubicBezTo>
                  <a:pt x="1633657" y="4183709"/>
                  <a:pt x="1615216" y="4274141"/>
                  <a:pt x="1639475" y="4221580"/>
                </a:cubicBezTo>
                <a:cubicBezTo>
                  <a:pt x="1648526" y="4201970"/>
                  <a:pt x="1651559" y="4179392"/>
                  <a:pt x="1663539" y="4161422"/>
                </a:cubicBezTo>
                <a:lnTo>
                  <a:pt x="1687602" y="4125328"/>
                </a:lnTo>
                <a:cubicBezTo>
                  <a:pt x="1691920" y="4108054"/>
                  <a:pt x="1698324" y="4079820"/>
                  <a:pt x="1705649" y="4065170"/>
                </a:cubicBezTo>
                <a:lnTo>
                  <a:pt x="1717681" y="4041107"/>
                </a:lnTo>
                <a:cubicBezTo>
                  <a:pt x="1719686" y="4033086"/>
                  <a:pt x="1721425" y="4024994"/>
                  <a:pt x="1723696" y="4017044"/>
                </a:cubicBezTo>
                <a:cubicBezTo>
                  <a:pt x="1725438" y="4010947"/>
                  <a:pt x="1728815" y="4005274"/>
                  <a:pt x="1729712" y="3998996"/>
                </a:cubicBezTo>
                <a:cubicBezTo>
                  <a:pt x="1732844" y="3977070"/>
                  <a:pt x="1732801" y="3954777"/>
                  <a:pt x="1735728" y="3932822"/>
                </a:cubicBezTo>
                <a:cubicBezTo>
                  <a:pt x="1736821" y="3924627"/>
                  <a:pt x="1740265" y="3916894"/>
                  <a:pt x="1741744" y="3908759"/>
                </a:cubicBezTo>
                <a:cubicBezTo>
                  <a:pt x="1744281" y="3894809"/>
                  <a:pt x="1745224" y="3880599"/>
                  <a:pt x="1747760" y="3866649"/>
                </a:cubicBezTo>
                <a:cubicBezTo>
                  <a:pt x="1754905" y="3827351"/>
                  <a:pt x="1753823" y="3857266"/>
                  <a:pt x="1759791" y="3812507"/>
                </a:cubicBezTo>
                <a:cubicBezTo>
                  <a:pt x="1762455" y="3792531"/>
                  <a:pt x="1763307" y="3772346"/>
                  <a:pt x="1765807" y="3752349"/>
                </a:cubicBezTo>
                <a:cubicBezTo>
                  <a:pt x="1767320" y="3740246"/>
                  <a:pt x="1770310" y="3728357"/>
                  <a:pt x="1771823" y="3716254"/>
                </a:cubicBezTo>
                <a:cubicBezTo>
                  <a:pt x="1774323" y="3696257"/>
                  <a:pt x="1775834" y="3676149"/>
                  <a:pt x="1777839" y="3656096"/>
                </a:cubicBezTo>
                <a:cubicBezTo>
                  <a:pt x="1779844" y="3529764"/>
                  <a:pt x="1780027" y="3403391"/>
                  <a:pt x="1783854" y="3277101"/>
                </a:cubicBezTo>
                <a:cubicBezTo>
                  <a:pt x="1784046" y="3270763"/>
                  <a:pt x="1787034" y="3264726"/>
                  <a:pt x="1789870" y="3259054"/>
                </a:cubicBezTo>
                <a:cubicBezTo>
                  <a:pt x="1793104" y="3252587"/>
                  <a:pt x="1797891" y="3247023"/>
                  <a:pt x="1801902" y="3241007"/>
                </a:cubicBezTo>
                <a:cubicBezTo>
                  <a:pt x="1803907" y="3232986"/>
                  <a:pt x="1805541" y="3224863"/>
                  <a:pt x="1807917" y="3216944"/>
                </a:cubicBezTo>
                <a:cubicBezTo>
                  <a:pt x="1811561" y="3204796"/>
                  <a:pt x="1816873" y="3193153"/>
                  <a:pt x="1819949" y="3180849"/>
                </a:cubicBezTo>
                <a:cubicBezTo>
                  <a:pt x="1821954" y="3172828"/>
                  <a:pt x="1822708" y="3164385"/>
                  <a:pt x="1825965" y="3156786"/>
                </a:cubicBezTo>
                <a:cubicBezTo>
                  <a:pt x="1828813" y="3150140"/>
                  <a:pt x="1833986" y="3144754"/>
                  <a:pt x="1837996" y="3138738"/>
                </a:cubicBezTo>
                <a:cubicBezTo>
                  <a:pt x="1842007" y="3118685"/>
                  <a:pt x="1845068" y="3098419"/>
                  <a:pt x="1850028" y="3078580"/>
                </a:cubicBezTo>
                <a:cubicBezTo>
                  <a:pt x="1852033" y="3070559"/>
                  <a:pt x="1854685" y="3062672"/>
                  <a:pt x="1856044" y="3054517"/>
                </a:cubicBezTo>
                <a:cubicBezTo>
                  <a:pt x="1863347" y="3010700"/>
                  <a:pt x="1858878" y="3013102"/>
                  <a:pt x="1868075" y="2976312"/>
                </a:cubicBezTo>
                <a:cubicBezTo>
                  <a:pt x="1869613" y="2970160"/>
                  <a:pt x="1872349" y="2964362"/>
                  <a:pt x="1874091" y="2958265"/>
                </a:cubicBezTo>
                <a:cubicBezTo>
                  <a:pt x="1876362" y="2950315"/>
                  <a:pt x="1878102" y="2942222"/>
                  <a:pt x="1880107" y="2934201"/>
                </a:cubicBezTo>
                <a:cubicBezTo>
                  <a:pt x="1882112" y="2914149"/>
                  <a:pt x="1883273" y="2893994"/>
                  <a:pt x="1886123" y="2874044"/>
                </a:cubicBezTo>
                <a:cubicBezTo>
                  <a:pt x="1887292" y="2865859"/>
                  <a:pt x="1891273" y="2858203"/>
                  <a:pt x="1892139" y="2849980"/>
                </a:cubicBezTo>
                <a:cubicBezTo>
                  <a:pt x="1895295" y="2820000"/>
                  <a:pt x="1894998" y="2789724"/>
                  <a:pt x="1898154" y="2759744"/>
                </a:cubicBezTo>
                <a:cubicBezTo>
                  <a:pt x="1899020" y="2751521"/>
                  <a:pt x="1899584" y="2742560"/>
                  <a:pt x="1904170" y="2735680"/>
                </a:cubicBezTo>
                <a:cubicBezTo>
                  <a:pt x="1911771" y="2724278"/>
                  <a:pt x="1952193" y="2712491"/>
                  <a:pt x="1958312" y="2711617"/>
                </a:cubicBezTo>
                <a:cubicBezTo>
                  <a:pt x="1976375" y="2709036"/>
                  <a:pt x="2011159" y="2704861"/>
                  <a:pt x="2030502" y="2699586"/>
                </a:cubicBezTo>
                <a:cubicBezTo>
                  <a:pt x="2042737" y="2696249"/>
                  <a:pt x="2054565" y="2691565"/>
                  <a:pt x="2066596" y="2687554"/>
                </a:cubicBezTo>
                <a:cubicBezTo>
                  <a:pt x="2072612" y="2685549"/>
                  <a:pt x="2079368" y="2685056"/>
                  <a:pt x="2084644" y="2681538"/>
                </a:cubicBezTo>
                <a:lnTo>
                  <a:pt x="2120739" y="2657475"/>
                </a:lnTo>
                <a:cubicBezTo>
                  <a:pt x="2126755" y="2653465"/>
                  <a:pt x="2133674" y="2650556"/>
                  <a:pt x="2138786" y="2645444"/>
                </a:cubicBezTo>
                <a:cubicBezTo>
                  <a:pt x="2144802" y="2639428"/>
                  <a:pt x="2150297" y="2632842"/>
                  <a:pt x="2156833" y="2627396"/>
                </a:cubicBezTo>
                <a:cubicBezTo>
                  <a:pt x="2162387" y="2622767"/>
                  <a:pt x="2169477" y="2620168"/>
                  <a:pt x="2174881" y="2615365"/>
                </a:cubicBezTo>
                <a:cubicBezTo>
                  <a:pt x="2187598" y="2604061"/>
                  <a:pt x="2210975" y="2579270"/>
                  <a:pt x="2210975" y="2579270"/>
                </a:cubicBezTo>
                <a:cubicBezTo>
                  <a:pt x="2225293" y="2536316"/>
                  <a:pt x="2212454" y="2550210"/>
                  <a:pt x="2241054" y="2531144"/>
                </a:cubicBezTo>
                <a:cubicBezTo>
                  <a:pt x="2247753" y="2511047"/>
                  <a:pt x="2248050" y="2511693"/>
                  <a:pt x="2253086" y="2489033"/>
                </a:cubicBezTo>
                <a:cubicBezTo>
                  <a:pt x="2255304" y="2479052"/>
                  <a:pt x="2256803" y="2468917"/>
                  <a:pt x="2259102" y="2458954"/>
                </a:cubicBezTo>
                <a:cubicBezTo>
                  <a:pt x="2262820" y="2442842"/>
                  <a:pt x="2265904" y="2426515"/>
                  <a:pt x="2271133" y="2410828"/>
                </a:cubicBezTo>
                <a:cubicBezTo>
                  <a:pt x="2273138" y="2404812"/>
                  <a:pt x="2275611" y="2398932"/>
                  <a:pt x="2277149" y="2392780"/>
                </a:cubicBezTo>
                <a:lnTo>
                  <a:pt x="2283715" y="2363984"/>
                </a:lnTo>
                <a:lnTo>
                  <a:pt x="2283592" y="2366424"/>
                </a:lnTo>
                <a:cubicBezTo>
                  <a:pt x="2284859" y="2365932"/>
                  <a:pt x="2288123" y="2360569"/>
                  <a:pt x="2295196" y="2344654"/>
                </a:cubicBezTo>
                <a:cubicBezTo>
                  <a:pt x="2300347" y="2333065"/>
                  <a:pt x="2307228" y="2308559"/>
                  <a:pt x="2307228" y="2308559"/>
                </a:cubicBezTo>
                <a:cubicBezTo>
                  <a:pt x="2309233" y="2292517"/>
                  <a:pt x="2310352" y="2276339"/>
                  <a:pt x="2313244" y="2260433"/>
                </a:cubicBezTo>
                <a:cubicBezTo>
                  <a:pt x="2314378" y="2254194"/>
                  <a:pt x="2318016" y="2248604"/>
                  <a:pt x="2319260" y="2242386"/>
                </a:cubicBezTo>
                <a:cubicBezTo>
                  <a:pt x="2324044" y="2218464"/>
                  <a:pt x="2326507" y="2194117"/>
                  <a:pt x="2331291" y="2170196"/>
                </a:cubicBezTo>
                <a:cubicBezTo>
                  <a:pt x="2339699" y="2128156"/>
                  <a:pt x="2335626" y="2150203"/>
                  <a:pt x="2343323" y="2104022"/>
                </a:cubicBezTo>
                <a:cubicBezTo>
                  <a:pt x="2341318" y="2011780"/>
                  <a:pt x="2349168" y="1918794"/>
                  <a:pt x="2337307" y="1827296"/>
                </a:cubicBezTo>
                <a:cubicBezTo>
                  <a:pt x="2334729" y="1807410"/>
                  <a:pt x="2315391" y="1793349"/>
                  <a:pt x="2301212" y="1779170"/>
                </a:cubicBezTo>
                <a:cubicBezTo>
                  <a:pt x="2289180" y="1767138"/>
                  <a:pt x="2279275" y="1752513"/>
                  <a:pt x="2265117" y="1743075"/>
                </a:cubicBezTo>
                <a:cubicBezTo>
                  <a:pt x="2259101" y="1739065"/>
                  <a:pt x="2252474" y="1735847"/>
                  <a:pt x="2247070" y="1731044"/>
                </a:cubicBezTo>
                <a:cubicBezTo>
                  <a:pt x="2234353" y="1719740"/>
                  <a:pt x="2225132" y="1704388"/>
                  <a:pt x="2210975" y="1694949"/>
                </a:cubicBezTo>
                <a:cubicBezTo>
                  <a:pt x="2185850" y="1678198"/>
                  <a:pt x="2198040" y="1688029"/>
                  <a:pt x="2174881" y="1664870"/>
                </a:cubicBezTo>
                <a:cubicBezTo>
                  <a:pt x="2172876" y="1652838"/>
                  <a:pt x="2172722" y="1640347"/>
                  <a:pt x="2168865" y="1628775"/>
                </a:cubicBezTo>
                <a:cubicBezTo>
                  <a:pt x="2166579" y="1621916"/>
                  <a:pt x="2160420" y="1617005"/>
                  <a:pt x="2156833" y="1610728"/>
                </a:cubicBezTo>
                <a:cubicBezTo>
                  <a:pt x="2126298" y="1557292"/>
                  <a:pt x="2162089" y="1612595"/>
                  <a:pt x="2132770" y="1568617"/>
                </a:cubicBezTo>
                <a:cubicBezTo>
                  <a:pt x="2130765" y="1560596"/>
                  <a:pt x="2129025" y="1552504"/>
                  <a:pt x="2126754" y="1544554"/>
                </a:cubicBezTo>
                <a:cubicBezTo>
                  <a:pt x="2125012" y="1538457"/>
                  <a:pt x="2121983" y="1532725"/>
                  <a:pt x="2120739" y="1526507"/>
                </a:cubicBezTo>
                <a:cubicBezTo>
                  <a:pt x="2117958" y="1512603"/>
                  <a:pt x="2117260" y="1498347"/>
                  <a:pt x="2114723" y="1484396"/>
                </a:cubicBezTo>
                <a:cubicBezTo>
                  <a:pt x="2113244" y="1476261"/>
                  <a:pt x="2110066" y="1468488"/>
                  <a:pt x="2108707" y="1460333"/>
                </a:cubicBezTo>
                <a:cubicBezTo>
                  <a:pt x="2106049" y="1444386"/>
                  <a:pt x="2105149" y="1428186"/>
                  <a:pt x="2102691" y="1412207"/>
                </a:cubicBezTo>
                <a:cubicBezTo>
                  <a:pt x="2101136" y="1402101"/>
                  <a:pt x="2098504" y="1392188"/>
                  <a:pt x="2096675" y="1382128"/>
                </a:cubicBezTo>
                <a:cubicBezTo>
                  <a:pt x="2095879" y="1377749"/>
                  <a:pt x="2087268" y="1322952"/>
                  <a:pt x="2084644" y="1315954"/>
                </a:cubicBezTo>
                <a:cubicBezTo>
                  <a:pt x="2082105" y="1309184"/>
                  <a:pt x="2076444" y="1304038"/>
                  <a:pt x="2072612" y="1297907"/>
                </a:cubicBezTo>
                <a:cubicBezTo>
                  <a:pt x="2066415" y="1287992"/>
                  <a:pt x="2059403" y="1278473"/>
                  <a:pt x="2054565" y="1267828"/>
                </a:cubicBezTo>
                <a:cubicBezTo>
                  <a:pt x="2043570" y="1243639"/>
                  <a:pt x="2043229" y="1231162"/>
                  <a:pt x="2036517" y="1207670"/>
                </a:cubicBezTo>
                <a:cubicBezTo>
                  <a:pt x="2034775" y="1201573"/>
                  <a:pt x="2032244" y="1195719"/>
                  <a:pt x="2030502" y="1189622"/>
                </a:cubicBezTo>
                <a:cubicBezTo>
                  <a:pt x="2028231" y="1181672"/>
                  <a:pt x="2027743" y="1173158"/>
                  <a:pt x="2024486" y="1165559"/>
                </a:cubicBezTo>
                <a:cubicBezTo>
                  <a:pt x="2021638" y="1158914"/>
                  <a:pt x="2016465" y="1153528"/>
                  <a:pt x="2012454" y="1147512"/>
                </a:cubicBezTo>
                <a:cubicBezTo>
                  <a:pt x="2001866" y="1115745"/>
                  <a:pt x="2009957" y="1134744"/>
                  <a:pt x="1982375" y="1093370"/>
                </a:cubicBezTo>
                <a:cubicBezTo>
                  <a:pt x="1975539" y="1083116"/>
                  <a:pt x="1959766" y="1058729"/>
                  <a:pt x="1952296" y="1051259"/>
                </a:cubicBezTo>
                <a:cubicBezTo>
                  <a:pt x="1947184" y="1046147"/>
                  <a:pt x="1940265" y="1043238"/>
                  <a:pt x="1934249" y="1039228"/>
                </a:cubicBezTo>
                <a:cubicBezTo>
                  <a:pt x="1900163" y="988099"/>
                  <a:pt x="1956298" y="1067288"/>
                  <a:pt x="1886123" y="997117"/>
                </a:cubicBezTo>
                <a:cubicBezTo>
                  <a:pt x="1880107" y="991101"/>
                  <a:pt x="1874998" y="984015"/>
                  <a:pt x="1868075" y="979070"/>
                </a:cubicBezTo>
                <a:cubicBezTo>
                  <a:pt x="1852581" y="968003"/>
                  <a:pt x="1824359" y="960488"/>
                  <a:pt x="1807917" y="955007"/>
                </a:cubicBezTo>
                <a:cubicBezTo>
                  <a:pt x="1778294" y="945133"/>
                  <a:pt x="1796133" y="950035"/>
                  <a:pt x="1753775" y="942975"/>
                </a:cubicBezTo>
                <a:cubicBezTo>
                  <a:pt x="1709802" y="913661"/>
                  <a:pt x="1765097" y="949445"/>
                  <a:pt x="1711665" y="918912"/>
                </a:cubicBezTo>
                <a:cubicBezTo>
                  <a:pt x="1705387" y="915325"/>
                  <a:pt x="1700084" y="910113"/>
                  <a:pt x="1693617" y="906880"/>
                </a:cubicBezTo>
                <a:cubicBezTo>
                  <a:pt x="1679870" y="900006"/>
                  <a:pt x="1659213" y="898280"/>
                  <a:pt x="1645491" y="894849"/>
                </a:cubicBezTo>
                <a:cubicBezTo>
                  <a:pt x="1639339" y="893311"/>
                  <a:pt x="1633541" y="890575"/>
                  <a:pt x="1627444" y="888833"/>
                </a:cubicBezTo>
                <a:cubicBezTo>
                  <a:pt x="1619494" y="886562"/>
                  <a:pt x="1611402" y="884822"/>
                  <a:pt x="1603381" y="882817"/>
                </a:cubicBezTo>
                <a:cubicBezTo>
                  <a:pt x="1599370" y="876801"/>
                  <a:pt x="1597365" y="868780"/>
                  <a:pt x="1591349" y="864770"/>
                </a:cubicBezTo>
                <a:cubicBezTo>
                  <a:pt x="1584470" y="860184"/>
                  <a:pt x="1575236" y="861025"/>
                  <a:pt x="1567286" y="858754"/>
                </a:cubicBezTo>
                <a:cubicBezTo>
                  <a:pt x="1524123" y="846421"/>
                  <a:pt x="1580314" y="858953"/>
                  <a:pt x="1519160" y="846722"/>
                </a:cubicBezTo>
                <a:cubicBezTo>
                  <a:pt x="1487072" y="798592"/>
                  <a:pt x="1529189" y="856752"/>
                  <a:pt x="1489081" y="816644"/>
                </a:cubicBezTo>
                <a:cubicBezTo>
                  <a:pt x="1483968" y="811531"/>
                  <a:pt x="1482162" y="803709"/>
                  <a:pt x="1477049" y="798596"/>
                </a:cubicBezTo>
                <a:cubicBezTo>
                  <a:pt x="1465388" y="786935"/>
                  <a:pt x="1455632" y="785442"/>
                  <a:pt x="1440954" y="780549"/>
                </a:cubicBezTo>
                <a:cubicBezTo>
                  <a:pt x="1436944" y="774533"/>
                  <a:pt x="1434569" y="767018"/>
                  <a:pt x="1428923" y="762501"/>
                </a:cubicBezTo>
                <a:cubicBezTo>
                  <a:pt x="1423971" y="758540"/>
                  <a:pt x="1416547" y="759322"/>
                  <a:pt x="1410875" y="756486"/>
                </a:cubicBezTo>
                <a:cubicBezTo>
                  <a:pt x="1404408" y="753253"/>
                  <a:pt x="1399598" y="746993"/>
                  <a:pt x="1392828" y="744454"/>
                </a:cubicBezTo>
                <a:cubicBezTo>
                  <a:pt x="1383254" y="740864"/>
                  <a:pt x="1372669" y="740918"/>
                  <a:pt x="1362749" y="738438"/>
                </a:cubicBezTo>
                <a:cubicBezTo>
                  <a:pt x="1356597" y="736900"/>
                  <a:pt x="1350892" y="733798"/>
                  <a:pt x="1344702" y="732422"/>
                </a:cubicBezTo>
                <a:cubicBezTo>
                  <a:pt x="1332795" y="729776"/>
                  <a:pt x="1320639" y="728412"/>
                  <a:pt x="1308607" y="726407"/>
                </a:cubicBezTo>
                <a:cubicBezTo>
                  <a:pt x="1304596" y="720391"/>
                  <a:pt x="1302221" y="712876"/>
                  <a:pt x="1296575" y="708359"/>
                </a:cubicBezTo>
                <a:cubicBezTo>
                  <a:pt x="1291623" y="704398"/>
                  <a:pt x="1283012" y="706828"/>
                  <a:pt x="1278528" y="702344"/>
                </a:cubicBezTo>
                <a:cubicBezTo>
                  <a:pt x="1274044" y="697860"/>
                  <a:pt x="1275348" y="689968"/>
                  <a:pt x="1272512" y="684296"/>
                </a:cubicBezTo>
                <a:cubicBezTo>
                  <a:pt x="1269279" y="677829"/>
                  <a:pt x="1263714" y="672716"/>
                  <a:pt x="1260481" y="666249"/>
                </a:cubicBezTo>
                <a:cubicBezTo>
                  <a:pt x="1254315" y="653916"/>
                  <a:pt x="1250737" y="629563"/>
                  <a:pt x="1248449" y="618122"/>
                </a:cubicBezTo>
                <a:cubicBezTo>
                  <a:pt x="1250454" y="590048"/>
                  <a:pt x="1250290" y="561735"/>
                  <a:pt x="1254465" y="533901"/>
                </a:cubicBezTo>
                <a:cubicBezTo>
                  <a:pt x="1256346" y="521359"/>
                  <a:pt x="1257528" y="506775"/>
                  <a:pt x="1266496" y="497807"/>
                </a:cubicBezTo>
                <a:cubicBezTo>
                  <a:pt x="1272512" y="491791"/>
                  <a:pt x="1276548" y="482666"/>
                  <a:pt x="1284544" y="479759"/>
                </a:cubicBezTo>
                <a:cubicBezTo>
                  <a:pt x="1299737" y="474234"/>
                  <a:pt x="1316628" y="475749"/>
                  <a:pt x="1332670" y="473744"/>
                </a:cubicBezTo>
                <a:lnTo>
                  <a:pt x="1356733" y="437649"/>
                </a:lnTo>
                <a:cubicBezTo>
                  <a:pt x="1360744" y="431633"/>
                  <a:pt x="1366478" y="426460"/>
                  <a:pt x="1368765" y="419601"/>
                </a:cubicBezTo>
                <a:lnTo>
                  <a:pt x="1374781" y="401554"/>
                </a:lnTo>
                <a:cubicBezTo>
                  <a:pt x="1372406" y="356434"/>
                  <a:pt x="1372531" y="294051"/>
                  <a:pt x="1362749" y="245144"/>
                </a:cubicBezTo>
                <a:cubicBezTo>
                  <a:pt x="1361505" y="238926"/>
                  <a:pt x="1360251" y="232372"/>
                  <a:pt x="1356733" y="227096"/>
                </a:cubicBezTo>
                <a:cubicBezTo>
                  <a:pt x="1347470" y="213201"/>
                  <a:pt x="1333955" y="205895"/>
                  <a:pt x="1320639" y="197017"/>
                </a:cubicBezTo>
                <a:cubicBezTo>
                  <a:pt x="1309663" y="180555"/>
                  <a:pt x="1309556" y="175380"/>
                  <a:pt x="1290560" y="166938"/>
                </a:cubicBezTo>
                <a:cubicBezTo>
                  <a:pt x="1278971" y="161787"/>
                  <a:pt x="1254465" y="154907"/>
                  <a:pt x="1254465" y="154907"/>
                </a:cubicBezTo>
                <a:cubicBezTo>
                  <a:pt x="1250454" y="148891"/>
                  <a:pt x="1248079" y="141376"/>
                  <a:pt x="1242433" y="136859"/>
                </a:cubicBezTo>
                <a:cubicBezTo>
                  <a:pt x="1237481" y="132898"/>
                  <a:pt x="1230058" y="133680"/>
                  <a:pt x="1224386" y="130844"/>
                </a:cubicBezTo>
                <a:cubicBezTo>
                  <a:pt x="1210869" y="124086"/>
                  <a:pt x="1197791" y="112165"/>
                  <a:pt x="1188291" y="100765"/>
                </a:cubicBezTo>
                <a:cubicBezTo>
                  <a:pt x="1172404" y="81701"/>
                  <a:pt x="1172970" y="72848"/>
                  <a:pt x="1164228" y="46622"/>
                </a:cubicBezTo>
                <a:cubicBezTo>
                  <a:pt x="1162223" y="40606"/>
                  <a:pt x="1161729" y="33851"/>
                  <a:pt x="1158212" y="28575"/>
                </a:cubicBezTo>
                <a:close/>
                <a:moveTo>
                  <a:pt x="0" y="0"/>
                </a:moveTo>
                <a:lnTo>
                  <a:pt x="2390775" y="0"/>
                </a:lnTo>
                <a:lnTo>
                  <a:pt x="2390775" y="5886450"/>
                </a:lnTo>
                <a:lnTo>
                  <a:pt x="0" y="58864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1A7E36-55B7-4384-9C93-2265A069D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51" y="3066139"/>
            <a:ext cx="835977" cy="2264228"/>
          </a:xfrm>
          <a:prstGeom prst="rect">
            <a:avLst/>
          </a:prstGeom>
        </p:spPr>
      </p:pic>
      <p:sp>
        <p:nvSpPr>
          <p:cNvPr id="15" name="左大括号 14">
            <a:extLst>
              <a:ext uri="{FF2B5EF4-FFF2-40B4-BE49-F238E27FC236}">
                <a16:creationId xmlns:a16="http://schemas.microsoft.com/office/drawing/2014/main" id="{9D2799E8-8EBB-476B-88EB-084C0F876232}"/>
              </a:ext>
            </a:extLst>
          </p:cNvPr>
          <p:cNvSpPr/>
          <p:nvPr/>
        </p:nvSpPr>
        <p:spPr>
          <a:xfrm flipH="1">
            <a:off x="3474211" y="3852945"/>
            <a:ext cx="259977" cy="1472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61C6E-2BE8-420A-B955-AC982E1C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7" y="1981200"/>
            <a:ext cx="1076325" cy="2895600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90B9DCA-9F4F-4B38-B063-1A9E3E601C4C}"/>
              </a:ext>
            </a:extLst>
          </p:cNvPr>
          <p:cNvSpPr/>
          <p:nvPr/>
        </p:nvSpPr>
        <p:spPr>
          <a:xfrm>
            <a:off x="5557837" y="1984375"/>
            <a:ext cx="1076325" cy="2892425"/>
          </a:xfrm>
          <a:custGeom>
            <a:avLst/>
            <a:gdLst>
              <a:gd name="connsiteX0" fmla="*/ 297491 w 1076325"/>
              <a:gd name="connsiteY0" fmla="*/ 2533933 h 2892425"/>
              <a:gd name="connsiteX1" fmla="*/ 298245 w 1076325"/>
              <a:gd name="connsiteY1" fmla="*/ 2537762 h 2892425"/>
              <a:gd name="connsiteX2" fmla="*/ 297591 w 1076325"/>
              <a:gd name="connsiteY2" fmla="*/ 2534598 h 2892425"/>
              <a:gd name="connsiteX3" fmla="*/ 661988 w 1076325"/>
              <a:gd name="connsiteY3" fmla="*/ 3175 h 2892425"/>
              <a:gd name="connsiteX4" fmla="*/ 633413 w 1076325"/>
              <a:gd name="connsiteY4" fmla="*/ 6350 h 2892425"/>
              <a:gd name="connsiteX5" fmla="*/ 522288 w 1076325"/>
              <a:gd name="connsiteY5" fmla="*/ 9525 h 2892425"/>
              <a:gd name="connsiteX6" fmla="*/ 509588 w 1076325"/>
              <a:gd name="connsiteY6" fmla="*/ 15875 h 2892425"/>
              <a:gd name="connsiteX7" fmla="*/ 500063 w 1076325"/>
              <a:gd name="connsiteY7" fmla="*/ 19050 h 2892425"/>
              <a:gd name="connsiteX8" fmla="*/ 496888 w 1076325"/>
              <a:gd name="connsiteY8" fmla="*/ 28575 h 2892425"/>
              <a:gd name="connsiteX9" fmla="*/ 487363 w 1076325"/>
              <a:gd name="connsiteY9" fmla="*/ 34925 h 2892425"/>
              <a:gd name="connsiteX10" fmla="*/ 461963 w 1076325"/>
              <a:gd name="connsiteY10" fmla="*/ 44450 h 2892425"/>
              <a:gd name="connsiteX11" fmla="*/ 449263 w 1076325"/>
              <a:gd name="connsiteY11" fmla="*/ 79375 h 2892425"/>
              <a:gd name="connsiteX12" fmla="*/ 439738 w 1076325"/>
              <a:gd name="connsiteY12" fmla="*/ 85725 h 2892425"/>
              <a:gd name="connsiteX13" fmla="*/ 436563 w 1076325"/>
              <a:gd name="connsiteY13" fmla="*/ 98425 h 2892425"/>
              <a:gd name="connsiteX14" fmla="*/ 427038 w 1076325"/>
              <a:gd name="connsiteY14" fmla="*/ 101600 h 2892425"/>
              <a:gd name="connsiteX15" fmla="*/ 420688 w 1076325"/>
              <a:gd name="connsiteY15" fmla="*/ 111125 h 2892425"/>
              <a:gd name="connsiteX16" fmla="*/ 417513 w 1076325"/>
              <a:gd name="connsiteY16" fmla="*/ 127000 h 2892425"/>
              <a:gd name="connsiteX17" fmla="*/ 414338 w 1076325"/>
              <a:gd name="connsiteY17" fmla="*/ 136525 h 2892425"/>
              <a:gd name="connsiteX18" fmla="*/ 407988 w 1076325"/>
              <a:gd name="connsiteY18" fmla="*/ 168275 h 2892425"/>
              <a:gd name="connsiteX19" fmla="*/ 404813 w 1076325"/>
              <a:gd name="connsiteY19" fmla="*/ 180975 h 2892425"/>
              <a:gd name="connsiteX20" fmla="*/ 398463 w 1076325"/>
              <a:gd name="connsiteY20" fmla="*/ 200025 h 2892425"/>
              <a:gd name="connsiteX21" fmla="*/ 401638 w 1076325"/>
              <a:gd name="connsiteY21" fmla="*/ 244475 h 2892425"/>
              <a:gd name="connsiteX22" fmla="*/ 404813 w 1076325"/>
              <a:gd name="connsiteY22" fmla="*/ 254000 h 2892425"/>
              <a:gd name="connsiteX23" fmla="*/ 423863 w 1076325"/>
              <a:gd name="connsiteY23" fmla="*/ 263525 h 2892425"/>
              <a:gd name="connsiteX24" fmla="*/ 427038 w 1076325"/>
              <a:gd name="connsiteY24" fmla="*/ 276225 h 2892425"/>
              <a:gd name="connsiteX25" fmla="*/ 430213 w 1076325"/>
              <a:gd name="connsiteY25" fmla="*/ 285750 h 2892425"/>
              <a:gd name="connsiteX26" fmla="*/ 427038 w 1076325"/>
              <a:gd name="connsiteY26" fmla="*/ 336550 h 2892425"/>
              <a:gd name="connsiteX27" fmla="*/ 423863 w 1076325"/>
              <a:gd name="connsiteY27" fmla="*/ 368300 h 2892425"/>
              <a:gd name="connsiteX28" fmla="*/ 404813 w 1076325"/>
              <a:gd name="connsiteY28" fmla="*/ 374650 h 2892425"/>
              <a:gd name="connsiteX29" fmla="*/ 388938 w 1076325"/>
              <a:gd name="connsiteY29" fmla="*/ 387350 h 2892425"/>
              <a:gd name="connsiteX30" fmla="*/ 357188 w 1076325"/>
              <a:gd name="connsiteY30" fmla="*/ 406400 h 2892425"/>
              <a:gd name="connsiteX31" fmla="*/ 338138 w 1076325"/>
              <a:gd name="connsiteY31" fmla="*/ 412750 h 2892425"/>
              <a:gd name="connsiteX32" fmla="*/ 328613 w 1076325"/>
              <a:gd name="connsiteY32" fmla="*/ 415925 h 2892425"/>
              <a:gd name="connsiteX33" fmla="*/ 309563 w 1076325"/>
              <a:gd name="connsiteY33" fmla="*/ 419100 h 2892425"/>
              <a:gd name="connsiteX34" fmla="*/ 274638 w 1076325"/>
              <a:gd name="connsiteY34" fmla="*/ 425450 h 2892425"/>
              <a:gd name="connsiteX35" fmla="*/ 255588 w 1076325"/>
              <a:gd name="connsiteY35" fmla="*/ 431800 h 2892425"/>
              <a:gd name="connsiteX36" fmla="*/ 239713 w 1076325"/>
              <a:gd name="connsiteY36" fmla="*/ 444500 h 2892425"/>
              <a:gd name="connsiteX37" fmla="*/ 227013 w 1076325"/>
              <a:gd name="connsiteY37" fmla="*/ 466725 h 2892425"/>
              <a:gd name="connsiteX38" fmla="*/ 214313 w 1076325"/>
              <a:gd name="connsiteY38" fmla="*/ 482600 h 2892425"/>
              <a:gd name="connsiteX39" fmla="*/ 211138 w 1076325"/>
              <a:gd name="connsiteY39" fmla="*/ 492125 h 2892425"/>
              <a:gd name="connsiteX40" fmla="*/ 188913 w 1076325"/>
              <a:gd name="connsiteY40" fmla="*/ 508000 h 2892425"/>
              <a:gd name="connsiteX41" fmla="*/ 163513 w 1076325"/>
              <a:gd name="connsiteY41" fmla="*/ 530225 h 2892425"/>
              <a:gd name="connsiteX42" fmla="*/ 144463 w 1076325"/>
              <a:gd name="connsiteY42" fmla="*/ 546100 h 2892425"/>
              <a:gd name="connsiteX43" fmla="*/ 128588 w 1076325"/>
              <a:gd name="connsiteY43" fmla="*/ 558800 h 2892425"/>
              <a:gd name="connsiteX44" fmla="*/ 112713 w 1076325"/>
              <a:gd name="connsiteY44" fmla="*/ 577850 h 2892425"/>
              <a:gd name="connsiteX45" fmla="*/ 103188 w 1076325"/>
              <a:gd name="connsiteY45" fmla="*/ 587375 h 2892425"/>
              <a:gd name="connsiteX46" fmla="*/ 100013 w 1076325"/>
              <a:gd name="connsiteY46" fmla="*/ 596900 h 2892425"/>
              <a:gd name="connsiteX47" fmla="*/ 87313 w 1076325"/>
              <a:gd name="connsiteY47" fmla="*/ 615950 h 2892425"/>
              <a:gd name="connsiteX48" fmla="*/ 80963 w 1076325"/>
              <a:gd name="connsiteY48" fmla="*/ 638175 h 2892425"/>
              <a:gd name="connsiteX49" fmla="*/ 74613 w 1076325"/>
              <a:gd name="connsiteY49" fmla="*/ 657225 h 2892425"/>
              <a:gd name="connsiteX50" fmla="*/ 68263 w 1076325"/>
              <a:gd name="connsiteY50" fmla="*/ 682625 h 2892425"/>
              <a:gd name="connsiteX51" fmla="*/ 65088 w 1076325"/>
              <a:gd name="connsiteY51" fmla="*/ 692150 h 2892425"/>
              <a:gd name="connsiteX52" fmla="*/ 58738 w 1076325"/>
              <a:gd name="connsiteY52" fmla="*/ 736600 h 2892425"/>
              <a:gd name="connsiteX53" fmla="*/ 55563 w 1076325"/>
              <a:gd name="connsiteY53" fmla="*/ 749300 h 2892425"/>
              <a:gd name="connsiteX54" fmla="*/ 46038 w 1076325"/>
              <a:gd name="connsiteY54" fmla="*/ 784225 h 2892425"/>
              <a:gd name="connsiteX55" fmla="*/ 36513 w 1076325"/>
              <a:gd name="connsiteY55" fmla="*/ 815975 h 2892425"/>
              <a:gd name="connsiteX56" fmla="*/ 33338 w 1076325"/>
              <a:gd name="connsiteY56" fmla="*/ 835025 h 2892425"/>
              <a:gd name="connsiteX57" fmla="*/ 26988 w 1076325"/>
              <a:gd name="connsiteY57" fmla="*/ 854075 h 2892425"/>
              <a:gd name="connsiteX58" fmla="*/ 23813 w 1076325"/>
              <a:gd name="connsiteY58" fmla="*/ 863600 h 2892425"/>
              <a:gd name="connsiteX59" fmla="*/ 20638 w 1076325"/>
              <a:gd name="connsiteY59" fmla="*/ 873125 h 2892425"/>
              <a:gd name="connsiteX60" fmla="*/ 17463 w 1076325"/>
              <a:gd name="connsiteY60" fmla="*/ 933450 h 2892425"/>
              <a:gd name="connsiteX61" fmla="*/ 14288 w 1076325"/>
              <a:gd name="connsiteY61" fmla="*/ 942975 h 2892425"/>
              <a:gd name="connsiteX62" fmla="*/ 7938 w 1076325"/>
              <a:gd name="connsiteY62" fmla="*/ 952500 h 2892425"/>
              <a:gd name="connsiteX63" fmla="*/ 4763 w 1076325"/>
              <a:gd name="connsiteY63" fmla="*/ 965200 h 2892425"/>
              <a:gd name="connsiteX64" fmla="*/ 4763 w 1076325"/>
              <a:gd name="connsiteY64" fmla="*/ 1060450 h 2892425"/>
              <a:gd name="connsiteX65" fmla="*/ 11113 w 1076325"/>
              <a:gd name="connsiteY65" fmla="*/ 1069975 h 2892425"/>
              <a:gd name="connsiteX66" fmla="*/ 14288 w 1076325"/>
              <a:gd name="connsiteY66" fmla="*/ 1079500 h 2892425"/>
              <a:gd name="connsiteX67" fmla="*/ 23813 w 1076325"/>
              <a:gd name="connsiteY67" fmla="*/ 1082675 h 2892425"/>
              <a:gd name="connsiteX68" fmla="*/ 42863 w 1076325"/>
              <a:gd name="connsiteY68" fmla="*/ 1095375 h 2892425"/>
              <a:gd name="connsiteX69" fmla="*/ 52388 w 1076325"/>
              <a:gd name="connsiteY69" fmla="*/ 1101725 h 2892425"/>
              <a:gd name="connsiteX70" fmla="*/ 68263 w 1076325"/>
              <a:gd name="connsiteY70" fmla="*/ 1114425 h 2892425"/>
              <a:gd name="connsiteX71" fmla="*/ 74613 w 1076325"/>
              <a:gd name="connsiteY71" fmla="*/ 1123950 h 2892425"/>
              <a:gd name="connsiteX72" fmla="*/ 93663 w 1076325"/>
              <a:gd name="connsiteY72" fmla="*/ 1136650 h 2892425"/>
              <a:gd name="connsiteX73" fmla="*/ 96838 w 1076325"/>
              <a:gd name="connsiteY73" fmla="*/ 1155700 h 2892425"/>
              <a:gd name="connsiteX74" fmla="*/ 115888 w 1076325"/>
              <a:gd name="connsiteY74" fmla="*/ 1162050 h 2892425"/>
              <a:gd name="connsiteX75" fmla="*/ 157163 w 1076325"/>
              <a:gd name="connsiteY75" fmla="*/ 1168400 h 2892425"/>
              <a:gd name="connsiteX76" fmla="*/ 160338 w 1076325"/>
              <a:gd name="connsiteY76" fmla="*/ 1177925 h 2892425"/>
              <a:gd name="connsiteX77" fmla="*/ 153988 w 1076325"/>
              <a:gd name="connsiteY77" fmla="*/ 1216025 h 2892425"/>
              <a:gd name="connsiteX78" fmla="*/ 147638 w 1076325"/>
              <a:gd name="connsiteY78" fmla="*/ 1298575 h 2892425"/>
              <a:gd name="connsiteX79" fmla="*/ 141288 w 1076325"/>
              <a:gd name="connsiteY79" fmla="*/ 1384300 h 2892425"/>
              <a:gd name="connsiteX80" fmla="*/ 144463 w 1076325"/>
              <a:gd name="connsiteY80" fmla="*/ 1504950 h 2892425"/>
              <a:gd name="connsiteX81" fmla="*/ 150813 w 1076325"/>
              <a:gd name="connsiteY81" fmla="*/ 1514475 h 2892425"/>
              <a:gd name="connsiteX82" fmla="*/ 169863 w 1076325"/>
              <a:gd name="connsiteY82" fmla="*/ 1527175 h 2892425"/>
              <a:gd name="connsiteX83" fmla="*/ 173038 w 1076325"/>
              <a:gd name="connsiteY83" fmla="*/ 1536700 h 2892425"/>
              <a:gd name="connsiteX84" fmla="*/ 185738 w 1076325"/>
              <a:gd name="connsiteY84" fmla="*/ 1555750 h 2892425"/>
              <a:gd name="connsiteX85" fmla="*/ 188913 w 1076325"/>
              <a:gd name="connsiteY85" fmla="*/ 1565275 h 2892425"/>
              <a:gd name="connsiteX86" fmla="*/ 198438 w 1076325"/>
              <a:gd name="connsiteY86" fmla="*/ 1584325 h 2892425"/>
              <a:gd name="connsiteX87" fmla="*/ 195263 w 1076325"/>
              <a:gd name="connsiteY87" fmla="*/ 1628775 h 2892425"/>
              <a:gd name="connsiteX88" fmla="*/ 192088 w 1076325"/>
              <a:gd name="connsiteY88" fmla="*/ 1638300 h 2892425"/>
              <a:gd name="connsiteX89" fmla="*/ 188913 w 1076325"/>
              <a:gd name="connsiteY89" fmla="*/ 1739900 h 2892425"/>
              <a:gd name="connsiteX90" fmla="*/ 182563 w 1076325"/>
              <a:gd name="connsiteY90" fmla="*/ 1758950 h 2892425"/>
              <a:gd name="connsiteX91" fmla="*/ 176213 w 1076325"/>
              <a:gd name="connsiteY91" fmla="*/ 1778000 h 2892425"/>
              <a:gd name="connsiteX92" fmla="*/ 173038 w 1076325"/>
              <a:gd name="connsiteY92" fmla="*/ 1787525 h 2892425"/>
              <a:gd name="connsiteX93" fmla="*/ 166688 w 1076325"/>
              <a:gd name="connsiteY93" fmla="*/ 1797050 h 2892425"/>
              <a:gd name="connsiteX94" fmla="*/ 163513 w 1076325"/>
              <a:gd name="connsiteY94" fmla="*/ 1806575 h 2892425"/>
              <a:gd name="connsiteX95" fmla="*/ 153988 w 1076325"/>
              <a:gd name="connsiteY95" fmla="*/ 1819275 h 2892425"/>
              <a:gd name="connsiteX96" fmla="*/ 150813 w 1076325"/>
              <a:gd name="connsiteY96" fmla="*/ 1831975 h 2892425"/>
              <a:gd name="connsiteX97" fmla="*/ 147638 w 1076325"/>
              <a:gd name="connsiteY97" fmla="*/ 1841500 h 2892425"/>
              <a:gd name="connsiteX98" fmla="*/ 144463 w 1076325"/>
              <a:gd name="connsiteY98" fmla="*/ 1863725 h 2892425"/>
              <a:gd name="connsiteX99" fmla="*/ 134938 w 1076325"/>
              <a:gd name="connsiteY99" fmla="*/ 1898650 h 2892425"/>
              <a:gd name="connsiteX100" fmla="*/ 128588 w 1076325"/>
              <a:gd name="connsiteY100" fmla="*/ 1939925 h 2892425"/>
              <a:gd name="connsiteX101" fmla="*/ 125413 w 1076325"/>
              <a:gd name="connsiteY101" fmla="*/ 1981200 h 2892425"/>
              <a:gd name="connsiteX102" fmla="*/ 122238 w 1076325"/>
              <a:gd name="connsiteY102" fmla="*/ 2063750 h 2892425"/>
              <a:gd name="connsiteX103" fmla="*/ 115888 w 1076325"/>
              <a:gd name="connsiteY103" fmla="*/ 2076450 h 2892425"/>
              <a:gd name="connsiteX104" fmla="*/ 106363 w 1076325"/>
              <a:gd name="connsiteY104" fmla="*/ 2079625 h 2892425"/>
              <a:gd name="connsiteX105" fmla="*/ 84138 w 1076325"/>
              <a:gd name="connsiteY105" fmla="*/ 2108200 h 2892425"/>
              <a:gd name="connsiteX106" fmla="*/ 77788 w 1076325"/>
              <a:gd name="connsiteY106" fmla="*/ 2117725 h 2892425"/>
              <a:gd name="connsiteX107" fmla="*/ 80963 w 1076325"/>
              <a:gd name="connsiteY107" fmla="*/ 2136775 h 2892425"/>
              <a:gd name="connsiteX108" fmla="*/ 100013 w 1076325"/>
              <a:gd name="connsiteY108" fmla="*/ 2143125 h 2892425"/>
              <a:gd name="connsiteX109" fmla="*/ 109538 w 1076325"/>
              <a:gd name="connsiteY109" fmla="*/ 2146300 h 2892425"/>
              <a:gd name="connsiteX110" fmla="*/ 115888 w 1076325"/>
              <a:gd name="connsiteY110" fmla="*/ 2155825 h 2892425"/>
              <a:gd name="connsiteX111" fmla="*/ 125413 w 1076325"/>
              <a:gd name="connsiteY111" fmla="*/ 2165350 h 2892425"/>
              <a:gd name="connsiteX112" fmla="*/ 128588 w 1076325"/>
              <a:gd name="connsiteY112" fmla="*/ 2174875 h 2892425"/>
              <a:gd name="connsiteX113" fmla="*/ 134938 w 1076325"/>
              <a:gd name="connsiteY113" fmla="*/ 2184400 h 2892425"/>
              <a:gd name="connsiteX114" fmla="*/ 138113 w 1076325"/>
              <a:gd name="connsiteY114" fmla="*/ 2203450 h 2892425"/>
              <a:gd name="connsiteX115" fmla="*/ 141288 w 1076325"/>
              <a:gd name="connsiteY115" fmla="*/ 2219325 h 2892425"/>
              <a:gd name="connsiteX116" fmla="*/ 138113 w 1076325"/>
              <a:gd name="connsiteY116" fmla="*/ 2263775 h 2892425"/>
              <a:gd name="connsiteX117" fmla="*/ 131763 w 1076325"/>
              <a:gd name="connsiteY117" fmla="*/ 2282825 h 2892425"/>
              <a:gd name="connsiteX118" fmla="*/ 112713 w 1076325"/>
              <a:gd name="connsiteY118" fmla="*/ 2298700 h 2892425"/>
              <a:gd name="connsiteX119" fmla="*/ 103188 w 1076325"/>
              <a:gd name="connsiteY119" fmla="*/ 2311400 h 2892425"/>
              <a:gd name="connsiteX120" fmla="*/ 96838 w 1076325"/>
              <a:gd name="connsiteY120" fmla="*/ 2320925 h 2892425"/>
              <a:gd name="connsiteX121" fmla="*/ 87313 w 1076325"/>
              <a:gd name="connsiteY121" fmla="*/ 2327275 h 2892425"/>
              <a:gd name="connsiteX122" fmla="*/ 80963 w 1076325"/>
              <a:gd name="connsiteY122" fmla="*/ 2336800 h 2892425"/>
              <a:gd name="connsiteX123" fmla="*/ 77788 w 1076325"/>
              <a:gd name="connsiteY123" fmla="*/ 2346325 h 2892425"/>
              <a:gd name="connsiteX124" fmla="*/ 68263 w 1076325"/>
              <a:gd name="connsiteY124" fmla="*/ 2352675 h 2892425"/>
              <a:gd name="connsiteX125" fmla="*/ 68263 w 1076325"/>
              <a:gd name="connsiteY125" fmla="*/ 2406650 h 2892425"/>
              <a:gd name="connsiteX126" fmla="*/ 74613 w 1076325"/>
              <a:gd name="connsiteY126" fmla="*/ 2416175 h 2892425"/>
              <a:gd name="connsiteX127" fmla="*/ 77788 w 1076325"/>
              <a:gd name="connsiteY127" fmla="*/ 2425700 h 2892425"/>
              <a:gd name="connsiteX128" fmla="*/ 80963 w 1076325"/>
              <a:gd name="connsiteY128" fmla="*/ 2438400 h 2892425"/>
              <a:gd name="connsiteX129" fmla="*/ 90488 w 1076325"/>
              <a:gd name="connsiteY129" fmla="*/ 2466975 h 2892425"/>
              <a:gd name="connsiteX130" fmla="*/ 93663 w 1076325"/>
              <a:gd name="connsiteY130" fmla="*/ 2476500 h 2892425"/>
              <a:gd name="connsiteX131" fmla="*/ 96838 w 1076325"/>
              <a:gd name="connsiteY131" fmla="*/ 2486025 h 2892425"/>
              <a:gd name="connsiteX132" fmla="*/ 103188 w 1076325"/>
              <a:gd name="connsiteY132" fmla="*/ 2514600 h 2892425"/>
              <a:gd name="connsiteX133" fmla="*/ 115888 w 1076325"/>
              <a:gd name="connsiteY133" fmla="*/ 2533650 h 2892425"/>
              <a:gd name="connsiteX134" fmla="*/ 119063 w 1076325"/>
              <a:gd name="connsiteY134" fmla="*/ 2543175 h 2892425"/>
              <a:gd name="connsiteX135" fmla="*/ 125413 w 1076325"/>
              <a:gd name="connsiteY135" fmla="*/ 2574925 h 2892425"/>
              <a:gd name="connsiteX136" fmla="*/ 128588 w 1076325"/>
              <a:gd name="connsiteY136" fmla="*/ 2584450 h 2892425"/>
              <a:gd name="connsiteX137" fmla="*/ 132306 w 1076325"/>
              <a:gd name="connsiteY137" fmla="*/ 2603257 h 2892425"/>
              <a:gd name="connsiteX138" fmla="*/ 132253 w 1076325"/>
              <a:gd name="connsiteY138" fmla="*/ 2603137 h 2892425"/>
              <a:gd name="connsiteX139" fmla="*/ 132390 w 1076325"/>
              <a:gd name="connsiteY139" fmla="*/ 2603680 h 2892425"/>
              <a:gd name="connsiteX140" fmla="*/ 132306 w 1076325"/>
              <a:gd name="connsiteY140" fmla="*/ 2603257 h 2892425"/>
              <a:gd name="connsiteX141" fmla="*/ 138113 w 1076325"/>
              <a:gd name="connsiteY141" fmla="*/ 2616200 h 2892425"/>
              <a:gd name="connsiteX142" fmla="*/ 144463 w 1076325"/>
              <a:gd name="connsiteY142" fmla="*/ 2635250 h 2892425"/>
              <a:gd name="connsiteX143" fmla="*/ 157163 w 1076325"/>
              <a:gd name="connsiteY143" fmla="*/ 2654300 h 2892425"/>
              <a:gd name="connsiteX144" fmla="*/ 160338 w 1076325"/>
              <a:gd name="connsiteY144" fmla="*/ 2663825 h 2892425"/>
              <a:gd name="connsiteX145" fmla="*/ 169863 w 1076325"/>
              <a:gd name="connsiteY145" fmla="*/ 2667000 h 2892425"/>
              <a:gd name="connsiteX146" fmla="*/ 198438 w 1076325"/>
              <a:gd name="connsiteY146" fmla="*/ 2670175 h 2892425"/>
              <a:gd name="connsiteX147" fmla="*/ 214313 w 1076325"/>
              <a:gd name="connsiteY147" fmla="*/ 2673350 h 2892425"/>
              <a:gd name="connsiteX148" fmla="*/ 223838 w 1076325"/>
              <a:gd name="connsiteY148" fmla="*/ 2676525 h 2892425"/>
              <a:gd name="connsiteX149" fmla="*/ 246063 w 1076325"/>
              <a:gd name="connsiteY149" fmla="*/ 2679700 h 2892425"/>
              <a:gd name="connsiteX150" fmla="*/ 287338 w 1076325"/>
              <a:gd name="connsiteY150" fmla="*/ 2676525 h 2892425"/>
              <a:gd name="connsiteX151" fmla="*/ 306388 w 1076325"/>
              <a:gd name="connsiteY151" fmla="*/ 2670175 h 2892425"/>
              <a:gd name="connsiteX152" fmla="*/ 303213 w 1076325"/>
              <a:gd name="connsiteY152" fmla="*/ 2555875 h 2892425"/>
              <a:gd name="connsiteX153" fmla="*/ 300038 w 1076325"/>
              <a:gd name="connsiteY153" fmla="*/ 2540000 h 2892425"/>
              <a:gd name="connsiteX154" fmla="*/ 296573 w 1076325"/>
              <a:gd name="connsiteY154" fmla="*/ 2527785 h 2892425"/>
              <a:gd name="connsiteX155" fmla="*/ 297491 w 1076325"/>
              <a:gd name="connsiteY155" fmla="*/ 2533933 h 2892425"/>
              <a:gd name="connsiteX156" fmla="*/ 293688 w 1076325"/>
              <a:gd name="connsiteY156" fmla="*/ 2514600 h 2892425"/>
              <a:gd name="connsiteX157" fmla="*/ 290513 w 1076325"/>
              <a:gd name="connsiteY157" fmla="*/ 2451100 h 2892425"/>
              <a:gd name="connsiteX158" fmla="*/ 277813 w 1076325"/>
              <a:gd name="connsiteY158" fmla="*/ 2432050 h 2892425"/>
              <a:gd name="connsiteX159" fmla="*/ 268288 w 1076325"/>
              <a:gd name="connsiteY159" fmla="*/ 2413000 h 2892425"/>
              <a:gd name="connsiteX160" fmla="*/ 293688 w 1076325"/>
              <a:gd name="connsiteY160" fmla="*/ 2346325 h 2892425"/>
              <a:gd name="connsiteX161" fmla="*/ 325438 w 1076325"/>
              <a:gd name="connsiteY161" fmla="*/ 2349500 h 2892425"/>
              <a:gd name="connsiteX162" fmla="*/ 344488 w 1076325"/>
              <a:gd name="connsiteY162" fmla="*/ 2359025 h 2892425"/>
              <a:gd name="connsiteX163" fmla="*/ 354013 w 1076325"/>
              <a:gd name="connsiteY163" fmla="*/ 2362200 h 2892425"/>
              <a:gd name="connsiteX164" fmla="*/ 392113 w 1076325"/>
              <a:gd name="connsiteY164" fmla="*/ 2359025 h 2892425"/>
              <a:gd name="connsiteX165" fmla="*/ 401638 w 1076325"/>
              <a:gd name="connsiteY165" fmla="*/ 2355850 h 2892425"/>
              <a:gd name="connsiteX166" fmla="*/ 414338 w 1076325"/>
              <a:gd name="connsiteY166" fmla="*/ 2336800 h 2892425"/>
              <a:gd name="connsiteX167" fmla="*/ 430213 w 1076325"/>
              <a:gd name="connsiteY167" fmla="*/ 2314575 h 2892425"/>
              <a:gd name="connsiteX168" fmla="*/ 436563 w 1076325"/>
              <a:gd name="connsiteY168" fmla="*/ 2301875 h 2892425"/>
              <a:gd name="connsiteX169" fmla="*/ 433388 w 1076325"/>
              <a:gd name="connsiteY169" fmla="*/ 2273300 h 2892425"/>
              <a:gd name="connsiteX170" fmla="*/ 427038 w 1076325"/>
              <a:gd name="connsiteY170" fmla="*/ 2241550 h 2892425"/>
              <a:gd name="connsiteX171" fmla="*/ 436563 w 1076325"/>
              <a:gd name="connsiteY171" fmla="*/ 2235200 h 2892425"/>
              <a:gd name="connsiteX172" fmla="*/ 446088 w 1076325"/>
              <a:gd name="connsiteY172" fmla="*/ 2225675 h 2892425"/>
              <a:gd name="connsiteX173" fmla="*/ 458788 w 1076325"/>
              <a:gd name="connsiteY173" fmla="*/ 2209800 h 2892425"/>
              <a:gd name="connsiteX174" fmla="*/ 468313 w 1076325"/>
              <a:gd name="connsiteY174" fmla="*/ 2197100 h 2892425"/>
              <a:gd name="connsiteX175" fmla="*/ 477838 w 1076325"/>
              <a:gd name="connsiteY175" fmla="*/ 2187575 h 2892425"/>
              <a:gd name="connsiteX176" fmla="*/ 481013 w 1076325"/>
              <a:gd name="connsiteY176" fmla="*/ 2178050 h 2892425"/>
              <a:gd name="connsiteX177" fmla="*/ 487363 w 1076325"/>
              <a:gd name="connsiteY177" fmla="*/ 2168525 h 2892425"/>
              <a:gd name="connsiteX178" fmla="*/ 490538 w 1076325"/>
              <a:gd name="connsiteY178" fmla="*/ 1946275 h 2892425"/>
              <a:gd name="connsiteX179" fmla="*/ 493713 w 1076325"/>
              <a:gd name="connsiteY179" fmla="*/ 1936750 h 2892425"/>
              <a:gd name="connsiteX180" fmla="*/ 503238 w 1076325"/>
              <a:gd name="connsiteY180" fmla="*/ 1927225 h 2892425"/>
              <a:gd name="connsiteX181" fmla="*/ 509588 w 1076325"/>
              <a:gd name="connsiteY181" fmla="*/ 1898650 h 2892425"/>
              <a:gd name="connsiteX182" fmla="*/ 515938 w 1076325"/>
              <a:gd name="connsiteY182" fmla="*/ 1873250 h 2892425"/>
              <a:gd name="connsiteX183" fmla="*/ 519113 w 1076325"/>
              <a:gd name="connsiteY183" fmla="*/ 1851025 h 2892425"/>
              <a:gd name="connsiteX184" fmla="*/ 528638 w 1076325"/>
              <a:gd name="connsiteY184" fmla="*/ 1844675 h 2892425"/>
              <a:gd name="connsiteX185" fmla="*/ 538163 w 1076325"/>
              <a:gd name="connsiteY185" fmla="*/ 1851025 h 2892425"/>
              <a:gd name="connsiteX186" fmla="*/ 547688 w 1076325"/>
              <a:gd name="connsiteY186" fmla="*/ 1870075 h 2892425"/>
              <a:gd name="connsiteX187" fmla="*/ 550863 w 1076325"/>
              <a:gd name="connsiteY187" fmla="*/ 1892300 h 2892425"/>
              <a:gd name="connsiteX188" fmla="*/ 554038 w 1076325"/>
              <a:gd name="connsiteY188" fmla="*/ 1905000 h 2892425"/>
              <a:gd name="connsiteX189" fmla="*/ 560388 w 1076325"/>
              <a:gd name="connsiteY189" fmla="*/ 1968500 h 2892425"/>
              <a:gd name="connsiteX190" fmla="*/ 566738 w 1076325"/>
              <a:gd name="connsiteY190" fmla="*/ 1997075 h 2892425"/>
              <a:gd name="connsiteX191" fmla="*/ 569913 w 1076325"/>
              <a:gd name="connsiteY191" fmla="*/ 2006600 h 2892425"/>
              <a:gd name="connsiteX192" fmla="*/ 576263 w 1076325"/>
              <a:gd name="connsiteY192" fmla="*/ 2035175 h 2892425"/>
              <a:gd name="connsiteX193" fmla="*/ 579438 w 1076325"/>
              <a:gd name="connsiteY193" fmla="*/ 2060575 h 2892425"/>
              <a:gd name="connsiteX194" fmla="*/ 585788 w 1076325"/>
              <a:gd name="connsiteY194" fmla="*/ 2070100 h 2892425"/>
              <a:gd name="connsiteX195" fmla="*/ 604838 w 1076325"/>
              <a:gd name="connsiteY195" fmla="*/ 2105025 h 2892425"/>
              <a:gd name="connsiteX196" fmla="*/ 608013 w 1076325"/>
              <a:gd name="connsiteY196" fmla="*/ 2124075 h 2892425"/>
              <a:gd name="connsiteX197" fmla="*/ 611188 w 1076325"/>
              <a:gd name="connsiteY197" fmla="*/ 2133600 h 2892425"/>
              <a:gd name="connsiteX198" fmla="*/ 617538 w 1076325"/>
              <a:gd name="connsiteY198" fmla="*/ 2165350 h 2892425"/>
              <a:gd name="connsiteX199" fmla="*/ 623888 w 1076325"/>
              <a:gd name="connsiteY199" fmla="*/ 2174875 h 2892425"/>
              <a:gd name="connsiteX200" fmla="*/ 630238 w 1076325"/>
              <a:gd name="connsiteY200" fmla="*/ 2193925 h 2892425"/>
              <a:gd name="connsiteX201" fmla="*/ 633413 w 1076325"/>
              <a:gd name="connsiteY201" fmla="*/ 2206625 h 2892425"/>
              <a:gd name="connsiteX202" fmla="*/ 639763 w 1076325"/>
              <a:gd name="connsiteY202" fmla="*/ 2216150 h 2892425"/>
              <a:gd name="connsiteX203" fmla="*/ 646113 w 1076325"/>
              <a:gd name="connsiteY203" fmla="*/ 2235200 h 2892425"/>
              <a:gd name="connsiteX204" fmla="*/ 687388 w 1076325"/>
              <a:gd name="connsiteY204" fmla="*/ 2238375 h 2892425"/>
              <a:gd name="connsiteX205" fmla="*/ 706438 w 1076325"/>
              <a:gd name="connsiteY205" fmla="*/ 2244725 h 2892425"/>
              <a:gd name="connsiteX206" fmla="*/ 709613 w 1076325"/>
              <a:gd name="connsiteY206" fmla="*/ 2257425 h 2892425"/>
              <a:gd name="connsiteX207" fmla="*/ 715963 w 1076325"/>
              <a:gd name="connsiteY207" fmla="*/ 2276475 h 2892425"/>
              <a:gd name="connsiteX208" fmla="*/ 722313 w 1076325"/>
              <a:gd name="connsiteY208" fmla="*/ 2327275 h 2892425"/>
              <a:gd name="connsiteX209" fmla="*/ 725488 w 1076325"/>
              <a:gd name="connsiteY209" fmla="*/ 2409825 h 2892425"/>
              <a:gd name="connsiteX210" fmla="*/ 735013 w 1076325"/>
              <a:gd name="connsiteY210" fmla="*/ 2447925 h 2892425"/>
              <a:gd name="connsiteX211" fmla="*/ 738188 w 1076325"/>
              <a:gd name="connsiteY211" fmla="*/ 2460625 h 2892425"/>
              <a:gd name="connsiteX212" fmla="*/ 741363 w 1076325"/>
              <a:gd name="connsiteY212" fmla="*/ 2476500 h 2892425"/>
              <a:gd name="connsiteX213" fmla="*/ 747713 w 1076325"/>
              <a:gd name="connsiteY213" fmla="*/ 2486025 h 2892425"/>
              <a:gd name="connsiteX214" fmla="*/ 754063 w 1076325"/>
              <a:gd name="connsiteY214" fmla="*/ 2505075 h 2892425"/>
              <a:gd name="connsiteX215" fmla="*/ 757238 w 1076325"/>
              <a:gd name="connsiteY215" fmla="*/ 2514600 h 2892425"/>
              <a:gd name="connsiteX216" fmla="*/ 760413 w 1076325"/>
              <a:gd name="connsiteY216" fmla="*/ 2524125 h 2892425"/>
              <a:gd name="connsiteX217" fmla="*/ 766763 w 1076325"/>
              <a:gd name="connsiteY217" fmla="*/ 2574925 h 2892425"/>
              <a:gd name="connsiteX218" fmla="*/ 776288 w 1076325"/>
              <a:gd name="connsiteY218" fmla="*/ 2609850 h 2892425"/>
              <a:gd name="connsiteX219" fmla="*/ 779463 w 1076325"/>
              <a:gd name="connsiteY219" fmla="*/ 2622550 h 2892425"/>
              <a:gd name="connsiteX220" fmla="*/ 776288 w 1076325"/>
              <a:gd name="connsiteY220" fmla="*/ 2698750 h 2892425"/>
              <a:gd name="connsiteX221" fmla="*/ 773113 w 1076325"/>
              <a:gd name="connsiteY221" fmla="*/ 2711450 h 2892425"/>
              <a:gd name="connsiteX222" fmla="*/ 769938 w 1076325"/>
              <a:gd name="connsiteY222" fmla="*/ 2800350 h 2892425"/>
              <a:gd name="connsiteX223" fmla="*/ 773113 w 1076325"/>
              <a:gd name="connsiteY223" fmla="*/ 2841625 h 2892425"/>
              <a:gd name="connsiteX224" fmla="*/ 788988 w 1076325"/>
              <a:gd name="connsiteY224" fmla="*/ 2844800 h 2892425"/>
              <a:gd name="connsiteX225" fmla="*/ 808038 w 1076325"/>
              <a:gd name="connsiteY225" fmla="*/ 2851150 h 2892425"/>
              <a:gd name="connsiteX226" fmla="*/ 817563 w 1076325"/>
              <a:gd name="connsiteY226" fmla="*/ 2854325 h 2892425"/>
              <a:gd name="connsiteX227" fmla="*/ 827088 w 1076325"/>
              <a:gd name="connsiteY227" fmla="*/ 2860675 h 2892425"/>
              <a:gd name="connsiteX228" fmla="*/ 846138 w 1076325"/>
              <a:gd name="connsiteY228" fmla="*/ 2867025 h 2892425"/>
              <a:gd name="connsiteX229" fmla="*/ 855663 w 1076325"/>
              <a:gd name="connsiteY229" fmla="*/ 2870200 h 2892425"/>
              <a:gd name="connsiteX230" fmla="*/ 871538 w 1076325"/>
              <a:gd name="connsiteY230" fmla="*/ 2873375 h 2892425"/>
              <a:gd name="connsiteX231" fmla="*/ 890588 w 1076325"/>
              <a:gd name="connsiteY231" fmla="*/ 2876550 h 2892425"/>
              <a:gd name="connsiteX232" fmla="*/ 903288 w 1076325"/>
              <a:gd name="connsiteY232" fmla="*/ 2879725 h 2892425"/>
              <a:gd name="connsiteX233" fmla="*/ 989013 w 1076325"/>
              <a:gd name="connsiteY233" fmla="*/ 2886075 h 2892425"/>
              <a:gd name="connsiteX234" fmla="*/ 1020763 w 1076325"/>
              <a:gd name="connsiteY234" fmla="*/ 2882900 h 2892425"/>
              <a:gd name="connsiteX235" fmla="*/ 1030288 w 1076325"/>
              <a:gd name="connsiteY235" fmla="*/ 2879725 h 2892425"/>
              <a:gd name="connsiteX236" fmla="*/ 1033463 w 1076325"/>
              <a:gd name="connsiteY236" fmla="*/ 2870200 h 2892425"/>
              <a:gd name="connsiteX237" fmla="*/ 1049338 w 1076325"/>
              <a:gd name="connsiteY237" fmla="*/ 2851150 h 2892425"/>
              <a:gd name="connsiteX238" fmla="*/ 1046163 w 1076325"/>
              <a:gd name="connsiteY238" fmla="*/ 2819400 h 2892425"/>
              <a:gd name="connsiteX239" fmla="*/ 1036638 w 1076325"/>
              <a:gd name="connsiteY239" fmla="*/ 2813050 h 2892425"/>
              <a:gd name="connsiteX240" fmla="*/ 1017588 w 1076325"/>
              <a:gd name="connsiteY240" fmla="*/ 2806700 h 2892425"/>
              <a:gd name="connsiteX241" fmla="*/ 1008063 w 1076325"/>
              <a:gd name="connsiteY241" fmla="*/ 2797175 h 2892425"/>
              <a:gd name="connsiteX242" fmla="*/ 998538 w 1076325"/>
              <a:gd name="connsiteY242" fmla="*/ 2794000 h 2892425"/>
              <a:gd name="connsiteX243" fmla="*/ 995363 w 1076325"/>
              <a:gd name="connsiteY243" fmla="*/ 2784475 h 2892425"/>
              <a:gd name="connsiteX244" fmla="*/ 976313 w 1076325"/>
              <a:gd name="connsiteY244" fmla="*/ 2765425 h 2892425"/>
              <a:gd name="connsiteX245" fmla="*/ 966788 w 1076325"/>
              <a:gd name="connsiteY245" fmla="*/ 2736850 h 2892425"/>
              <a:gd name="connsiteX246" fmla="*/ 963613 w 1076325"/>
              <a:gd name="connsiteY246" fmla="*/ 2727325 h 2892425"/>
              <a:gd name="connsiteX247" fmla="*/ 957263 w 1076325"/>
              <a:gd name="connsiteY247" fmla="*/ 2689225 h 2892425"/>
              <a:gd name="connsiteX248" fmla="*/ 954088 w 1076325"/>
              <a:gd name="connsiteY248" fmla="*/ 2670175 h 2892425"/>
              <a:gd name="connsiteX249" fmla="*/ 941388 w 1076325"/>
              <a:gd name="connsiteY249" fmla="*/ 2651125 h 2892425"/>
              <a:gd name="connsiteX250" fmla="*/ 928688 w 1076325"/>
              <a:gd name="connsiteY250" fmla="*/ 2622550 h 2892425"/>
              <a:gd name="connsiteX251" fmla="*/ 919163 w 1076325"/>
              <a:gd name="connsiteY251" fmla="*/ 2616200 h 2892425"/>
              <a:gd name="connsiteX252" fmla="*/ 912813 w 1076325"/>
              <a:gd name="connsiteY252" fmla="*/ 2606675 h 2892425"/>
              <a:gd name="connsiteX253" fmla="*/ 909638 w 1076325"/>
              <a:gd name="connsiteY253" fmla="*/ 2597150 h 2892425"/>
              <a:gd name="connsiteX254" fmla="*/ 896938 w 1076325"/>
              <a:gd name="connsiteY254" fmla="*/ 2578100 h 2892425"/>
              <a:gd name="connsiteX255" fmla="*/ 890588 w 1076325"/>
              <a:gd name="connsiteY255" fmla="*/ 2559050 h 2892425"/>
              <a:gd name="connsiteX256" fmla="*/ 893763 w 1076325"/>
              <a:gd name="connsiteY256" fmla="*/ 2479675 h 2892425"/>
              <a:gd name="connsiteX257" fmla="*/ 896938 w 1076325"/>
              <a:gd name="connsiteY257" fmla="*/ 2460625 h 2892425"/>
              <a:gd name="connsiteX258" fmla="*/ 903288 w 1076325"/>
              <a:gd name="connsiteY258" fmla="*/ 2432050 h 2892425"/>
              <a:gd name="connsiteX259" fmla="*/ 909638 w 1076325"/>
              <a:gd name="connsiteY259" fmla="*/ 2397125 h 2892425"/>
              <a:gd name="connsiteX260" fmla="*/ 912813 w 1076325"/>
              <a:gd name="connsiteY260" fmla="*/ 2295525 h 2892425"/>
              <a:gd name="connsiteX261" fmla="*/ 919163 w 1076325"/>
              <a:gd name="connsiteY261" fmla="*/ 2266950 h 2892425"/>
              <a:gd name="connsiteX262" fmla="*/ 925513 w 1076325"/>
              <a:gd name="connsiteY262" fmla="*/ 2235200 h 2892425"/>
              <a:gd name="connsiteX263" fmla="*/ 935038 w 1076325"/>
              <a:gd name="connsiteY263" fmla="*/ 2187575 h 2892425"/>
              <a:gd name="connsiteX264" fmla="*/ 944563 w 1076325"/>
              <a:gd name="connsiteY264" fmla="*/ 2181225 h 2892425"/>
              <a:gd name="connsiteX265" fmla="*/ 947738 w 1076325"/>
              <a:gd name="connsiteY265" fmla="*/ 2171700 h 2892425"/>
              <a:gd name="connsiteX266" fmla="*/ 966788 w 1076325"/>
              <a:gd name="connsiteY266" fmla="*/ 2155825 h 2892425"/>
              <a:gd name="connsiteX267" fmla="*/ 976313 w 1076325"/>
              <a:gd name="connsiteY267" fmla="*/ 2117725 h 2892425"/>
              <a:gd name="connsiteX268" fmla="*/ 979488 w 1076325"/>
              <a:gd name="connsiteY268" fmla="*/ 2108200 h 2892425"/>
              <a:gd name="connsiteX269" fmla="*/ 985838 w 1076325"/>
              <a:gd name="connsiteY269" fmla="*/ 2079625 h 2892425"/>
              <a:gd name="connsiteX270" fmla="*/ 992188 w 1076325"/>
              <a:gd name="connsiteY270" fmla="*/ 2070100 h 2892425"/>
              <a:gd name="connsiteX271" fmla="*/ 989013 w 1076325"/>
              <a:gd name="connsiteY271" fmla="*/ 2022475 h 2892425"/>
              <a:gd name="connsiteX272" fmla="*/ 985838 w 1076325"/>
              <a:gd name="connsiteY272" fmla="*/ 2012950 h 2892425"/>
              <a:gd name="connsiteX273" fmla="*/ 982663 w 1076325"/>
              <a:gd name="connsiteY273" fmla="*/ 1997075 h 2892425"/>
              <a:gd name="connsiteX274" fmla="*/ 979488 w 1076325"/>
              <a:gd name="connsiteY274" fmla="*/ 1978025 h 2892425"/>
              <a:gd name="connsiteX275" fmla="*/ 973138 w 1076325"/>
              <a:gd name="connsiteY275" fmla="*/ 1958975 h 2892425"/>
              <a:gd name="connsiteX276" fmla="*/ 969963 w 1076325"/>
              <a:gd name="connsiteY276" fmla="*/ 1917700 h 2892425"/>
              <a:gd name="connsiteX277" fmla="*/ 966788 w 1076325"/>
              <a:gd name="connsiteY277" fmla="*/ 1908175 h 2892425"/>
              <a:gd name="connsiteX278" fmla="*/ 963613 w 1076325"/>
              <a:gd name="connsiteY278" fmla="*/ 1885950 h 2892425"/>
              <a:gd name="connsiteX279" fmla="*/ 954088 w 1076325"/>
              <a:gd name="connsiteY279" fmla="*/ 1854200 h 2892425"/>
              <a:gd name="connsiteX280" fmla="*/ 950913 w 1076325"/>
              <a:gd name="connsiteY280" fmla="*/ 1841500 h 2892425"/>
              <a:gd name="connsiteX281" fmla="*/ 941388 w 1076325"/>
              <a:gd name="connsiteY281" fmla="*/ 1828800 h 2892425"/>
              <a:gd name="connsiteX282" fmla="*/ 931863 w 1076325"/>
              <a:gd name="connsiteY282" fmla="*/ 1809750 h 2892425"/>
              <a:gd name="connsiteX283" fmla="*/ 928688 w 1076325"/>
              <a:gd name="connsiteY283" fmla="*/ 1800225 h 2892425"/>
              <a:gd name="connsiteX284" fmla="*/ 919163 w 1076325"/>
              <a:gd name="connsiteY284" fmla="*/ 1790700 h 2892425"/>
              <a:gd name="connsiteX285" fmla="*/ 912813 w 1076325"/>
              <a:gd name="connsiteY285" fmla="*/ 1781175 h 2892425"/>
              <a:gd name="connsiteX286" fmla="*/ 903288 w 1076325"/>
              <a:gd name="connsiteY286" fmla="*/ 1758950 h 2892425"/>
              <a:gd name="connsiteX287" fmla="*/ 893763 w 1076325"/>
              <a:gd name="connsiteY287" fmla="*/ 1739900 h 2892425"/>
              <a:gd name="connsiteX288" fmla="*/ 887413 w 1076325"/>
              <a:gd name="connsiteY288" fmla="*/ 1666875 h 2892425"/>
              <a:gd name="connsiteX289" fmla="*/ 884238 w 1076325"/>
              <a:gd name="connsiteY289" fmla="*/ 1657350 h 2892425"/>
              <a:gd name="connsiteX290" fmla="*/ 881063 w 1076325"/>
              <a:gd name="connsiteY290" fmla="*/ 1641475 h 2892425"/>
              <a:gd name="connsiteX291" fmla="*/ 874713 w 1076325"/>
              <a:gd name="connsiteY291" fmla="*/ 1622425 h 2892425"/>
              <a:gd name="connsiteX292" fmla="*/ 871538 w 1076325"/>
              <a:gd name="connsiteY292" fmla="*/ 1612900 h 2892425"/>
              <a:gd name="connsiteX293" fmla="*/ 868363 w 1076325"/>
              <a:gd name="connsiteY293" fmla="*/ 1600200 h 2892425"/>
              <a:gd name="connsiteX294" fmla="*/ 871538 w 1076325"/>
              <a:gd name="connsiteY294" fmla="*/ 1590675 h 2892425"/>
              <a:gd name="connsiteX295" fmla="*/ 862013 w 1076325"/>
              <a:gd name="connsiteY295" fmla="*/ 1568450 h 2892425"/>
              <a:gd name="connsiteX296" fmla="*/ 858838 w 1076325"/>
              <a:gd name="connsiteY296" fmla="*/ 1558925 h 2892425"/>
              <a:gd name="connsiteX297" fmla="*/ 846138 w 1076325"/>
              <a:gd name="connsiteY297" fmla="*/ 1539875 h 2892425"/>
              <a:gd name="connsiteX298" fmla="*/ 846138 w 1076325"/>
              <a:gd name="connsiteY298" fmla="*/ 1454150 h 2892425"/>
              <a:gd name="connsiteX299" fmla="*/ 852488 w 1076325"/>
              <a:gd name="connsiteY299" fmla="*/ 1435100 h 2892425"/>
              <a:gd name="connsiteX300" fmla="*/ 858838 w 1076325"/>
              <a:gd name="connsiteY300" fmla="*/ 1352550 h 2892425"/>
              <a:gd name="connsiteX301" fmla="*/ 862013 w 1076325"/>
              <a:gd name="connsiteY301" fmla="*/ 1336675 h 2892425"/>
              <a:gd name="connsiteX302" fmla="*/ 865188 w 1076325"/>
              <a:gd name="connsiteY302" fmla="*/ 1311275 h 2892425"/>
              <a:gd name="connsiteX303" fmla="*/ 868363 w 1076325"/>
              <a:gd name="connsiteY303" fmla="*/ 1298575 h 2892425"/>
              <a:gd name="connsiteX304" fmla="*/ 871538 w 1076325"/>
              <a:gd name="connsiteY304" fmla="*/ 1279525 h 2892425"/>
              <a:gd name="connsiteX305" fmla="*/ 871538 w 1076325"/>
              <a:gd name="connsiteY305" fmla="*/ 1028700 h 2892425"/>
              <a:gd name="connsiteX306" fmla="*/ 862013 w 1076325"/>
              <a:gd name="connsiteY306" fmla="*/ 974725 h 2892425"/>
              <a:gd name="connsiteX307" fmla="*/ 858838 w 1076325"/>
              <a:gd name="connsiteY307" fmla="*/ 962025 h 2892425"/>
              <a:gd name="connsiteX308" fmla="*/ 862013 w 1076325"/>
              <a:gd name="connsiteY308" fmla="*/ 768350 h 2892425"/>
              <a:gd name="connsiteX309" fmla="*/ 868363 w 1076325"/>
              <a:gd name="connsiteY309" fmla="*/ 749300 h 2892425"/>
              <a:gd name="connsiteX310" fmla="*/ 877888 w 1076325"/>
              <a:gd name="connsiteY310" fmla="*/ 730250 h 2892425"/>
              <a:gd name="connsiteX311" fmla="*/ 887413 w 1076325"/>
              <a:gd name="connsiteY311" fmla="*/ 723900 h 2892425"/>
              <a:gd name="connsiteX312" fmla="*/ 893763 w 1076325"/>
              <a:gd name="connsiteY312" fmla="*/ 704850 h 2892425"/>
              <a:gd name="connsiteX313" fmla="*/ 884238 w 1076325"/>
              <a:gd name="connsiteY313" fmla="*/ 635000 h 2892425"/>
              <a:gd name="connsiteX314" fmla="*/ 874713 w 1076325"/>
              <a:gd name="connsiteY314" fmla="*/ 625475 h 2892425"/>
              <a:gd name="connsiteX315" fmla="*/ 865188 w 1076325"/>
              <a:gd name="connsiteY315" fmla="*/ 622300 h 2892425"/>
              <a:gd name="connsiteX316" fmla="*/ 855663 w 1076325"/>
              <a:gd name="connsiteY316" fmla="*/ 612775 h 2892425"/>
              <a:gd name="connsiteX317" fmla="*/ 842963 w 1076325"/>
              <a:gd name="connsiteY317" fmla="*/ 590550 h 2892425"/>
              <a:gd name="connsiteX318" fmla="*/ 839788 w 1076325"/>
              <a:gd name="connsiteY318" fmla="*/ 581025 h 2892425"/>
              <a:gd name="connsiteX319" fmla="*/ 827088 w 1076325"/>
              <a:gd name="connsiteY319" fmla="*/ 561975 h 2892425"/>
              <a:gd name="connsiteX320" fmla="*/ 817563 w 1076325"/>
              <a:gd name="connsiteY320" fmla="*/ 542925 h 2892425"/>
              <a:gd name="connsiteX321" fmla="*/ 811213 w 1076325"/>
              <a:gd name="connsiteY321" fmla="*/ 520700 h 2892425"/>
              <a:gd name="connsiteX322" fmla="*/ 804863 w 1076325"/>
              <a:gd name="connsiteY322" fmla="*/ 501650 h 2892425"/>
              <a:gd name="connsiteX323" fmla="*/ 782638 w 1076325"/>
              <a:gd name="connsiteY323" fmla="*/ 479425 h 2892425"/>
              <a:gd name="connsiteX324" fmla="*/ 773113 w 1076325"/>
              <a:gd name="connsiteY324" fmla="*/ 473075 h 2892425"/>
              <a:gd name="connsiteX325" fmla="*/ 754063 w 1076325"/>
              <a:gd name="connsiteY325" fmla="*/ 466725 h 2892425"/>
              <a:gd name="connsiteX326" fmla="*/ 744538 w 1076325"/>
              <a:gd name="connsiteY326" fmla="*/ 457200 h 2892425"/>
              <a:gd name="connsiteX327" fmla="*/ 735013 w 1076325"/>
              <a:gd name="connsiteY327" fmla="*/ 454025 h 2892425"/>
              <a:gd name="connsiteX328" fmla="*/ 725488 w 1076325"/>
              <a:gd name="connsiteY328" fmla="*/ 447675 h 2892425"/>
              <a:gd name="connsiteX329" fmla="*/ 715963 w 1076325"/>
              <a:gd name="connsiteY329" fmla="*/ 425450 h 2892425"/>
              <a:gd name="connsiteX330" fmla="*/ 709613 w 1076325"/>
              <a:gd name="connsiteY330" fmla="*/ 415925 h 2892425"/>
              <a:gd name="connsiteX331" fmla="*/ 703263 w 1076325"/>
              <a:gd name="connsiteY331" fmla="*/ 396875 h 2892425"/>
              <a:gd name="connsiteX332" fmla="*/ 700088 w 1076325"/>
              <a:gd name="connsiteY332" fmla="*/ 387350 h 2892425"/>
              <a:gd name="connsiteX333" fmla="*/ 703263 w 1076325"/>
              <a:gd name="connsiteY333" fmla="*/ 346075 h 2892425"/>
              <a:gd name="connsiteX334" fmla="*/ 715963 w 1076325"/>
              <a:gd name="connsiteY334" fmla="*/ 323850 h 2892425"/>
              <a:gd name="connsiteX335" fmla="*/ 719138 w 1076325"/>
              <a:gd name="connsiteY335" fmla="*/ 314325 h 2892425"/>
              <a:gd name="connsiteX336" fmla="*/ 725488 w 1076325"/>
              <a:gd name="connsiteY336" fmla="*/ 304800 h 2892425"/>
              <a:gd name="connsiteX337" fmla="*/ 728663 w 1076325"/>
              <a:gd name="connsiteY337" fmla="*/ 295275 h 2892425"/>
              <a:gd name="connsiteX338" fmla="*/ 738188 w 1076325"/>
              <a:gd name="connsiteY338" fmla="*/ 276225 h 2892425"/>
              <a:gd name="connsiteX339" fmla="*/ 744538 w 1076325"/>
              <a:gd name="connsiteY339" fmla="*/ 168275 h 2892425"/>
              <a:gd name="connsiteX340" fmla="*/ 747713 w 1076325"/>
              <a:gd name="connsiteY340" fmla="*/ 136525 h 2892425"/>
              <a:gd name="connsiteX341" fmla="*/ 744538 w 1076325"/>
              <a:gd name="connsiteY341" fmla="*/ 98425 h 2892425"/>
              <a:gd name="connsiteX342" fmla="*/ 741363 w 1076325"/>
              <a:gd name="connsiteY342" fmla="*/ 88900 h 2892425"/>
              <a:gd name="connsiteX343" fmla="*/ 722313 w 1076325"/>
              <a:gd name="connsiteY343" fmla="*/ 79375 h 2892425"/>
              <a:gd name="connsiteX344" fmla="*/ 693738 w 1076325"/>
              <a:gd name="connsiteY344" fmla="*/ 63500 h 2892425"/>
              <a:gd name="connsiteX345" fmla="*/ 690563 w 1076325"/>
              <a:gd name="connsiteY345" fmla="*/ 47625 h 2892425"/>
              <a:gd name="connsiteX346" fmla="*/ 684213 w 1076325"/>
              <a:gd name="connsiteY346" fmla="*/ 38100 h 2892425"/>
              <a:gd name="connsiteX347" fmla="*/ 681038 w 1076325"/>
              <a:gd name="connsiteY347" fmla="*/ 28575 h 2892425"/>
              <a:gd name="connsiteX348" fmla="*/ 674688 w 1076325"/>
              <a:gd name="connsiteY348" fmla="*/ 19050 h 2892425"/>
              <a:gd name="connsiteX349" fmla="*/ 671513 w 1076325"/>
              <a:gd name="connsiteY349" fmla="*/ 9525 h 2892425"/>
              <a:gd name="connsiteX350" fmla="*/ 661988 w 1076325"/>
              <a:gd name="connsiteY350" fmla="*/ 3175 h 2892425"/>
              <a:gd name="connsiteX351" fmla="*/ 0 w 1076325"/>
              <a:gd name="connsiteY351" fmla="*/ 0 h 2892425"/>
              <a:gd name="connsiteX352" fmla="*/ 1076325 w 1076325"/>
              <a:gd name="connsiteY352" fmla="*/ 0 h 2892425"/>
              <a:gd name="connsiteX353" fmla="*/ 1076325 w 1076325"/>
              <a:gd name="connsiteY353" fmla="*/ 2892425 h 2892425"/>
              <a:gd name="connsiteX354" fmla="*/ 0 w 1076325"/>
              <a:gd name="connsiteY354" fmla="*/ 2892425 h 28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076325" h="2892425">
                <a:moveTo>
                  <a:pt x="297491" y="2533933"/>
                </a:moveTo>
                <a:lnTo>
                  <a:pt x="298245" y="2537762"/>
                </a:lnTo>
                <a:cubicBezTo>
                  <a:pt x="298626" y="2539836"/>
                  <a:pt x="298139" y="2537521"/>
                  <a:pt x="297591" y="2534598"/>
                </a:cubicBezTo>
                <a:close/>
                <a:moveTo>
                  <a:pt x="661988" y="3175"/>
                </a:moveTo>
                <a:cubicBezTo>
                  <a:pt x="652463" y="4233"/>
                  <a:pt x="642987" y="5915"/>
                  <a:pt x="633413" y="6350"/>
                </a:cubicBezTo>
                <a:cubicBezTo>
                  <a:pt x="596394" y="8033"/>
                  <a:pt x="559236" y="6683"/>
                  <a:pt x="522288" y="9525"/>
                </a:cubicBezTo>
                <a:cubicBezTo>
                  <a:pt x="517569" y="9888"/>
                  <a:pt x="513938" y="14011"/>
                  <a:pt x="509588" y="15875"/>
                </a:cubicBezTo>
                <a:cubicBezTo>
                  <a:pt x="506512" y="17193"/>
                  <a:pt x="503238" y="17992"/>
                  <a:pt x="500063" y="19050"/>
                </a:cubicBezTo>
                <a:cubicBezTo>
                  <a:pt x="499005" y="22225"/>
                  <a:pt x="498979" y="25962"/>
                  <a:pt x="496888" y="28575"/>
                </a:cubicBezTo>
                <a:cubicBezTo>
                  <a:pt x="494504" y="31555"/>
                  <a:pt x="490416" y="32635"/>
                  <a:pt x="487363" y="34925"/>
                </a:cubicBezTo>
                <a:cubicBezTo>
                  <a:pt x="486166" y="35823"/>
                  <a:pt x="468313" y="37042"/>
                  <a:pt x="461963" y="44450"/>
                </a:cubicBezTo>
                <a:cubicBezTo>
                  <a:pt x="455613" y="51858"/>
                  <a:pt x="458354" y="70284"/>
                  <a:pt x="449263" y="79375"/>
                </a:cubicBezTo>
                <a:cubicBezTo>
                  <a:pt x="446565" y="82073"/>
                  <a:pt x="442913" y="83608"/>
                  <a:pt x="439738" y="85725"/>
                </a:cubicBezTo>
                <a:cubicBezTo>
                  <a:pt x="438680" y="89958"/>
                  <a:pt x="439289" y="95018"/>
                  <a:pt x="436563" y="98425"/>
                </a:cubicBezTo>
                <a:cubicBezTo>
                  <a:pt x="434472" y="101038"/>
                  <a:pt x="429651" y="99509"/>
                  <a:pt x="427038" y="101600"/>
                </a:cubicBezTo>
                <a:cubicBezTo>
                  <a:pt x="424058" y="103984"/>
                  <a:pt x="422805" y="107950"/>
                  <a:pt x="420688" y="111125"/>
                </a:cubicBezTo>
                <a:cubicBezTo>
                  <a:pt x="419630" y="116417"/>
                  <a:pt x="418822" y="121765"/>
                  <a:pt x="417513" y="127000"/>
                </a:cubicBezTo>
                <a:cubicBezTo>
                  <a:pt x="416701" y="130247"/>
                  <a:pt x="415091" y="133264"/>
                  <a:pt x="414338" y="136525"/>
                </a:cubicBezTo>
                <a:cubicBezTo>
                  <a:pt x="411911" y="147042"/>
                  <a:pt x="410606" y="157804"/>
                  <a:pt x="407988" y="168275"/>
                </a:cubicBezTo>
                <a:cubicBezTo>
                  <a:pt x="406930" y="172508"/>
                  <a:pt x="406067" y="176795"/>
                  <a:pt x="404813" y="180975"/>
                </a:cubicBezTo>
                <a:cubicBezTo>
                  <a:pt x="402890" y="187386"/>
                  <a:pt x="398463" y="200025"/>
                  <a:pt x="398463" y="200025"/>
                </a:cubicBezTo>
                <a:cubicBezTo>
                  <a:pt x="399521" y="214842"/>
                  <a:pt x="399902" y="229722"/>
                  <a:pt x="401638" y="244475"/>
                </a:cubicBezTo>
                <a:cubicBezTo>
                  <a:pt x="402029" y="247799"/>
                  <a:pt x="402722" y="251387"/>
                  <a:pt x="404813" y="254000"/>
                </a:cubicBezTo>
                <a:cubicBezTo>
                  <a:pt x="409289" y="259595"/>
                  <a:pt x="417588" y="261433"/>
                  <a:pt x="423863" y="263525"/>
                </a:cubicBezTo>
                <a:cubicBezTo>
                  <a:pt x="424921" y="267758"/>
                  <a:pt x="425839" y="272029"/>
                  <a:pt x="427038" y="276225"/>
                </a:cubicBezTo>
                <a:cubicBezTo>
                  <a:pt x="427957" y="279443"/>
                  <a:pt x="430213" y="282403"/>
                  <a:pt x="430213" y="285750"/>
                </a:cubicBezTo>
                <a:cubicBezTo>
                  <a:pt x="430213" y="302716"/>
                  <a:pt x="428339" y="319634"/>
                  <a:pt x="427038" y="336550"/>
                </a:cubicBezTo>
                <a:cubicBezTo>
                  <a:pt x="426222" y="347155"/>
                  <a:pt x="429222" y="359113"/>
                  <a:pt x="423863" y="368300"/>
                </a:cubicBezTo>
                <a:cubicBezTo>
                  <a:pt x="420490" y="374082"/>
                  <a:pt x="404813" y="374650"/>
                  <a:pt x="404813" y="374650"/>
                </a:cubicBezTo>
                <a:cubicBezTo>
                  <a:pt x="393080" y="392249"/>
                  <a:pt x="405176" y="378329"/>
                  <a:pt x="388938" y="387350"/>
                </a:cubicBezTo>
                <a:cubicBezTo>
                  <a:pt x="369770" y="397999"/>
                  <a:pt x="374345" y="399537"/>
                  <a:pt x="357188" y="406400"/>
                </a:cubicBezTo>
                <a:cubicBezTo>
                  <a:pt x="350973" y="408886"/>
                  <a:pt x="344488" y="410633"/>
                  <a:pt x="338138" y="412750"/>
                </a:cubicBezTo>
                <a:cubicBezTo>
                  <a:pt x="334963" y="413808"/>
                  <a:pt x="331914" y="415375"/>
                  <a:pt x="328613" y="415925"/>
                </a:cubicBezTo>
                <a:cubicBezTo>
                  <a:pt x="322263" y="416983"/>
                  <a:pt x="315876" y="417837"/>
                  <a:pt x="309563" y="419100"/>
                </a:cubicBezTo>
                <a:cubicBezTo>
                  <a:pt x="272138" y="426585"/>
                  <a:pt x="331135" y="417379"/>
                  <a:pt x="274638" y="425450"/>
                </a:cubicBezTo>
                <a:cubicBezTo>
                  <a:pt x="268288" y="427567"/>
                  <a:pt x="259301" y="426231"/>
                  <a:pt x="255588" y="431800"/>
                </a:cubicBezTo>
                <a:cubicBezTo>
                  <a:pt x="247382" y="444110"/>
                  <a:pt x="252858" y="440118"/>
                  <a:pt x="239713" y="444500"/>
                </a:cubicBezTo>
                <a:cubicBezTo>
                  <a:pt x="232998" y="471360"/>
                  <a:pt x="242146" y="444026"/>
                  <a:pt x="227013" y="466725"/>
                </a:cubicBezTo>
                <a:cubicBezTo>
                  <a:pt x="214744" y="485128"/>
                  <a:pt x="235615" y="468398"/>
                  <a:pt x="214313" y="482600"/>
                </a:cubicBezTo>
                <a:cubicBezTo>
                  <a:pt x="213255" y="485775"/>
                  <a:pt x="212994" y="489340"/>
                  <a:pt x="211138" y="492125"/>
                </a:cubicBezTo>
                <a:cubicBezTo>
                  <a:pt x="204702" y="501779"/>
                  <a:pt x="198845" y="503034"/>
                  <a:pt x="188913" y="508000"/>
                </a:cubicBezTo>
                <a:cubicBezTo>
                  <a:pt x="170921" y="534987"/>
                  <a:pt x="200555" y="493183"/>
                  <a:pt x="163513" y="530225"/>
                </a:cubicBezTo>
                <a:cubicBezTo>
                  <a:pt x="151290" y="542448"/>
                  <a:pt x="157724" y="537259"/>
                  <a:pt x="144463" y="546100"/>
                </a:cubicBezTo>
                <a:cubicBezTo>
                  <a:pt x="130261" y="567402"/>
                  <a:pt x="146991" y="546531"/>
                  <a:pt x="128588" y="558800"/>
                </a:cubicBezTo>
                <a:cubicBezTo>
                  <a:pt x="118153" y="565757"/>
                  <a:pt x="120034" y="569065"/>
                  <a:pt x="112713" y="577850"/>
                </a:cubicBezTo>
                <a:cubicBezTo>
                  <a:pt x="109838" y="581299"/>
                  <a:pt x="106363" y="584200"/>
                  <a:pt x="103188" y="587375"/>
                </a:cubicBezTo>
                <a:cubicBezTo>
                  <a:pt x="102130" y="590550"/>
                  <a:pt x="101638" y="593974"/>
                  <a:pt x="100013" y="596900"/>
                </a:cubicBezTo>
                <a:cubicBezTo>
                  <a:pt x="96307" y="603571"/>
                  <a:pt x="89726" y="608710"/>
                  <a:pt x="87313" y="615950"/>
                </a:cubicBezTo>
                <a:cubicBezTo>
                  <a:pt x="76643" y="647961"/>
                  <a:pt x="92923" y="598308"/>
                  <a:pt x="80963" y="638175"/>
                </a:cubicBezTo>
                <a:cubicBezTo>
                  <a:pt x="79040" y="644586"/>
                  <a:pt x="76236" y="650731"/>
                  <a:pt x="74613" y="657225"/>
                </a:cubicBezTo>
                <a:cubicBezTo>
                  <a:pt x="72496" y="665692"/>
                  <a:pt x="71023" y="674346"/>
                  <a:pt x="68263" y="682625"/>
                </a:cubicBezTo>
                <a:cubicBezTo>
                  <a:pt x="67205" y="685800"/>
                  <a:pt x="65900" y="688903"/>
                  <a:pt x="65088" y="692150"/>
                </a:cubicBezTo>
                <a:cubicBezTo>
                  <a:pt x="59932" y="712774"/>
                  <a:pt x="62689" y="710916"/>
                  <a:pt x="58738" y="736600"/>
                </a:cubicBezTo>
                <a:cubicBezTo>
                  <a:pt x="58074" y="740913"/>
                  <a:pt x="56510" y="745040"/>
                  <a:pt x="55563" y="749300"/>
                </a:cubicBezTo>
                <a:cubicBezTo>
                  <a:pt x="49579" y="776226"/>
                  <a:pt x="55950" y="754489"/>
                  <a:pt x="46038" y="784225"/>
                </a:cubicBezTo>
                <a:cubicBezTo>
                  <a:pt x="42529" y="794751"/>
                  <a:pt x="38696" y="805061"/>
                  <a:pt x="36513" y="815975"/>
                </a:cubicBezTo>
                <a:cubicBezTo>
                  <a:pt x="35250" y="822288"/>
                  <a:pt x="34899" y="828780"/>
                  <a:pt x="33338" y="835025"/>
                </a:cubicBezTo>
                <a:cubicBezTo>
                  <a:pt x="31715" y="841519"/>
                  <a:pt x="29105" y="847725"/>
                  <a:pt x="26988" y="854075"/>
                </a:cubicBezTo>
                <a:lnTo>
                  <a:pt x="23813" y="863600"/>
                </a:lnTo>
                <a:lnTo>
                  <a:pt x="20638" y="873125"/>
                </a:lnTo>
                <a:cubicBezTo>
                  <a:pt x="19580" y="893233"/>
                  <a:pt x="19286" y="913397"/>
                  <a:pt x="17463" y="933450"/>
                </a:cubicBezTo>
                <a:cubicBezTo>
                  <a:pt x="17160" y="936783"/>
                  <a:pt x="15785" y="939982"/>
                  <a:pt x="14288" y="942975"/>
                </a:cubicBezTo>
                <a:cubicBezTo>
                  <a:pt x="12581" y="946388"/>
                  <a:pt x="10055" y="949325"/>
                  <a:pt x="7938" y="952500"/>
                </a:cubicBezTo>
                <a:cubicBezTo>
                  <a:pt x="6880" y="956733"/>
                  <a:pt x="5273" y="960866"/>
                  <a:pt x="4763" y="965200"/>
                </a:cubicBezTo>
                <a:cubicBezTo>
                  <a:pt x="932" y="997759"/>
                  <a:pt x="-172" y="1027553"/>
                  <a:pt x="4763" y="1060450"/>
                </a:cubicBezTo>
                <a:cubicBezTo>
                  <a:pt x="5329" y="1064224"/>
                  <a:pt x="9406" y="1066562"/>
                  <a:pt x="11113" y="1069975"/>
                </a:cubicBezTo>
                <a:cubicBezTo>
                  <a:pt x="12610" y="1072968"/>
                  <a:pt x="11921" y="1077133"/>
                  <a:pt x="14288" y="1079500"/>
                </a:cubicBezTo>
                <a:cubicBezTo>
                  <a:pt x="16655" y="1081867"/>
                  <a:pt x="20887" y="1081050"/>
                  <a:pt x="23813" y="1082675"/>
                </a:cubicBezTo>
                <a:cubicBezTo>
                  <a:pt x="30484" y="1086381"/>
                  <a:pt x="36513" y="1091142"/>
                  <a:pt x="42863" y="1095375"/>
                </a:cubicBezTo>
                <a:lnTo>
                  <a:pt x="52388" y="1101725"/>
                </a:lnTo>
                <a:cubicBezTo>
                  <a:pt x="70586" y="1129022"/>
                  <a:pt x="46355" y="1096898"/>
                  <a:pt x="68263" y="1114425"/>
                </a:cubicBezTo>
                <a:cubicBezTo>
                  <a:pt x="71243" y="1116809"/>
                  <a:pt x="71741" y="1121437"/>
                  <a:pt x="74613" y="1123950"/>
                </a:cubicBezTo>
                <a:cubicBezTo>
                  <a:pt x="80356" y="1128976"/>
                  <a:pt x="93663" y="1136650"/>
                  <a:pt x="93663" y="1136650"/>
                </a:cubicBezTo>
                <a:cubicBezTo>
                  <a:pt x="94721" y="1143000"/>
                  <a:pt x="92599" y="1150855"/>
                  <a:pt x="96838" y="1155700"/>
                </a:cubicBezTo>
                <a:cubicBezTo>
                  <a:pt x="101246" y="1160737"/>
                  <a:pt x="109538" y="1159933"/>
                  <a:pt x="115888" y="1162050"/>
                </a:cubicBezTo>
                <a:cubicBezTo>
                  <a:pt x="135503" y="1168588"/>
                  <a:pt x="122083" y="1164892"/>
                  <a:pt x="157163" y="1168400"/>
                </a:cubicBezTo>
                <a:cubicBezTo>
                  <a:pt x="158221" y="1171575"/>
                  <a:pt x="160338" y="1174578"/>
                  <a:pt x="160338" y="1177925"/>
                </a:cubicBezTo>
                <a:cubicBezTo>
                  <a:pt x="160338" y="1192790"/>
                  <a:pt x="157332" y="1202649"/>
                  <a:pt x="153988" y="1216025"/>
                </a:cubicBezTo>
                <a:cubicBezTo>
                  <a:pt x="148199" y="1273912"/>
                  <a:pt x="152953" y="1222396"/>
                  <a:pt x="147638" y="1298575"/>
                </a:cubicBezTo>
                <a:cubicBezTo>
                  <a:pt x="145644" y="1327159"/>
                  <a:pt x="141288" y="1384300"/>
                  <a:pt x="141288" y="1384300"/>
                </a:cubicBezTo>
                <a:cubicBezTo>
                  <a:pt x="142346" y="1424517"/>
                  <a:pt x="141527" y="1464827"/>
                  <a:pt x="144463" y="1504950"/>
                </a:cubicBezTo>
                <a:cubicBezTo>
                  <a:pt x="144741" y="1508756"/>
                  <a:pt x="147941" y="1511962"/>
                  <a:pt x="150813" y="1514475"/>
                </a:cubicBezTo>
                <a:cubicBezTo>
                  <a:pt x="156556" y="1519501"/>
                  <a:pt x="169863" y="1527175"/>
                  <a:pt x="169863" y="1527175"/>
                </a:cubicBezTo>
                <a:cubicBezTo>
                  <a:pt x="170921" y="1530350"/>
                  <a:pt x="171413" y="1533774"/>
                  <a:pt x="173038" y="1536700"/>
                </a:cubicBezTo>
                <a:cubicBezTo>
                  <a:pt x="176744" y="1543371"/>
                  <a:pt x="183325" y="1548510"/>
                  <a:pt x="185738" y="1555750"/>
                </a:cubicBezTo>
                <a:cubicBezTo>
                  <a:pt x="186796" y="1558925"/>
                  <a:pt x="187416" y="1562282"/>
                  <a:pt x="188913" y="1565275"/>
                </a:cubicBezTo>
                <a:cubicBezTo>
                  <a:pt x="201223" y="1589894"/>
                  <a:pt x="190458" y="1560384"/>
                  <a:pt x="198438" y="1584325"/>
                </a:cubicBezTo>
                <a:cubicBezTo>
                  <a:pt x="197380" y="1599142"/>
                  <a:pt x="196999" y="1614022"/>
                  <a:pt x="195263" y="1628775"/>
                </a:cubicBezTo>
                <a:cubicBezTo>
                  <a:pt x="194872" y="1632099"/>
                  <a:pt x="192279" y="1634959"/>
                  <a:pt x="192088" y="1638300"/>
                </a:cubicBezTo>
                <a:cubicBezTo>
                  <a:pt x="190155" y="1672128"/>
                  <a:pt x="191580" y="1706122"/>
                  <a:pt x="188913" y="1739900"/>
                </a:cubicBezTo>
                <a:cubicBezTo>
                  <a:pt x="188386" y="1746573"/>
                  <a:pt x="184680" y="1752600"/>
                  <a:pt x="182563" y="1758950"/>
                </a:cubicBezTo>
                <a:lnTo>
                  <a:pt x="176213" y="1778000"/>
                </a:lnTo>
                <a:cubicBezTo>
                  <a:pt x="175155" y="1781175"/>
                  <a:pt x="174894" y="1784740"/>
                  <a:pt x="173038" y="1787525"/>
                </a:cubicBezTo>
                <a:cubicBezTo>
                  <a:pt x="170921" y="1790700"/>
                  <a:pt x="168395" y="1793637"/>
                  <a:pt x="166688" y="1797050"/>
                </a:cubicBezTo>
                <a:cubicBezTo>
                  <a:pt x="165191" y="1800043"/>
                  <a:pt x="165173" y="1803669"/>
                  <a:pt x="163513" y="1806575"/>
                </a:cubicBezTo>
                <a:cubicBezTo>
                  <a:pt x="160888" y="1811169"/>
                  <a:pt x="157163" y="1815042"/>
                  <a:pt x="153988" y="1819275"/>
                </a:cubicBezTo>
                <a:cubicBezTo>
                  <a:pt x="152930" y="1823508"/>
                  <a:pt x="152012" y="1827779"/>
                  <a:pt x="150813" y="1831975"/>
                </a:cubicBezTo>
                <a:cubicBezTo>
                  <a:pt x="149894" y="1835193"/>
                  <a:pt x="148294" y="1838218"/>
                  <a:pt x="147638" y="1841500"/>
                </a:cubicBezTo>
                <a:cubicBezTo>
                  <a:pt x="146170" y="1848838"/>
                  <a:pt x="146146" y="1856433"/>
                  <a:pt x="144463" y="1863725"/>
                </a:cubicBezTo>
                <a:cubicBezTo>
                  <a:pt x="135302" y="1903422"/>
                  <a:pt x="140316" y="1863693"/>
                  <a:pt x="134938" y="1898650"/>
                </a:cubicBezTo>
                <a:cubicBezTo>
                  <a:pt x="127249" y="1948627"/>
                  <a:pt x="135868" y="1903526"/>
                  <a:pt x="128588" y="1939925"/>
                </a:cubicBezTo>
                <a:cubicBezTo>
                  <a:pt x="127530" y="1953683"/>
                  <a:pt x="126120" y="1967419"/>
                  <a:pt x="125413" y="1981200"/>
                </a:cubicBezTo>
                <a:cubicBezTo>
                  <a:pt x="124003" y="2008701"/>
                  <a:pt x="124978" y="2036350"/>
                  <a:pt x="122238" y="2063750"/>
                </a:cubicBezTo>
                <a:cubicBezTo>
                  <a:pt x="121767" y="2068460"/>
                  <a:pt x="119235" y="2073103"/>
                  <a:pt x="115888" y="2076450"/>
                </a:cubicBezTo>
                <a:cubicBezTo>
                  <a:pt x="113521" y="2078817"/>
                  <a:pt x="109538" y="2078567"/>
                  <a:pt x="106363" y="2079625"/>
                </a:cubicBezTo>
                <a:cubicBezTo>
                  <a:pt x="91442" y="2094546"/>
                  <a:pt x="99329" y="2085414"/>
                  <a:pt x="84138" y="2108200"/>
                </a:cubicBezTo>
                <a:lnTo>
                  <a:pt x="77788" y="2117725"/>
                </a:lnTo>
                <a:cubicBezTo>
                  <a:pt x="78846" y="2124075"/>
                  <a:pt x="76724" y="2131930"/>
                  <a:pt x="80963" y="2136775"/>
                </a:cubicBezTo>
                <a:cubicBezTo>
                  <a:pt x="85371" y="2141812"/>
                  <a:pt x="93663" y="2141008"/>
                  <a:pt x="100013" y="2143125"/>
                </a:cubicBezTo>
                <a:lnTo>
                  <a:pt x="109538" y="2146300"/>
                </a:lnTo>
                <a:cubicBezTo>
                  <a:pt x="111655" y="2149475"/>
                  <a:pt x="113445" y="2152894"/>
                  <a:pt x="115888" y="2155825"/>
                </a:cubicBezTo>
                <a:cubicBezTo>
                  <a:pt x="118763" y="2159274"/>
                  <a:pt x="122922" y="2161614"/>
                  <a:pt x="125413" y="2165350"/>
                </a:cubicBezTo>
                <a:cubicBezTo>
                  <a:pt x="127269" y="2168135"/>
                  <a:pt x="127091" y="2171882"/>
                  <a:pt x="128588" y="2174875"/>
                </a:cubicBezTo>
                <a:cubicBezTo>
                  <a:pt x="130295" y="2178288"/>
                  <a:pt x="132821" y="2181225"/>
                  <a:pt x="134938" y="2184400"/>
                </a:cubicBezTo>
                <a:cubicBezTo>
                  <a:pt x="135996" y="2190750"/>
                  <a:pt x="136961" y="2197116"/>
                  <a:pt x="138113" y="2203450"/>
                </a:cubicBezTo>
                <a:cubicBezTo>
                  <a:pt x="139078" y="2208759"/>
                  <a:pt x="141288" y="2213929"/>
                  <a:pt x="141288" y="2219325"/>
                </a:cubicBezTo>
                <a:cubicBezTo>
                  <a:pt x="141288" y="2234179"/>
                  <a:pt x="140317" y="2249085"/>
                  <a:pt x="138113" y="2263775"/>
                </a:cubicBezTo>
                <a:cubicBezTo>
                  <a:pt x="137120" y="2270394"/>
                  <a:pt x="137332" y="2279112"/>
                  <a:pt x="131763" y="2282825"/>
                </a:cubicBezTo>
                <a:cubicBezTo>
                  <a:pt x="121965" y="2289357"/>
                  <a:pt x="120862" y="2289193"/>
                  <a:pt x="112713" y="2298700"/>
                </a:cubicBezTo>
                <a:cubicBezTo>
                  <a:pt x="109269" y="2302718"/>
                  <a:pt x="106264" y="2307094"/>
                  <a:pt x="103188" y="2311400"/>
                </a:cubicBezTo>
                <a:cubicBezTo>
                  <a:pt x="100970" y="2314505"/>
                  <a:pt x="99536" y="2318227"/>
                  <a:pt x="96838" y="2320925"/>
                </a:cubicBezTo>
                <a:cubicBezTo>
                  <a:pt x="94140" y="2323623"/>
                  <a:pt x="90488" y="2325158"/>
                  <a:pt x="87313" y="2327275"/>
                </a:cubicBezTo>
                <a:cubicBezTo>
                  <a:pt x="85196" y="2330450"/>
                  <a:pt x="82670" y="2333387"/>
                  <a:pt x="80963" y="2336800"/>
                </a:cubicBezTo>
                <a:cubicBezTo>
                  <a:pt x="79466" y="2339793"/>
                  <a:pt x="79879" y="2343712"/>
                  <a:pt x="77788" y="2346325"/>
                </a:cubicBezTo>
                <a:cubicBezTo>
                  <a:pt x="75404" y="2349305"/>
                  <a:pt x="71438" y="2350558"/>
                  <a:pt x="68263" y="2352675"/>
                </a:cubicBezTo>
                <a:cubicBezTo>
                  <a:pt x="61130" y="2374074"/>
                  <a:pt x="61567" y="2368708"/>
                  <a:pt x="68263" y="2406650"/>
                </a:cubicBezTo>
                <a:cubicBezTo>
                  <a:pt x="68926" y="2410408"/>
                  <a:pt x="72906" y="2412762"/>
                  <a:pt x="74613" y="2416175"/>
                </a:cubicBezTo>
                <a:cubicBezTo>
                  <a:pt x="76110" y="2419168"/>
                  <a:pt x="76869" y="2422482"/>
                  <a:pt x="77788" y="2425700"/>
                </a:cubicBezTo>
                <a:cubicBezTo>
                  <a:pt x="78987" y="2429896"/>
                  <a:pt x="79709" y="2434220"/>
                  <a:pt x="80963" y="2438400"/>
                </a:cubicBezTo>
                <a:lnTo>
                  <a:pt x="90488" y="2466975"/>
                </a:lnTo>
                <a:lnTo>
                  <a:pt x="93663" y="2476500"/>
                </a:lnTo>
                <a:cubicBezTo>
                  <a:pt x="94721" y="2479675"/>
                  <a:pt x="96288" y="2482724"/>
                  <a:pt x="96838" y="2486025"/>
                </a:cubicBezTo>
                <a:cubicBezTo>
                  <a:pt x="97699" y="2491194"/>
                  <a:pt x="99466" y="2507900"/>
                  <a:pt x="103188" y="2514600"/>
                </a:cubicBezTo>
                <a:cubicBezTo>
                  <a:pt x="106894" y="2521271"/>
                  <a:pt x="113475" y="2526410"/>
                  <a:pt x="115888" y="2533650"/>
                </a:cubicBezTo>
                <a:cubicBezTo>
                  <a:pt x="116946" y="2536825"/>
                  <a:pt x="118310" y="2539914"/>
                  <a:pt x="119063" y="2543175"/>
                </a:cubicBezTo>
                <a:cubicBezTo>
                  <a:pt x="121490" y="2553692"/>
                  <a:pt x="122000" y="2564686"/>
                  <a:pt x="125413" y="2574925"/>
                </a:cubicBezTo>
                <a:cubicBezTo>
                  <a:pt x="126471" y="2578100"/>
                  <a:pt x="127862" y="2581183"/>
                  <a:pt x="128588" y="2584450"/>
                </a:cubicBezTo>
                <a:lnTo>
                  <a:pt x="132306" y="2603257"/>
                </a:lnTo>
                <a:lnTo>
                  <a:pt x="132253" y="2603137"/>
                </a:lnTo>
                <a:cubicBezTo>
                  <a:pt x="130752" y="2601040"/>
                  <a:pt x="132976" y="2608518"/>
                  <a:pt x="132390" y="2603680"/>
                </a:cubicBezTo>
                <a:lnTo>
                  <a:pt x="132306" y="2603257"/>
                </a:lnTo>
                <a:lnTo>
                  <a:pt x="138113" y="2616200"/>
                </a:lnTo>
                <a:cubicBezTo>
                  <a:pt x="140599" y="2622415"/>
                  <a:pt x="140750" y="2629681"/>
                  <a:pt x="144463" y="2635250"/>
                </a:cubicBezTo>
                <a:cubicBezTo>
                  <a:pt x="148696" y="2641600"/>
                  <a:pt x="154750" y="2647060"/>
                  <a:pt x="157163" y="2654300"/>
                </a:cubicBezTo>
                <a:cubicBezTo>
                  <a:pt x="158221" y="2657475"/>
                  <a:pt x="157971" y="2661458"/>
                  <a:pt x="160338" y="2663825"/>
                </a:cubicBezTo>
                <a:cubicBezTo>
                  <a:pt x="162705" y="2666192"/>
                  <a:pt x="166562" y="2666450"/>
                  <a:pt x="169863" y="2667000"/>
                </a:cubicBezTo>
                <a:cubicBezTo>
                  <a:pt x="179316" y="2668576"/>
                  <a:pt x="188951" y="2668820"/>
                  <a:pt x="198438" y="2670175"/>
                </a:cubicBezTo>
                <a:cubicBezTo>
                  <a:pt x="203780" y="2670938"/>
                  <a:pt x="209078" y="2672041"/>
                  <a:pt x="214313" y="2673350"/>
                </a:cubicBezTo>
                <a:cubicBezTo>
                  <a:pt x="217560" y="2674162"/>
                  <a:pt x="220556" y="2675869"/>
                  <a:pt x="223838" y="2676525"/>
                </a:cubicBezTo>
                <a:cubicBezTo>
                  <a:pt x="231176" y="2677993"/>
                  <a:pt x="238655" y="2678642"/>
                  <a:pt x="246063" y="2679700"/>
                </a:cubicBezTo>
                <a:cubicBezTo>
                  <a:pt x="259821" y="2678642"/>
                  <a:pt x="273708" y="2678677"/>
                  <a:pt x="287338" y="2676525"/>
                </a:cubicBezTo>
                <a:cubicBezTo>
                  <a:pt x="293950" y="2675481"/>
                  <a:pt x="306388" y="2670175"/>
                  <a:pt x="306388" y="2670175"/>
                </a:cubicBezTo>
                <a:cubicBezTo>
                  <a:pt x="319727" y="2630159"/>
                  <a:pt x="319185" y="2635733"/>
                  <a:pt x="303213" y="2555875"/>
                </a:cubicBezTo>
                <a:cubicBezTo>
                  <a:pt x="302155" y="2550583"/>
                  <a:pt x="301347" y="2545235"/>
                  <a:pt x="300038" y="2540000"/>
                </a:cubicBezTo>
                <a:cubicBezTo>
                  <a:pt x="297598" y="2530237"/>
                  <a:pt x="296712" y="2527425"/>
                  <a:pt x="296573" y="2527785"/>
                </a:cubicBezTo>
                <a:lnTo>
                  <a:pt x="297491" y="2533933"/>
                </a:lnTo>
                <a:lnTo>
                  <a:pt x="293688" y="2514600"/>
                </a:lnTo>
                <a:cubicBezTo>
                  <a:pt x="292630" y="2493433"/>
                  <a:pt x="294515" y="2471912"/>
                  <a:pt x="290513" y="2451100"/>
                </a:cubicBezTo>
                <a:cubicBezTo>
                  <a:pt x="289072" y="2443606"/>
                  <a:pt x="280226" y="2439290"/>
                  <a:pt x="277813" y="2432050"/>
                </a:cubicBezTo>
                <a:cubicBezTo>
                  <a:pt x="273431" y="2418905"/>
                  <a:pt x="276494" y="2425310"/>
                  <a:pt x="268288" y="2413000"/>
                </a:cubicBezTo>
                <a:cubicBezTo>
                  <a:pt x="271964" y="2332136"/>
                  <a:pt x="248338" y="2340990"/>
                  <a:pt x="293688" y="2346325"/>
                </a:cubicBezTo>
                <a:cubicBezTo>
                  <a:pt x="304251" y="2347568"/>
                  <a:pt x="314855" y="2348442"/>
                  <a:pt x="325438" y="2349500"/>
                </a:cubicBezTo>
                <a:cubicBezTo>
                  <a:pt x="349379" y="2357480"/>
                  <a:pt x="319869" y="2346715"/>
                  <a:pt x="344488" y="2359025"/>
                </a:cubicBezTo>
                <a:cubicBezTo>
                  <a:pt x="347481" y="2360522"/>
                  <a:pt x="350838" y="2361142"/>
                  <a:pt x="354013" y="2362200"/>
                </a:cubicBezTo>
                <a:cubicBezTo>
                  <a:pt x="366713" y="2361142"/>
                  <a:pt x="379481" y="2360709"/>
                  <a:pt x="392113" y="2359025"/>
                </a:cubicBezTo>
                <a:cubicBezTo>
                  <a:pt x="395430" y="2358583"/>
                  <a:pt x="399271" y="2358217"/>
                  <a:pt x="401638" y="2355850"/>
                </a:cubicBezTo>
                <a:cubicBezTo>
                  <a:pt x="407034" y="2350454"/>
                  <a:pt x="409759" y="2342905"/>
                  <a:pt x="414338" y="2336800"/>
                </a:cubicBezTo>
                <a:cubicBezTo>
                  <a:pt x="418427" y="2331348"/>
                  <a:pt x="426499" y="2321075"/>
                  <a:pt x="430213" y="2314575"/>
                </a:cubicBezTo>
                <a:cubicBezTo>
                  <a:pt x="432561" y="2310466"/>
                  <a:pt x="434446" y="2306108"/>
                  <a:pt x="436563" y="2301875"/>
                </a:cubicBezTo>
                <a:cubicBezTo>
                  <a:pt x="435505" y="2292350"/>
                  <a:pt x="436419" y="2282392"/>
                  <a:pt x="433388" y="2273300"/>
                </a:cubicBezTo>
                <a:cubicBezTo>
                  <a:pt x="426284" y="2251988"/>
                  <a:pt x="410373" y="2279045"/>
                  <a:pt x="427038" y="2241550"/>
                </a:cubicBezTo>
                <a:cubicBezTo>
                  <a:pt x="428588" y="2238063"/>
                  <a:pt x="433632" y="2237643"/>
                  <a:pt x="436563" y="2235200"/>
                </a:cubicBezTo>
                <a:cubicBezTo>
                  <a:pt x="440012" y="2232325"/>
                  <a:pt x="442913" y="2228850"/>
                  <a:pt x="446088" y="2225675"/>
                </a:cubicBezTo>
                <a:cubicBezTo>
                  <a:pt x="452269" y="2207132"/>
                  <a:pt x="444427" y="2224161"/>
                  <a:pt x="458788" y="2209800"/>
                </a:cubicBezTo>
                <a:cubicBezTo>
                  <a:pt x="462530" y="2206058"/>
                  <a:pt x="464869" y="2201118"/>
                  <a:pt x="468313" y="2197100"/>
                </a:cubicBezTo>
                <a:cubicBezTo>
                  <a:pt x="471235" y="2193691"/>
                  <a:pt x="474663" y="2190750"/>
                  <a:pt x="477838" y="2187575"/>
                </a:cubicBezTo>
                <a:cubicBezTo>
                  <a:pt x="478896" y="2184400"/>
                  <a:pt x="479516" y="2181043"/>
                  <a:pt x="481013" y="2178050"/>
                </a:cubicBezTo>
                <a:cubicBezTo>
                  <a:pt x="482720" y="2174637"/>
                  <a:pt x="487206" y="2172338"/>
                  <a:pt x="487363" y="2168525"/>
                </a:cubicBezTo>
                <a:cubicBezTo>
                  <a:pt x="490405" y="2094497"/>
                  <a:pt x="488509" y="2020338"/>
                  <a:pt x="490538" y="1946275"/>
                </a:cubicBezTo>
                <a:cubicBezTo>
                  <a:pt x="490630" y="1942930"/>
                  <a:pt x="491857" y="1939535"/>
                  <a:pt x="493713" y="1936750"/>
                </a:cubicBezTo>
                <a:cubicBezTo>
                  <a:pt x="496204" y="1933014"/>
                  <a:pt x="500063" y="1930400"/>
                  <a:pt x="503238" y="1927225"/>
                </a:cubicBezTo>
                <a:cubicBezTo>
                  <a:pt x="509998" y="1906945"/>
                  <a:pt x="502883" y="1929942"/>
                  <a:pt x="509588" y="1898650"/>
                </a:cubicBezTo>
                <a:cubicBezTo>
                  <a:pt x="511417" y="1890116"/>
                  <a:pt x="514704" y="1881890"/>
                  <a:pt x="515938" y="1873250"/>
                </a:cubicBezTo>
                <a:cubicBezTo>
                  <a:pt x="516996" y="1865842"/>
                  <a:pt x="516074" y="1857864"/>
                  <a:pt x="519113" y="1851025"/>
                </a:cubicBezTo>
                <a:cubicBezTo>
                  <a:pt x="520663" y="1847538"/>
                  <a:pt x="525463" y="1846792"/>
                  <a:pt x="528638" y="1844675"/>
                </a:cubicBezTo>
                <a:cubicBezTo>
                  <a:pt x="531813" y="1846792"/>
                  <a:pt x="535465" y="1848327"/>
                  <a:pt x="538163" y="1851025"/>
                </a:cubicBezTo>
                <a:cubicBezTo>
                  <a:pt x="544318" y="1857180"/>
                  <a:pt x="545106" y="1862328"/>
                  <a:pt x="547688" y="1870075"/>
                </a:cubicBezTo>
                <a:cubicBezTo>
                  <a:pt x="548746" y="1877483"/>
                  <a:pt x="549524" y="1884937"/>
                  <a:pt x="550863" y="1892300"/>
                </a:cubicBezTo>
                <a:cubicBezTo>
                  <a:pt x="551644" y="1896593"/>
                  <a:pt x="553374" y="1900687"/>
                  <a:pt x="554038" y="1905000"/>
                </a:cubicBezTo>
                <a:cubicBezTo>
                  <a:pt x="557689" y="1928734"/>
                  <a:pt x="557339" y="1944107"/>
                  <a:pt x="560388" y="1968500"/>
                </a:cubicBezTo>
                <a:cubicBezTo>
                  <a:pt x="561115" y="1974320"/>
                  <a:pt x="564925" y="1990730"/>
                  <a:pt x="566738" y="1997075"/>
                </a:cubicBezTo>
                <a:cubicBezTo>
                  <a:pt x="567657" y="2000293"/>
                  <a:pt x="569187" y="2003333"/>
                  <a:pt x="569913" y="2006600"/>
                </a:cubicBezTo>
                <a:cubicBezTo>
                  <a:pt x="577363" y="2040127"/>
                  <a:pt x="569116" y="2013733"/>
                  <a:pt x="576263" y="2035175"/>
                </a:cubicBezTo>
                <a:cubicBezTo>
                  <a:pt x="577321" y="2043642"/>
                  <a:pt x="577193" y="2052343"/>
                  <a:pt x="579438" y="2060575"/>
                </a:cubicBezTo>
                <a:cubicBezTo>
                  <a:pt x="580442" y="2064256"/>
                  <a:pt x="583961" y="2066750"/>
                  <a:pt x="585788" y="2070100"/>
                </a:cubicBezTo>
                <a:cubicBezTo>
                  <a:pt x="607398" y="2109718"/>
                  <a:pt x="590333" y="2083268"/>
                  <a:pt x="604838" y="2105025"/>
                </a:cubicBezTo>
                <a:cubicBezTo>
                  <a:pt x="605896" y="2111375"/>
                  <a:pt x="606616" y="2117791"/>
                  <a:pt x="608013" y="2124075"/>
                </a:cubicBezTo>
                <a:cubicBezTo>
                  <a:pt x="608739" y="2127342"/>
                  <a:pt x="610462" y="2130333"/>
                  <a:pt x="611188" y="2133600"/>
                </a:cubicBezTo>
                <a:cubicBezTo>
                  <a:pt x="612400" y="2139055"/>
                  <a:pt x="614618" y="2158538"/>
                  <a:pt x="617538" y="2165350"/>
                </a:cubicBezTo>
                <a:cubicBezTo>
                  <a:pt x="619041" y="2168857"/>
                  <a:pt x="622338" y="2171388"/>
                  <a:pt x="623888" y="2174875"/>
                </a:cubicBezTo>
                <a:cubicBezTo>
                  <a:pt x="626606" y="2180992"/>
                  <a:pt x="628615" y="2187431"/>
                  <a:pt x="630238" y="2193925"/>
                </a:cubicBezTo>
                <a:cubicBezTo>
                  <a:pt x="631296" y="2198158"/>
                  <a:pt x="631694" y="2202614"/>
                  <a:pt x="633413" y="2206625"/>
                </a:cubicBezTo>
                <a:cubicBezTo>
                  <a:pt x="634916" y="2210132"/>
                  <a:pt x="638213" y="2212663"/>
                  <a:pt x="639763" y="2216150"/>
                </a:cubicBezTo>
                <a:cubicBezTo>
                  <a:pt x="642481" y="2222267"/>
                  <a:pt x="639439" y="2234687"/>
                  <a:pt x="646113" y="2235200"/>
                </a:cubicBezTo>
                <a:lnTo>
                  <a:pt x="687388" y="2238375"/>
                </a:lnTo>
                <a:cubicBezTo>
                  <a:pt x="693738" y="2240492"/>
                  <a:pt x="704815" y="2238231"/>
                  <a:pt x="706438" y="2244725"/>
                </a:cubicBezTo>
                <a:cubicBezTo>
                  <a:pt x="707496" y="2248958"/>
                  <a:pt x="708359" y="2253245"/>
                  <a:pt x="709613" y="2257425"/>
                </a:cubicBezTo>
                <a:cubicBezTo>
                  <a:pt x="711536" y="2263836"/>
                  <a:pt x="715963" y="2276475"/>
                  <a:pt x="715963" y="2276475"/>
                </a:cubicBezTo>
                <a:cubicBezTo>
                  <a:pt x="717964" y="2290481"/>
                  <a:pt x="721551" y="2313937"/>
                  <a:pt x="722313" y="2327275"/>
                </a:cubicBezTo>
                <a:cubicBezTo>
                  <a:pt x="723884" y="2354767"/>
                  <a:pt x="723770" y="2382342"/>
                  <a:pt x="725488" y="2409825"/>
                </a:cubicBezTo>
                <a:cubicBezTo>
                  <a:pt x="726873" y="2431980"/>
                  <a:pt x="729633" y="2426405"/>
                  <a:pt x="735013" y="2447925"/>
                </a:cubicBezTo>
                <a:cubicBezTo>
                  <a:pt x="736071" y="2452158"/>
                  <a:pt x="737241" y="2456365"/>
                  <a:pt x="738188" y="2460625"/>
                </a:cubicBezTo>
                <a:cubicBezTo>
                  <a:pt x="739359" y="2465893"/>
                  <a:pt x="739468" y="2471447"/>
                  <a:pt x="741363" y="2476500"/>
                </a:cubicBezTo>
                <a:cubicBezTo>
                  <a:pt x="742703" y="2480073"/>
                  <a:pt x="746163" y="2482538"/>
                  <a:pt x="747713" y="2486025"/>
                </a:cubicBezTo>
                <a:cubicBezTo>
                  <a:pt x="750431" y="2492142"/>
                  <a:pt x="751946" y="2498725"/>
                  <a:pt x="754063" y="2505075"/>
                </a:cubicBezTo>
                <a:lnTo>
                  <a:pt x="757238" y="2514600"/>
                </a:lnTo>
                <a:lnTo>
                  <a:pt x="760413" y="2524125"/>
                </a:lnTo>
                <a:cubicBezTo>
                  <a:pt x="761514" y="2534030"/>
                  <a:pt x="764498" y="2563599"/>
                  <a:pt x="766763" y="2574925"/>
                </a:cubicBezTo>
                <a:cubicBezTo>
                  <a:pt x="774309" y="2612655"/>
                  <a:pt x="770206" y="2588563"/>
                  <a:pt x="776288" y="2609850"/>
                </a:cubicBezTo>
                <a:cubicBezTo>
                  <a:pt x="777487" y="2614046"/>
                  <a:pt x="778405" y="2618317"/>
                  <a:pt x="779463" y="2622550"/>
                </a:cubicBezTo>
                <a:cubicBezTo>
                  <a:pt x="778405" y="2647950"/>
                  <a:pt x="778099" y="2673393"/>
                  <a:pt x="776288" y="2698750"/>
                </a:cubicBezTo>
                <a:cubicBezTo>
                  <a:pt x="775977" y="2703103"/>
                  <a:pt x="773385" y="2707095"/>
                  <a:pt x="773113" y="2711450"/>
                </a:cubicBezTo>
                <a:cubicBezTo>
                  <a:pt x="771263" y="2741044"/>
                  <a:pt x="770996" y="2770717"/>
                  <a:pt x="769938" y="2800350"/>
                </a:cubicBezTo>
                <a:cubicBezTo>
                  <a:pt x="770996" y="2814108"/>
                  <a:pt x="767677" y="2828942"/>
                  <a:pt x="773113" y="2841625"/>
                </a:cubicBezTo>
                <a:cubicBezTo>
                  <a:pt x="775239" y="2846585"/>
                  <a:pt x="783782" y="2843380"/>
                  <a:pt x="788988" y="2844800"/>
                </a:cubicBezTo>
                <a:cubicBezTo>
                  <a:pt x="795446" y="2846561"/>
                  <a:pt x="801688" y="2849033"/>
                  <a:pt x="808038" y="2851150"/>
                </a:cubicBezTo>
                <a:cubicBezTo>
                  <a:pt x="811213" y="2852208"/>
                  <a:pt x="814778" y="2852469"/>
                  <a:pt x="817563" y="2854325"/>
                </a:cubicBezTo>
                <a:cubicBezTo>
                  <a:pt x="820738" y="2856442"/>
                  <a:pt x="823601" y="2859125"/>
                  <a:pt x="827088" y="2860675"/>
                </a:cubicBezTo>
                <a:cubicBezTo>
                  <a:pt x="833205" y="2863393"/>
                  <a:pt x="839788" y="2864908"/>
                  <a:pt x="846138" y="2867025"/>
                </a:cubicBezTo>
                <a:cubicBezTo>
                  <a:pt x="849313" y="2868083"/>
                  <a:pt x="852381" y="2869544"/>
                  <a:pt x="855663" y="2870200"/>
                </a:cubicBezTo>
                <a:lnTo>
                  <a:pt x="871538" y="2873375"/>
                </a:lnTo>
                <a:cubicBezTo>
                  <a:pt x="877872" y="2874527"/>
                  <a:pt x="884275" y="2875287"/>
                  <a:pt x="890588" y="2876550"/>
                </a:cubicBezTo>
                <a:cubicBezTo>
                  <a:pt x="894867" y="2877406"/>
                  <a:pt x="898984" y="2879008"/>
                  <a:pt x="903288" y="2879725"/>
                </a:cubicBezTo>
                <a:cubicBezTo>
                  <a:pt x="932087" y="2884525"/>
                  <a:pt x="959298" y="2884511"/>
                  <a:pt x="989013" y="2886075"/>
                </a:cubicBezTo>
                <a:cubicBezTo>
                  <a:pt x="999596" y="2885017"/>
                  <a:pt x="1010251" y="2884517"/>
                  <a:pt x="1020763" y="2882900"/>
                </a:cubicBezTo>
                <a:cubicBezTo>
                  <a:pt x="1024071" y="2882391"/>
                  <a:pt x="1027921" y="2882092"/>
                  <a:pt x="1030288" y="2879725"/>
                </a:cubicBezTo>
                <a:cubicBezTo>
                  <a:pt x="1032655" y="2877358"/>
                  <a:pt x="1031966" y="2873193"/>
                  <a:pt x="1033463" y="2870200"/>
                </a:cubicBezTo>
                <a:cubicBezTo>
                  <a:pt x="1037883" y="2861359"/>
                  <a:pt x="1042316" y="2858172"/>
                  <a:pt x="1049338" y="2851150"/>
                </a:cubicBezTo>
                <a:cubicBezTo>
                  <a:pt x="1048280" y="2840567"/>
                  <a:pt x="1049526" y="2829490"/>
                  <a:pt x="1046163" y="2819400"/>
                </a:cubicBezTo>
                <a:cubicBezTo>
                  <a:pt x="1044956" y="2815780"/>
                  <a:pt x="1040125" y="2814600"/>
                  <a:pt x="1036638" y="2813050"/>
                </a:cubicBezTo>
                <a:cubicBezTo>
                  <a:pt x="1030521" y="2810332"/>
                  <a:pt x="1017588" y="2806700"/>
                  <a:pt x="1017588" y="2806700"/>
                </a:cubicBezTo>
                <a:cubicBezTo>
                  <a:pt x="1014413" y="2803525"/>
                  <a:pt x="1011799" y="2799666"/>
                  <a:pt x="1008063" y="2797175"/>
                </a:cubicBezTo>
                <a:cubicBezTo>
                  <a:pt x="1005278" y="2795319"/>
                  <a:pt x="1000905" y="2796367"/>
                  <a:pt x="998538" y="2794000"/>
                </a:cubicBezTo>
                <a:cubicBezTo>
                  <a:pt x="996171" y="2791633"/>
                  <a:pt x="997418" y="2787117"/>
                  <a:pt x="995363" y="2784475"/>
                </a:cubicBezTo>
                <a:cubicBezTo>
                  <a:pt x="989850" y="2777386"/>
                  <a:pt x="976313" y="2765425"/>
                  <a:pt x="976313" y="2765425"/>
                </a:cubicBezTo>
                <a:lnTo>
                  <a:pt x="966788" y="2736850"/>
                </a:lnTo>
                <a:cubicBezTo>
                  <a:pt x="965730" y="2733675"/>
                  <a:pt x="964163" y="2730626"/>
                  <a:pt x="963613" y="2727325"/>
                </a:cubicBezTo>
                <a:lnTo>
                  <a:pt x="957263" y="2689225"/>
                </a:lnTo>
                <a:cubicBezTo>
                  <a:pt x="956205" y="2682875"/>
                  <a:pt x="957659" y="2675531"/>
                  <a:pt x="954088" y="2670175"/>
                </a:cubicBezTo>
                <a:cubicBezTo>
                  <a:pt x="949855" y="2663825"/>
                  <a:pt x="943801" y="2658365"/>
                  <a:pt x="941388" y="2651125"/>
                </a:cubicBezTo>
                <a:cubicBezTo>
                  <a:pt x="938244" y="2641694"/>
                  <a:pt x="936235" y="2630097"/>
                  <a:pt x="928688" y="2622550"/>
                </a:cubicBezTo>
                <a:cubicBezTo>
                  <a:pt x="925990" y="2619852"/>
                  <a:pt x="922338" y="2618317"/>
                  <a:pt x="919163" y="2616200"/>
                </a:cubicBezTo>
                <a:cubicBezTo>
                  <a:pt x="917046" y="2613025"/>
                  <a:pt x="914520" y="2610088"/>
                  <a:pt x="912813" y="2606675"/>
                </a:cubicBezTo>
                <a:cubicBezTo>
                  <a:pt x="911316" y="2603682"/>
                  <a:pt x="911263" y="2600076"/>
                  <a:pt x="909638" y="2597150"/>
                </a:cubicBezTo>
                <a:cubicBezTo>
                  <a:pt x="905932" y="2590479"/>
                  <a:pt x="899351" y="2585340"/>
                  <a:pt x="896938" y="2578100"/>
                </a:cubicBezTo>
                <a:lnTo>
                  <a:pt x="890588" y="2559050"/>
                </a:lnTo>
                <a:cubicBezTo>
                  <a:pt x="891646" y="2532592"/>
                  <a:pt x="892058" y="2506100"/>
                  <a:pt x="893763" y="2479675"/>
                </a:cubicBezTo>
                <a:cubicBezTo>
                  <a:pt x="894177" y="2473251"/>
                  <a:pt x="895786" y="2466959"/>
                  <a:pt x="896938" y="2460625"/>
                </a:cubicBezTo>
                <a:cubicBezTo>
                  <a:pt x="901726" y="2434291"/>
                  <a:pt x="898192" y="2454982"/>
                  <a:pt x="903288" y="2432050"/>
                </a:cubicBezTo>
                <a:cubicBezTo>
                  <a:pt x="906246" y="2418737"/>
                  <a:pt x="907340" y="2410911"/>
                  <a:pt x="909638" y="2397125"/>
                </a:cubicBezTo>
                <a:cubicBezTo>
                  <a:pt x="910696" y="2363258"/>
                  <a:pt x="911032" y="2329361"/>
                  <a:pt x="912813" y="2295525"/>
                </a:cubicBezTo>
                <a:cubicBezTo>
                  <a:pt x="913737" y="2277966"/>
                  <a:pt x="915408" y="2280091"/>
                  <a:pt x="919163" y="2266950"/>
                </a:cubicBezTo>
                <a:cubicBezTo>
                  <a:pt x="922030" y="2256917"/>
                  <a:pt x="924379" y="2245406"/>
                  <a:pt x="925513" y="2235200"/>
                </a:cubicBezTo>
                <a:cubicBezTo>
                  <a:pt x="927513" y="2217197"/>
                  <a:pt x="922065" y="2200548"/>
                  <a:pt x="935038" y="2187575"/>
                </a:cubicBezTo>
                <a:cubicBezTo>
                  <a:pt x="937736" y="2184877"/>
                  <a:pt x="941388" y="2183342"/>
                  <a:pt x="944563" y="2181225"/>
                </a:cubicBezTo>
                <a:cubicBezTo>
                  <a:pt x="945621" y="2178050"/>
                  <a:pt x="945882" y="2174485"/>
                  <a:pt x="947738" y="2171700"/>
                </a:cubicBezTo>
                <a:cubicBezTo>
                  <a:pt x="952627" y="2164366"/>
                  <a:pt x="959760" y="2160511"/>
                  <a:pt x="966788" y="2155825"/>
                </a:cubicBezTo>
                <a:cubicBezTo>
                  <a:pt x="979619" y="2117332"/>
                  <a:pt x="967762" y="2156204"/>
                  <a:pt x="976313" y="2117725"/>
                </a:cubicBezTo>
                <a:cubicBezTo>
                  <a:pt x="977039" y="2114458"/>
                  <a:pt x="978762" y="2111467"/>
                  <a:pt x="979488" y="2108200"/>
                </a:cubicBezTo>
                <a:cubicBezTo>
                  <a:pt x="981439" y="2099420"/>
                  <a:pt x="981550" y="2088202"/>
                  <a:pt x="985838" y="2079625"/>
                </a:cubicBezTo>
                <a:cubicBezTo>
                  <a:pt x="987545" y="2076212"/>
                  <a:pt x="990071" y="2073275"/>
                  <a:pt x="992188" y="2070100"/>
                </a:cubicBezTo>
                <a:cubicBezTo>
                  <a:pt x="991130" y="2054225"/>
                  <a:pt x="990770" y="2038288"/>
                  <a:pt x="989013" y="2022475"/>
                </a:cubicBezTo>
                <a:cubicBezTo>
                  <a:pt x="988643" y="2019149"/>
                  <a:pt x="986650" y="2016197"/>
                  <a:pt x="985838" y="2012950"/>
                </a:cubicBezTo>
                <a:cubicBezTo>
                  <a:pt x="984529" y="2007715"/>
                  <a:pt x="983628" y="2002384"/>
                  <a:pt x="982663" y="1997075"/>
                </a:cubicBezTo>
                <a:cubicBezTo>
                  <a:pt x="981511" y="1990741"/>
                  <a:pt x="981049" y="1984270"/>
                  <a:pt x="979488" y="1978025"/>
                </a:cubicBezTo>
                <a:cubicBezTo>
                  <a:pt x="977865" y="1971531"/>
                  <a:pt x="973138" y="1958975"/>
                  <a:pt x="973138" y="1958975"/>
                </a:cubicBezTo>
                <a:cubicBezTo>
                  <a:pt x="972080" y="1945217"/>
                  <a:pt x="971675" y="1931392"/>
                  <a:pt x="969963" y="1917700"/>
                </a:cubicBezTo>
                <a:cubicBezTo>
                  <a:pt x="969548" y="1914379"/>
                  <a:pt x="967444" y="1911457"/>
                  <a:pt x="966788" y="1908175"/>
                </a:cubicBezTo>
                <a:cubicBezTo>
                  <a:pt x="965320" y="1900837"/>
                  <a:pt x="964952" y="1893313"/>
                  <a:pt x="963613" y="1885950"/>
                </a:cubicBezTo>
                <a:cubicBezTo>
                  <a:pt x="960253" y="1867473"/>
                  <a:pt x="959611" y="1876291"/>
                  <a:pt x="954088" y="1854200"/>
                </a:cubicBezTo>
                <a:cubicBezTo>
                  <a:pt x="953030" y="1849967"/>
                  <a:pt x="952864" y="1845403"/>
                  <a:pt x="950913" y="1841500"/>
                </a:cubicBezTo>
                <a:cubicBezTo>
                  <a:pt x="948546" y="1836767"/>
                  <a:pt x="944563" y="1833033"/>
                  <a:pt x="941388" y="1828800"/>
                </a:cubicBezTo>
                <a:cubicBezTo>
                  <a:pt x="933408" y="1804859"/>
                  <a:pt x="944173" y="1834369"/>
                  <a:pt x="931863" y="1809750"/>
                </a:cubicBezTo>
                <a:cubicBezTo>
                  <a:pt x="930366" y="1806757"/>
                  <a:pt x="930544" y="1803010"/>
                  <a:pt x="928688" y="1800225"/>
                </a:cubicBezTo>
                <a:cubicBezTo>
                  <a:pt x="926197" y="1796489"/>
                  <a:pt x="922038" y="1794149"/>
                  <a:pt x="919163" y="1790700"/>
                </a:cubicBezTo>
                <a:cubicBezTo>
                  <a:pt x="916720" y="1787769"/>
                  <a:pt x="914930" y="1784350"/>
                  <a:pt x="912813" y="1781175"/>
                </a:cubicBezTo>
                <a:cubicBezTo>
                  <a:pt x="906205" y="1754744"/>
                  <a:pt x="914251" y="1780876"/>
                  <a:pt x="903288" y="1758950"/>
                </a:cubicBezTo>
                <a:cubicBezTo>
                  <a:pt x="890143" y="1732660"/>
                  <a:pt x="911961" y="1767197"/>
                  <a:pt x="893763" y="1739900"/>
                </a:cubicBezTo>
                <a:cubicBezTo>
                  <a:pt x="892419" y="1718396"/>
                  <a:pt x="891974" y="1689679"/>
                  <a:pt x="887413" y="1666875"/>
                </a:cubicBezTo>
                <a:cubicBezTo>
                  <a:pt x="886757" y="1663593"/>
                  <a:pt x="885050" y="1660597"/>
                  <a:pt x="884238" y="1657350"/>
                </a:cubicBezTo>
                <a:cubicBezTo>
                  <a:pt x="882929" y="1652115"/>
                  <a:pt x="882483" y="1646681"/>
                  <a:pt x="881063" y="1641475"/>
                </a:cubicBezTo>
                <a:cubicBezTo>
                  <a:pt x="879302" y="1635017"/>
                  <a:pt x="876830" y="1628775"/>
                  <a:pt x="874713" y="1622425"/>
                </a:cubicBezTo>
                <a:cubicBezTo>
                  <a:pt x="873655" y="1619250"/>
                  <a:pt x="872350" y="1616147"/>
                  <a:pt x="871538" y="1612900"/>
                </a:cubicBezTo>
                <a:lnTo>
                  <a:pt x="868363" y="1600200"/>
                </a:lnTo>
                <a:cubicBezTo>
                  <a:pt x="869421" y="1597025"/>
                  <a:pt x="871538" y="1594022"/>
                  <a:pt x="871538" y="1590675"/>
                </a:cubicBezTo>
                <a:cubicBezTo>
                  <a:pt x="871538" y="1577459"/>
                  <a:pt x="867198" y="1578819"/>
                  <a:pt x="862013" y="1568450"/>
                </a:cubicBezTo>
                <a:cubicBezTo>
                  <a:pt x="860516" y="1565457"/>
                  <a:pt x="860463" y="1561851"/>
                  <a:pt x="858838" y="1558925"/>
                </a:cubicBezTo>
                <a:cubicBezTo>
                  <a:pt x="855132" y="1552254"/>
                  <a:pt x="846138" y="1539875"/>
                  <a:pt x="846138" y="1539875"/>
                </a:cubicBezTo>
                <a:cubicBezTo>
                  <a:pt x="837642" y="1505889"/>
                  <a:pt x="839491" y="1518405"/>
                  <a:pt x="846138" y="1454150"/>
                </a:cubicBezTo>
                <a:cubicBezTo>
                  <a:pt x="846827" y="1447492"/>
                  <a:pt x="852488" y="1435100"/>
                  <a:pt x="852488" y="1435100"/>
                </a:cubicBezTo>
                <a:cubicBezTo>
                  <a:pt x="861060" y="1366527"/>
                  <a:pt x="848414" y="1472423"/>
                  <a:pt x="858838" y="1352550"/>
                </a:cubicBezTo>
                <a:cubicBezTo>
                  <a:pt x="859305" y="1347174"/>
                  <a:pt x="861192" y="1342009"/>
                  <a:pt x="862013" y="1336675"/>
                </a:cubicBezTo>
                <a:cubicBezTo>
                  <a:pt x="863310" y="1328242"/>
                  <a:pt x="863785" y="1319691"/>
                  <a:pt x="865188" y="1311275"/>
                </a:cubicBezTo>
                <a:cubicBezTo>
                  <a:pt x="865905" y="1306971"/>
                  <a:pt x="867507" y="1302854"/>
                  <a:pt x="868363" y="1298575"/>
                </a:cubicBezTo>
                <a:cubicBezTo>
                  <a:pt x="869626" y="1292262"/>
                  <a:pt x="870480" y="1285875"/>
                  <a:pt x="871538" y="1279525"/>
                </a:cubicBezTo>
                <a:cubicBezTo>
                  <a:pt x="875427" y="1155081"/>
                  <a:pt x="876667" y="1172324"/>
                  <a:pt x="871538" y="1028700"/>
                </a:cubicBezTo>
                <a:cubicBezTo>
                  <a:pt x="870676" y="1004557"/>
                  <a:pt x="867704" y="997488"/>
                  <a:pt x="862013" y="974725"/>
                </a:cubicBezTo>
                <a:lnTo>
                  <a:pt x="858838" y="962025"/>
                </a:lnTo>
                <a:cubicBezTo>
                  <a:pt x="859896" y="897467"/>
                  <a:pt x="859125" y="832852"/>
                  <a:pt x="862013" y="768350"/>
                </a:cubicBezTo>
                <a:cubicBezTo>
                  <a:pt x="862312" y="761663"/>
                  <a:pt x="866246" y="755650"/>
                  <a:pt x="868363" y="749300"/>
                </a:cubicBezTo>
                <a:cubicBezTo>
                  <a:pt x="870945" y="741553"/>
                  <a:pt x="871733" y="736405"/>
                  <a:pt x="877888" y="730250"/>
                </a:cubicBezTo>
                <a:cubicBezTo>
                  <a:pt x="880586" y="727552"/>
                  <a:pt x="884238" y="726017"/>
                  <a:pt x="887413" y="723900"/>
                </a:cubicBezTo>
                <a:cubicBezTo>
                  <a:pt x="889530" y="717550"/>
                  <a:pt x="894115" y="711534"/>
                  <a:pt x="893763" y="704850"/>
                </a:cubicBezTo>
                <a:cubicBezTo>
                  <a:pt x="891946" y="670319"/>
                  <a:pt x="901462" y="655669"/>
                  <a:pt x="884238" y="635000"/>
                </a:cubicBezTo>
                <a:cubicBezTo>
                  <a:pt x="881363" y="631551"/>
                  <a:pt x="878449" y="627966"/>
                  <a:pt x="874713" y="625475"/>
                </a:cubicBezTo>
                <a:cubicBezTo>
                  <a:pt x="871928" y="623619"/>
                  <a:pt x="868363" y="623358"/>
                  <a:pt x="865188" y="622300"/>
                </a:cubicBezTo>
                <a:cubicBezTo>
                  <a:pt x="862013" y="619125"/>
                  <a:pt x="858538" y="616224"/>
                  <a:pt x="855663" y="612775"/>
                </a:cubicBezTo>
                <a:cubicBezTo>
                  <a:pt x="850974" y="607148"/>
                  <a:pt x="845703" y="596944"/>
                  <a:pt x="842963" y="590550"/>
                </a:cubicBezTo>
                <a:cubicBezTo>
                  <a:pt x="841645" y="587474"/>
                  <a:pt x="841413" y="583951"/>
                  <a:pt x="839788" y="581025"/>
                </a:cubicBezTo>
                <a:cubicBezTo>
                  <a:pt x="836082" y="574354"/>
                  <a:pt x="829501" y="569215"/>
                  <a:pt x="827088" y="561975"/>
                </a:cubicBezTo>
                <a:cubicBezTo>
                  <a:pt x="819108" y="538034"/>
                  <a:pt x="829873" y="567544"/>
                  <a:pt x="817563" y="542925"/>
                </a:cubicBezTo>
                <a:cubicBezTo>
                  <a:pt x="814895" y="537590"/>
                  <a:pt x="812739" y="525786"/>
                  <a:pt x="811213" y="520700"/>
                </a:cubicBezTo>
                <a:cubicBezTo>
                  <a:pt x="809290" y="514289"/>
                  <a:pt x="808576" y="507219"/>
                  <a:pt x="804863" y="501650"/>
                </a:cubicBezTo>
                <a:cubicBezTo>
                  <a:pt x="783935" y="470258"/>
                  <a:pt x="802197" y="489205"/>
                  <a:pt x="782638" y="479425"/>
                </a:cubicBezTo>
                <a:cubicBezTo>
                  <a:pt x="779225" y="477718"/>
                  <a:pt x="776600" y="474625"/>
                  <a:pt x="773113" y="473075"/>
                </a:cubicBezTo>
                <a:cubicBezTo>
                  <a:pt x="766996" y="470357"/>
                  <a:pt x="754063" y="466725"/>
                  <a:pt x="754063" y="466725"/>
                </a:cubicBezTo>
                <a:cubicBezTo>
                  <a:pt x="750888" y="463550"/>
                  <a:pt x="748274" y="459691"/>
                  <a:pt x="744538" y="457200"/>
                </a:cubicBezTo>
                <a:cubicBezTo>
                  <a:pt x="741753" y="455344"/>
                  <a:pt x="738006" y="455522"/>
                  <a:pt x="735013" y="454025"/>
                </a:cubicBezTo>
                <a:cubicBezTo>
                  <a:pt x="731600" y="452318"/>
                  <a:pt x="728663" y="449792"/>
                  <a:pt x="725488" y="447675"/>
                </a:cubicBezTo>
                <a:cubicBezTo>
                  <a:pt x="721926" y="436989"/>
                  <a:pt x="722240" y="436435"/>
                  <a:pt x="715963" y="425450"/>
                </a:cubicBezTo>
                <a:cubicBezTo>
                  <a:pt x="714070" y="422137"/>
                  <a:pt x="711163" y="419412"/>
                  <a:pt x="709613" y="415925"/>
                </a:cubicBezTo>
                <a:cubicBezTo>
                  <a:pt x="706895" y="409808"/>
                  <a:pt x="705380" y="403225"/>
                  <a:pt x="703263" y="396875"/>
                </a:cubicBezTo>
                <a:lnTo>
                  <a:pt x="700088" y="387350"/>
                </a:lnTo>
                <a:cubicBezTo>
                  <a:pt x="701146" y="373592"/>
                  <a:pt x="700865" y="359664"/>
                  <a:pt x="703263" y="346075"/>
                </a:cubicBezTo>
                <a:cubicBezTo>
                  <a:pt x="704781" y="337473"/>
                  <a:pt x="712259" y="331258"/>
                  <a:pt x="715963" y="323850"/>
                </a:cubicBezTo>
                <a:cubicBezTo>
                  <a:pt x="717460" y="320857"/>
                  <a:pt x="717641" y="317318"/>
                  <a:pt x="719138" y="314325"/>
                </a:cubicBezTo>
                <a:cubicBezTo>
                  <a:pt x="720845" y="310912"/>
                  <a:pt x="723781" y="308213"/>
                  <a:pt x="725488" y="304800"/>
                </a:cubicBezTo>
                <a:cubicBezTo>
                  <a:pt x="726985" y="301807"/>
                  <a:pt x="727166" y="298268"/>
                  <a:pt x="728663" y="295275"/>
                </a:cubicBezTo>
                <a:cubicBezTo>
                  <a:pt x="740973" y="270656"/>
                  <a:pt x="730208" y="300166"/>
                  <a:pt x="738188" y="276225"/>
                </a:cubicBezTo>
                <a:cubicBezTo>
                  <a:pt x="740002" y="241764"/>
                  <a:pt x="741760" y="203001"/>
                  <a:pt x="744538" y="168275"/>
                </a:cubicBezTo>
                <a:cubicBezTo>
                  <a:pt x="745386" y="157673"/>
                  <a:pt x="746655" y="147108"/>
                  <a:pt x="747713" y="136525"/>
                </a:cubicBezTo>
                <a:cubicBezTo>
                  <a:pt x="746655" y="123825"/>
                  <a:pt x="746222" y="111057"/>
                  <a:pt x="744538" y="98425"/>
                </a:cubicBezTo>
                <a:cubicBezTo>
                  <a:pt x="744096" y="95108"/>
                  <a:pt x="743454" y="91513"/>
                  <a:pt x="741363" y="88900"/>
                </a:cubicBezTo>
                <a:cubicBezTo>
                  <a:pt x="734597" y="80443"/>
                  <a:pt x="730596" y="83976"/>
                  <a:pt x="722313" y="79375"/>
                </a:cubicBezTo>
                <a:cubicBezTo>
                  <a:pt x="689561" y="61179"/>
                  <a:pt x="715291" y="70684"/>
                  <a:pt x="693738" y="63500"/>
                </a:cubicBezTo>
                <a:cubicBezTo>
                  <a:pt x="692680" y="58208"/>
                  <a:pt x="692458" y="52678"/>
                  <a:pt x="690563" y="47625"/>
                </a:cubicBezTo>
                <a:cubicBezTo>
                  <a:pt x="689223" y="44052"/>
                  <a:pt x="685920" y="41513"/>
                  <a:pt x="684213" y="38100"/>
                </a:cubicBezTo>
                <a:cubicBezTo>
                  <a:pt x="682716" y="35107"/>
                  <a:pt x="682535" y="31568"/>
                  <a:pt x="681038" y="28575"/>
                </a:cubicBezTo>
                <a:cubicBezTo>
                  <a:pt x="679331" y="25162"/>
                  <a:pt x="676395" y="22463"/>
                  <a:pt x="674688" y="19050"/>
                </a:cubicBezTo>
                <a:cubicBezTo>
                  <a:pt x="673191" y="16057"/>
                  <a:pt x="673604" y="12138"/>
                  <a:pt x="671513" y="9525"/>
                </a:cubicBezTo>
                <a:cubicBezTo>
                  <a:pt x="669129" y="6545"/>
                  <a:pt x="665163" y="5292"/>
                  <a:pt x="661988" y="3175"/>
                </a:cubicBezTo>
                <a:close/>
                <a:moveTo>
                  <a:pt x="0" y="0"/>
                </a:moveTo>
                <a:lnTo>
                  <a:pt x="1076325" y="0"/>
                </a:lnTo>
                <a:lnTo>
                  <a:pt x="1076325" y="2892425"/>
                </a:lnTo>
                <a:lnTo>
                  <a:pt x="0" y="2892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A8C7A6-FB05-4228-854B-58E2A1BA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95" y="1981200"/>
            <a:ext cx="1076325" cy="12312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71C771-806B-4179-AAFF-93B1BD8FF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79" y="1981200"/>
            <a:ext cx="1076325" cy="28956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11BFFD9-4F8E-409B-A3F2-5FA5711C91E7}"/>
              </a:ext>
            </a:extLst>
          </p:cNvPr>
          <p:cNvSpPr/>
          <p:nvPr/>
        </p:nvSpPr>
        <p:spPr>
          <a:xfrm>
            <a:off x="7936079" y="3122195"/>
            <a:ext cx="1076325" cy="175460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0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2540F7B-BBE7-47B5-8430-50A789FD9B4E}"/>
              </a:ext>
            </a:extLst>
          </p:cNvPr>
          <p:cNvSpPr/>
          <p:nvPr/>
        </p:nvSpPr>
        <p:spPr>
          <a:xfrm>
            <a:off x="7928381" y="509489"/>
            <a:ext cx="837352" cy="2085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44D3D9-1101-4A91-B0A5-B569D6CA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138" y="517364"/>
            <a:ext cx="817506" cy="208198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BE65809-278D-4AB2-B87A-08A292AD7D27}"/>
              </a:ext>
            </a:extLst>
          </p:cNvPr>
          <p:cNvGrpSpPr/>
          <p:nvPr/>
        </p:nvGrpSpPr>
        <p:grpSpPr>
          <a:xfrm>
            <a:off x="3054713" y="509489"/>
            <a:ext cx="2002442" cy="2085926"/>
            <a:chOff x="2223049" y="1109661"/>
            <a:chExt cx="3872951" cy="46474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46E8D5B-FAEE-4473-BD06-74005B39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435" y="1109662"/>
              <a:ext cx="1581150" cy="4638675"/>
            </a:xfrm>
            <a:prstGeom prst="rect">
              <a:avLst/>
            </a:prstGeom>
          </p:spPr>
        </p:pic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251924A-2C89-430C-AB75-FE5EE21C7922}"/>
                </a:ext>
              </a:extLst>
            </p:cNvPr>
            <p:cNvSpPr/>
            <p:nvPr/>
          </p:nvSpPr>
          <p:spPr>
            <a:xfrm>
              <a:off x="2223049" y="1109661"/>
              <a:ext cx="1619535" cy="4647450"/>
            </a:xfrm>
            <a:custGeom>
              <a:avLst/>
              <a:gdLst>
                <a:gd name="connsiteX0" fmla="*/ 1254073 w 1619535"/>
                <a:gd name="connsiteY0" fmla="*/ 4647449 h 4647450"/>
                <a:gd name="connsiteX1" fmla="*/ 1254086 w 1619535"/>
                <a:gd name="connsiteY1" fmla="*/ 4647449 h 4647450"/>
                <a:gd name="connsiteX2" fmla="*/ 1254077 w 1619535"/>
                <a:gd name="connsiteY2" fmla="*/ 4647450 h 4647450"/>
                <a:gd name="connsiteX3" fmla="*/ 0 w 1619535"/>
                <a:gd name="connsiteY3" fmla="*/ 0 h 4647450"/>
                <a:gd name="connsiteX4" fmla="*/ 1619535 w 1619535"/>
                <a:gd name="connsiteY4" fmla="*/ 0 h 4647450"/>
                <a:gd name="connsiteX5" fmla="*/ 1619535 w 1619535"/>
                <a:gd name="connsiteY5" fmla="*/ 4647449 h 4647450"/>
                <a:gd name="connsiteX6" fmla="*/ 1254086 w 1619535"/>
                <a:gd name="connsiteY6" fmla="*/ 4647449 h 4647450"/>
                <a:gd name="connsiteX7" fmla="*/ 1308219 w 1619535"/>
                <a:gd name="connsiteY7" fmla="*/ 4641434 h 4647450"/>
                <a:gd name="connsiteX8" fmla="*/ 1344314 w 1619535"/>
                <a:gd name="connsiteY8" fmla="*/ 4629402 h 4647450"/>
                <a:gd name="connsiteX9" fmla="*/ 1362362 w 1619535"/>
                <a:gd name="connsiteY9" fmla="*/ 4623386 h 4647450"/>
                <a:gd name="connsiteX10" fmla="*/ 1380409 w 1619535"/>
                <a:gd name="connsiteY10" fmla="*/ 4605339 h 4647450"/>
                <a:gd name="connsiteX11" fmla="*/ 1416504 w 1619535"/>
                <a:gd name="connsiteY11" fmla="*/ 4593307 h 4647450"/>
                <a:gd name="connsiteX12" fmla="*/ 1434551 w 1619535"/>
                <a:gd name="connsiteY12" fmla="*/ 4587292 h 4647450"/>
                <a:gd name="connsiteX13" fmla="*/ 1452598 w 1619535"/>
                <a:gd name="connsiteY13" fmla="*/ 4581276 h 4647450"/>
                <a:gd name="connsiteX14" fmla="*/ 1536819 w 1619535"/>
                <a:gd name="connsiteY14" fmla="*/ 4569244 h 4647450"/>
                <a:gd name="connsiteX15" fmla="*/ 1554867 w 1619535"/>
                <a:gd name="connsiteY15" fmla="*/ 4563228 h 4647450"/>
                <a:gd name="connsiteX16" fmla="*/ 1566898 w 1619535"/>
                <a:gd name="connsiteY16" fmla="*/ 4545181 h 4647450"/>
                <a:gd name="connsiteX17" fmla="*/ 1584946 w 1619535"/>
                <a:gd name="connsiteY17" fmla="*/ 4533150 h 4647450"/>
                <a:gd name="connsiteX18" fmla="*/ 1602993 w 1619535"/>
                <a:gd name="connsiteY18" fmla="*/ 4497055 h 4647450"/>
                <a:gd name="connsiteX19" fmla="*/ 1590962 w 1619535"/>
                <a:gd name="connsiteY19" fmla="*/ 4436897 h 4647450"/>
                <a:gd name="connsiteX20" fmla="*/ 1578930 w 1619535"/>
                <a:gd name="connsiteY20" fmla="*/ 4412834 h 4647450"/>
                <a:gd name="connsiteX21" fmla="*/ 1566898 w 1619535"/>
                <a:gd name="connsiteY21" fmla="*/ 4394786 h 4647450"/>
                <a:gd name="connsiteX22" fmla="*/ 1554867 w 1619535"/>
                <a:gd name="connsiteY22" fmla="*/ 4358692 h 4647450"/>
                <a:gd name="connsiteX23" fmla="*/ 1548851 w 1619535"/>
                <a:gd name="connsiteY23" fmla="*/ 4334628 h 4647450"/>
                <a:gd name="connsiteX24" fmla="*/ 1536819 w 1619535"/>
                <a:gd name="connsiteY24" fmla="*/ 4298534 h 4647450"/>
                <a:gd name="connsiteX25" fmla="*/ 1530804 w 1619535"/>
                <a:gd name="connsiteY25" fmla="*/ 4280486 h 4647450"/>
                <a:gd name="connsiteX26" fmla="*/ 1506740 w 1619535"/>
                <a:gd name="connsiteY26" fmla="*/ 4214313 h 4647450"/>
                <a:gd name="connsiteX27" fmla="*/ 1482677 w 1619535"/>
                <a:gd name="connsiteY27" fmla="*/ 4160171 h 4647450"/>
                <a:gd name="connsiteX28" fmla="*/ 1470646 w 1619535"/>
                <a:gd name="connsiteY28" fmla="*/ 4093997 h 4647450"/>
                <a:gd name="connsiteX29" fmla="*/ 1464630 w 1619535"/>
                <a:gd name="connsiteY29" fmla="*/ 4075950 h 4647450"/>
                <a:gd name="connsiteX30" fmla="*/ 1470646 w 1619535"/>
                <a:gd name="connsiteY30" fmla="*/ 3769144 h 4647450"/>
                <a:gd name="connsiteX31" fmla="*/ 1476662 w 1619535"/>
                <a:gd name="connsiteY31" fmla="*/ 3678907 h 4647450"/>
                <a:gd name="connsiteX32" fmla="*/ 1482677 w 1619535"/>
                <a:gd name="connsiteY32" fmla="*/ 3648828 h 4647450"/>
                <a:gd name="connsiteX33" fmla="*/ 1488693 w 1619535"/>
                <a:gd name="connsiteY33" fmla="*/ 3588671 h 4647450"/>
                <a:gd name="connsiteX34" fmla="*/ 1494709 w 1619535"/>
                <a:gd name="connsiteY34" fmla="*/ 3444292 h 4647450"/>
                <a:gd name="connsiteX35" fmla="*/ 1506740 w 1619535"/>
                <a:gd name="connsiteY35" fmla="*/ 3299913 h 4647450"/>
                <a:gd name="connsiteX36" fmla="*/ 1518772 w 1619535"/>
                <a:gd name="connsiteY36" fmla="*/ 3191628 h 4647450"/>
                <a:gd name="connsiteX37" fmla="*/ 1530804 w 1619535"/>
                <a:gd name="connsiteY37" fmla="*/ 3089360 h 4647450"/>
                <a:gd name="connsiteX38" fmla="*/ 1536819 w 1619535"/>
                <a:gd name="connsiteY38" fmla="*/ 2993107 h 4647450"/>
                <a:gd name="connsiteX39" fmla="*/ 1548851 w 1619535"/>
                <a:gd name="connsiteY39" fmla="*/ 2884823 h 4647450"/>
                <a:gd name="connsiteX40" fmla="*/ 1542835 w 1619535"/>
                <a:gd name="connsiteY40" fmla="*/ 2608097 h 4647450"/>
                <a:gd name="connsiteX41" fmla="*/ 1536819 w 1619535"/>
                <a:gd name="connsiteY41" fmla="*/ 2559971 h 4647450"/>
                <a:gd name="connsiteX42" fmla="*/ 1506740 w 1619535"/>
                <a:gd name="connsiteY42" fmla="*/ 2529892 h 4647450"/>
                <a:gd name="connsiteX43" fmla="*/ 1500725 w 1619535"/>
                <a:gd name="connsiteY43" fmla="*/ 2511844 h 4647450"/>
                <a:gd name="connsiteX44" fmla="*/ 1494709 w 1619535"/>
                <a:gd name="connsiteY44" fmla="*/ 2487781 h 4647450"/>
                <a:gd name="connsiteX45" fmla="*/ 1482677 w 1619535"/>
                <a:gd name="connsiteY45" fmla="*/ 2463718 h 4647450"/>
                <a:gd name="connsiteX46" fmla="*/ 1500725 w 1619535"/>
                <a:gd name="connsiteY46" fmla="*/ 2361450 h 4647450"/>
                <a:gd name="connsiteX47" fmla="*/ 1530804 w 1619535"/>
                <a:gd name="connsiteY47" fmla="*/ 2319339 h 4647450"/>
                <a:gd name="connsiteX48" fmla="*/ 1560883 w 1619535"/>
                <a:gd name="connsiteY48" fmla="*/ 2265197 h 4647450"/>
                <a:gd name="connsiteX49" fmla="*/ 1578930 w 1619535"/>
                <a:gd name="connsiteY49" fmla="*/ 2229102 h 4647450"/>
                <a:gd name="connsiteX50" fmla="*/ 1572914 w 1619535"/>
                <a:gd name="connsiteY50" fmla="*/ 1783934 h 4647450"/>
                <a:gd name="connsiteX51" fmla="*/ 1560883 w 1619535"/>
                <a:gd name="connsiteY51" fmla="*/ 1687681 h 4647450"/>
                <a:gd name="connsiteX52" fmla="*/ 1548851 w 1619535"/>
                <a:gd name="connsiteY52" fmla="*/ 1663618 h 4647450"/>
                <a:gd name="connsiteX53" fmla="*/ 1536819 w 1619535"/>
                <a:gd name="connsiteY53" fmla="*/ 1615492 h 4647450"/>
                <a:gd name="connsiteX54" fmla="*/ 1524788 w 1619535"/>
                <a:gd name="connsiteY54" fmla="*/ 1567365 h 4647450"/>
                <a:gd name="connsiteX55" fmla="*/ 1512756 w 1619535"/>
                <a:gd name="connsiteY55" fmla="*/ 1549318 h 4647450"/>
                <a:gd name="connsiteX56" fmla="*/ 1506740 w 1619535"/>
                <a:gd name="connsiteY56" fmla="*/ 1531271 h 4647450"/>
                <a:gd name="connsiteX57" fmla="*/ 1494709 w 1619535"/>
                <a:gd name="connsiteY57" fmla="*/ 1501192 h 4647450"/>
                <a:gd name="connsiteX58" fmla="*/ 1482677 w 1619535"/>
                <a:gd name="connsiteY58" fmla="*/ 1465097 h 4647450"/>
                <a:gd name="connsiteX59" fmla="*/ 1476662 w 1619535"/>
                <a:gd name="connsiteY59" fmla="*/ 1435018 h 4647450"/>
                <a:gd name="connsiteX60" fmla="*/ 1470646 w 1619535"/>
                <a:gd name="connsiteY60" fmla="*/ 1398923 h 4647450"/>
                <a:gd name="connsiteX61" fmla="*/ 1464630 w 1619535"/>
                <a:gd name="connsiteY61" fmla="*/ 1374860 h 4647450"/>
                <a:gd name="connsiteX62" fmla="*/ 1452598 w 1619535"/>
                <a:gd name="connsiteY62" fmla="*/ 1356813 h 4647450"/>
                <a:gd name="connsiteX63" fmla="*/ 1440567 w 1619535"/>
                <a:gd name="connsiteY63" fmla="*/ 1308686 h 4647450"/>
                <a:gd name="connsiteX64" fmla="*/ 1434551 w 1619535"/>
                <a:gd name="connsiteY64" fmla="*/ 1242513 h 4647450"/>
                <a:gd name="connsiteX65" fmla="*/ 1428535 w 1619535"/>
                <a:gd name="connsiteY65" fmla="*/ 1128213 h 4647450"/>
                <a:gd name="connsiteX66" fmla="*/ 1422519 w 1619535"/>
                <a:gd name="connsiteY66" fmla="*/ 1110165 h 4647450"/>
                <a:gd name="connsiteX67" fmla="*/ 1416504 w 1619535"/>
                <a:gd name="connsiteY67" fmla="*/ 1086102 h 4647450"/>
                <a:gd name="connsiteX68" fmla="*/ 1404472 w 1619535"/>
                <a:gd name="connsiteY68" fmla="*/ 1050007 h 4647450"/>
                <a:gd name="connsiteX69" fmla="*/ 1392440 w 1619535"/>
                <a:gd name="connsiteY69" fmla="*/ 989850 h 4647450"/>
                <a:gd name="connsiteX70" fmla="*/ 1380409 w 1619535"/>
                <a:gd name="connsiteY70" fmla="*/ 923676 h 4647450"/>
                <a:gd name="connsiteX71" fmla="*/ 1374393 w 1619535"/>
                <a:gd name="connsiteY71" fmla="*/ 899613 h 4647450"/>
                <a:gd name="connsiteX72" fmla="*/ 1362362 w 1619535"/>
                <a:gd name="connsiteY72" fmla="*/ 881565 h 4647450"/>
                <a:gd name="connsiteX73" fmla="*/ 1356346 w 1619535"/>
                <a:gd name="connsiteY73" fmla="*/ 863518 h 4647450"/>
                <a:gd name="connsiteX74" fmla="*/ 1338298 w 1619535"/>
                <a:gd name="connsiteY74" fmla="*/ 851486 h 4647450"/>
                <a:gd name="connsiteX75" fmla="*/ 1326267 w 1619535"/>
                <a:gd name="connsiteY75" fmla="*/ 833439 h 4647450"/>
                <a:gd name="connsiteX76" fmla="*/ 1290172 w 1619535"/>
                <a:gd name="connsiteY76" fmla="*/ 815392 h 4647450"/>
                <a:gd name="connsiteX77" fmla="*/ 1272125 w 1619535"/>
                <a:gd name="connsiteY77" fmla="*/ 803360 h 4647450"/>
                <a:gd name="connsiteX78" fmla="*/ 1266109 w 1619535"/>
                <a:gd name="connsiteY78" fmla="*/ 785313 h 4647450"/>
                <a:gd name="connsiteX79" fmla="*/ 1248062 w 1619535"/>
                <a:gd name="connsiteY79" fmla="*/ 779297 h 4647450"/>
                <a:gd name="connsiteX80" fmla="*/ 1193919 w 1619535"/>
                <a:gd name="connsiteY80" fmla="*/ 773281 h 4647450"/>
                <a:gd name="connsiteX81" fmla="*/ 1181888 w 1619535"/>
                <a:gd name="connsiteY81" fmla="*/ 755234 h 4647450"/>
                <a:gd name="connsiteX82" fmla="*/ 1163840 w 1619535"/>
                <a:gd name="connsiteY82" fmla="*/ 743202 h 4647450"/>
                <a:gd name="connsiteX83" fmla="*/ 1151809 w 1619535"/>
                <a:gd name="connsiteY83" fmla="*/ 707107 h 4647450"/>
                <a:gd name="connsiteX84" fmla="*/ 1157825 w 1619535"/>
                <a:gd name="connsiteY84" fmla="*/ 538665 h 4647450"/>
                <a:gd name="connsiteX85" fmla="*/ 1169856 w 1619535"/>
                <a:gd name="connsiteY85" fmla="*/ 502571 h 4647450"/>
                <a:gd name="connsiteX86" fmla="*/ 1181888 w 1619535"/>
                <a:gd name="connsiteY86" fmla="*/ 484523 h 4647450"/>
                <a:gd name="connsiteX87" fmla="*/ 1181888 w 1619535"/>
                <a:gd name="connsiteY87" fmla="*/ 207797 h 4647450"/>
                <a:gd name="connsiteX88" fmla="*/ 1175872 w 1619535"/>
                <a:gd name="connsiteY88" fmla="*/ 183734 h 4647450"/>
                <a:gd name="connsiteX89" fmla="*/ 1163840 w 1619535"/>
                <a:gd name="connsiteY89" fmla="*/ 147639 h 4647450"/>
                <a:gd name="connsiteX90" fmla="*/ 1157825 w 1619535"/>
                <a:gd name="connsiteY90" fmla="*/ 129592 h 4647450"/>
                <a:gd name="connsiteX91" fmla="*/ 1145793 w 1619535"/>
                <a:gd name="connsiteY91" fmla="*/ 111544 h 4647450"/>
                <a:gd name="connsiteX92" fmla="*/ 1139777 w 1619535"/>
                <a:gd name="connsiteY92" fmla="*/ 87481 h 4647450"/>
                <a:gd name="connsiteX93" fmla="*/ 1103683 w 1619535"/>
                <a:gd name="connsiteY93" fmla="*/ 51386 h 4647450"/>
                <a:gd name="connsiteX94" fmla="*/ 1067588 w 1619535"/>
                <a:gd name="connsiteY94" fmla="*/ 39355 h 4647450"/>
                <a:gd name="connsiteX95" fmla="*/ 1043525 w 1619535"/>
                <a:gd name="connsiteY95" fmla="*/ 33339 h 4647450"/>
                <a:gd name="connsiteX96" fmla="*/ 983367 w 1619535"/>
                <a:gd name="connsiteY96" fmla="*/ 15292 h 4647450"/>
                <a:gd name="connsiteX97" fmla="*/ 802893 w 1619535"/>
                <a:gd name="connsiteY97" fmla="*/ 21307 h 4647450"/>
                <a:gd name="connsiteX98" fmla="*/ 760783 w 1619535"/>
                <a:gd name="connsiteY98" fmla="*/ 63418 h 4647450"/>
                <a:gd name="connsiteX99" fmla="*/ 754767 w 1619535"/>
                <a:gd name="connsiteY99" fmla="*/ 81465 h 4647450"/>
                <a:gd name="connsiteX100" fmla="*/ 754767 w 1619535"/>
                <a:gd name="connsiteY100" fmla="*/ 99513 h 4647450"/>
                <a:gd name="connsiteX101" fmla="*/ 736719 w 1619535"/>
                <a:gd name="connsiteY101" fmla="*/ 135607 h 4647450"/>
                <a:gd name="connsiteX102" fmla="*/ 718672 w 1619535"/>
                <a:gd name="connsiteY102" fmla="*/ 147639 h 4647450"/>
                <a:gd name="connsiteX103" fmla="*/ 706640 w 1619535"/>
                <a:gd name="connsiteY103" fmla="*/ 183734 h 4647450"/>
                <a:gd name="connsiteX104" fmla="*/ 694609 w 1619535"/>
                <a:gd name="connsiteY104" fmla="*/ 207797 h 4647450"/>
                <a:gd name="connsiteX105" fmla="*/ 688593 w 1619535"/>
                <a:gd name="connsiteY105" fmla="*/ 237876 h 4647450"/>
                <a:gd name="connsiteX106" fmla="*/ 682577 w 1619535"/>
                <a:gd name="connsiteY106" fmla="*/ 255923 h 4647450"/>
                <a:gd name="connsiteX107" fmla="*/ 676562 w 1619535"/>
                <a:gd name="connsiteY107" fmla="*/ 279986 h 4647450"/>
                <a:gd name="connsiteX108" fmla="*/ 670546 w 1619535"/>
                <a:gd name="connsiteY108" fmla="*/ 310065 h 4647450"/>
                <a:gd name="connsiteX109" fmla="*/ 658514 w 1619535"/>
                <a:gd name="connsiteY109" fmla="*/ 328113 h 4647450"/>
                <a:gd name="connsiteX110" fmla="*/ 646483 w 1619535"/>
                <a:gd name="connsiteY110" fmla="*/ 364207 h 4647450"/>
                <a:gd name="connsiteX111" fmla="*/ 652498 w 1619535"/>
                <a:gd name="connsiteY111" fmla="*/ 436397 h 4647450"/>
                <a:gd name="connsiteX112" fmla="*/ 664530 w 1619535"/>
                <a:gd name="connsiteY112" fmla="*/ 472492 h 4647450"/>
                <a:gd name="connsiteX113" fmla="*/ 664530 w 1619535"/>
                <a:gd name="connsiteY113" fmla="*/ 586792 h 4647450"/>
                <a:gd name="connsiteX114" fmla="*/ 658514 w 1619535"/>
                <a:gd name="connsiteY114" fmla="*/ 604839 h 4647450"/>
                <a:gd name="connsiteX115" fmla="*/ 622419 w 1619535"/>
                <a:gd name="connsiteY115" fmla="*/ 634918 h 4647450"/>
                <a:gd name="connsiteX116" fmla="*/ 586325 w 1619535"/>
                <a:gd name="connsiteY116" fmla="*/ 658981 h 4647450"/>
                <a:gd name="connsiteX117" fmla="*/ 568277 w 1619535"/>
                <a:gd name="connsiteY117" fmla="*/ 671013 h 4647450"/>
                <a:gd name="connsiteX118" fmla="*/ 502104 w 1619535"/>
                <a:gd name="connsiteY118" fmla="*/ 689060 h 4647450"/>
                <a:gd name="connsiteX119" fmla="*/ 484056 w 1619535"/>
                <a:gd name="connsiteY119" fmla="*/ 695076 h 4647450"/>
                <a:gd name="connsiteX120" fmla="*/ 459993 w 1619535"/>
                <a:gd name="connsiteY120" fmla="*/ 701092 h 4647450"/>
                <a:gd name="connsiteX121" fmla="*/ 423898 w 1619535"/>
                <a:gd name="connsiteY121" fmla="*/ 719139 h 4647450"/>
                <a:gd name="connsiteX122" fmla="*/ 387804 w 1619535"/>
                <a:gd name="connsiteY122" fmla="*/ 737186 h 4647450"/>
                <a:gd name="connsiteX123" fmla="*/ 369756 w 1619535"/>
                <a:gd name="connsiteY123" fmla="*/ 749218 h 4647450"/>
                <a:gd name="connsiteX124" fmla="*/ 351709 w 1619535"/>
                <a:gd name="connsiteY124" fmla="*/ 755234 h 4647450"/>
                <a:gd name="connsiteX125" fmla="*/ 327646 w 1619535"/>
                <a:gd name="connsiteY125" fmla="*/ 779297 h 4647450"/>
                <a:gd name="connsiteX126" fmla="*/ 315614 w 1619535"/>
                <a:gd name="connsiteY126" fmla="*/ 797344 h 4647450"/>
                <a:gd name="connsiteX127" fmla="*/ 309598 w 1619535"/>
                <a:gd name="connsiteY127" fmla="*/ 815392 h 4647450"/>
                <a:gd name="connsiteX128" fmla="*/ 291551 w 1619535"/>
                <a:gd name="connsiteY128" fmla="*/ 827423 h 4647450"/>
                <a:gd name="connsiteX129" fmla="*/ 273504 w 1619535"/>
                <a:gd name="connsiteY129" fmla="*/ 863518 h 4647450"/>
                <a:gd name="connsiteX130" fmla="*/ 267488 w 1619535"/>
                <a:gd name="connsiteY130" fmla="*/ 881565 h 4647450"/>
                <a:gd name="connsiteX131" fmla="*/ 255456 w 1619535"/>
                <a:gd name="connsiteY131" fmla="*/ 899613 h 4647450"/>
                <a:gd name="connsiteX132" fmla="*/ 249440 w 1619535"/>
                <a:gd name="connsiteY132" fmla="*/ 917660 h 4647450"/>
                <a:gd name="connsiteX133" fmla="*/ 219362 w 1619535"/>
                <a:gd name="connsiteY133" fmla="*/ 953755 h 4647450"/>
                <a:gd name="connsiteX134" fmla="*/ 207330 w 1619535"/>
                <a:gd name="connsiteY134" fmla="*/ 977818 h 4647450"/>
                <a:gd name="connsiteX135" fmla="*/ 195298 w 1619535"/>
                <a:gd name="connsiteY135" fmla="*/ 995865 h 4647450"/>
                <a:gd name="connsiteX136" fmla="*/ 183267 w 1619535"/>
                <a:gd name="connsiteY136" fmla="*/ 1019928 h 4647450"/>
                <a:gd name="connsiteX137" fmla="*/ 177251 w 1619535"/>
                <a:gd name="connsiteY137" fmla="*/ 1043992 h 4647450"/>
                <a:gd name="connsiteX138" fmla="*/ 153188 w 1619535"/>
                <a:gd name="connsiteY138" fmla="*/ 1080086 h 4647450"/>
                <a:gd name="connsiteX139" fmla="*/ 141156 w 1619535"/>
                <a:gd name="connsiteY139" fmla="*/ 1116181 h 4647450"/>
                <a:gd name="connsiteX140" fmla="*/ 111077 w 1619535"/>
                <a:gd name="connsiteY140" fmla="*/ 1164307 h 4647450"/>
                <a:gd name="connsiteX141" fmla="*/ 99046 w 1619535"/>
                <a:gd name="connsiteY141" fmla="*/ 1182355 h 4647450"/>
                <a:gd name="connsiteX142" fmla="*/ 87014 w 1619535"/>
                <a:gd name="connsiteY142" fmla="*/ 1230481 h 4647450"/>
                <a:gd name="connsiteX143" fmla="*/ 80998 w 1619535"/>
                <a:gd name="connsiteY143" fmla="*/ 1248528 h 4647450"/>
                <a:gd name="connsiteX144" fmla="*/ 62951 w 1619535"/>
                <a:gd name="connsiteY144" fmla="*/ 1266576 h 4647450"/>
                <a:gd name="connsiteX145" fmla="*/ 50919 w 1619535"/>
                <a:gd name="connsiteY145" fmla="*/ 1284623 h 4647450"/>
                <a:gd name="connsiteX146" fmla="*/ 44904 w 1619535"/>
                <a:gd name="connsiteY146" fmla="*/ 1302671 h 4647450"/>
                <a:gd name="connsiteX147" fmla="*/ 8809 w 1619535"/>
                <a:gd name="connsiteY147" fmla="*/ 1368844 h 4647450"/>
                <a:gd name="connsiteX148" fmla="*/ 8809 w 1619535"/>
                <a:gd name="connsiteY148" fmla="*/ 1453065 h 4647450"/>
                <a:gd name="connsiteX149" fmla="*/ 32872 w 1619535"/>
                <a:gd name="connsiteY149" fmla="*/ 1459081 h 4647450"/>
                <a:gd name="connsiteX150" fmla="*/ 68967 w 1619535"/>
                <a:gd name="connsiteY150" fmla="*/ 1471113 h 4647450"/>
                <a:gd name="connsiteX151" fmla="*/ 56935 w 1619535"/>
                <a:gd name="connsiteY151" fmla="*/ 1633539 h 4647450"/>
                <a:gd name="connsiteX152" fmla="*/ 44904 w 1619535"/>
                <a:gd name="connsiteY152" fmla="*/ 1669634 h 4647450"/>
                <a:gd name="connsiteX153" fmla="*/ 38888 w 1619535"/>
                <a:gd name="connsiteY153" fmla="*/ 1687681 h 4647450"/>
                <a:gd name="connsiteX154" fmla="*/ 62951 w 1619535"/>
                <a:gd name="connsiteY154" fmla="*/ 1795965 h 4647450"/>
                <a:gd name="connsiteX155" fmla="*/ 111077 w 1619535"/>
                <a:gd name="connsiteY155" fmla="*/ 1801981 h 4647450"/>
                <a:gd name="connsiteX156" fmla="*/ 141156 w 1619535"/>
                <a:gd name="connsiteY156" fmla="*/ 1856123 h 4647450"/>
                <a:gd name="connsiteX157" fmla="*/ 147172 w 1619535"/>
                <a:gd name="connsiteY157" fmla="*/ 1886202 h 4647450"/>
                <a:gd name="connsiteX158" fmla="*/ 159204 w 1619535"/>
                <a:gd name="connsiteY158" fmla="*/ 2205039 h 4647450"/>
                <a:gd name="connsiteX159" fmla="*/ 165219 w 1619535"/>
                <a:gd name="connsiteY159" fmla="*/ 2247150 h 4647450"/>
                <a:gd name="connsiteX160" fmla="*/ 171235 w 1619535"/>
                <a:gd name="connsiteY160" fmla="*/ 2265197 h 4647450"/>
                <a:gd name="connsiteX161" fmla="*/ 225377 w 1619535"/>
                <a:gd name="connsiteY161" fmla="*/ 2289260 h 4647450"/>
                <a:gd name="connsiteX162" fmla="*/ 243425 w 1619535"/>
                <a:gd name="connsiteY162" fmla="*/ 2295276 h 4647450"/>
                <a:gd name="connsiteX163" fmla="*/ 261472 w 1619535"/>
                <a:gd name="connsiteY163" fmla="*/ 2319339 h 4647450"/>
                <a:gd name="connsiteX164" fmla="*/ 279519 w 1619535"/>
                <a:gd name="connsiteY164" fmla="*/ 2331371 h 4647450"/>
                <a:gd name="connsiteX165" fmla="*/ 285535 w 1619535"/>
                <a:gd name="connsiteY165" fmla="*/ 2349418 h 4647450"/>
                <a:gd name="connsiteX166" fmla="*/ 315614 w 1619535"/>
                <a:gd name="connsiteY166" fmla="*/ 2379497 h 4647450"/>
                <a:gd name="connsiteX167" fmla="*/ 315614 w 1619535"/>
                <a:gd name="connsiteY167" fmla="*/ 2800602 h 4647450"/>
                <a:gd name="connsiteX168" fmla="*/ 291551 w 1619535"/>
                <a:gd name="connsiteY168" fmla="*/ 3167565 h 4647450"/>
                <a:gd name="connsiteX169" fmla="*/ 279519 w 1619535"/>
                <a:gd name="connsiteY169" fmla="*/ 3245771 h 4647450"/>
                <a:gd name="connsiteX170" fmla="*/ 273504 w 1619535"/>
                <a:gd name="connsiteY170" fmla="*/ 3263818 h 4647450"/>
                <a:gd name="connsiteX171" fmla="*/ 267488 w 1619535"/>
                <a:gd name="connsiteY171" fmla="*/ 3372102 h 4647450"/>
                <a:gd name="connsiteX172" fmla="*/ 261472 w 1619535"/>
                <a:gd name="connsiteY172" fmla="*/ 3390150 h 4647450"/>
                <a:gd name="connsiteX173" fmla="*/ 255456 w 1619535"/>
                <a:gd name="connsiteY173" fmla="*/ 3516481 h 4647450"/>
                <a:gd name="connsiteX174" fmla="*/ 249440 w 1619535"/>
                <a:gd name="connsiteY174" fmla="*/ 3564607 h 4647450"/>
                <a:gd name="connsiteX175" fmla="*/ 237409 w 1619535"/>
                <a:gd name="connsiteY175" fmla="*/ 3678907 h 4647450"/>
                <a:gd name="connsiteX176" fmla="*/ 225377 w 1619535"/>
                <a:gd name="connsiteY176" fmla="*/ 3799223 h 4647450"/>
                <a:gd name="connsiteX177" fmla="*/ 213346 w 1619535"/>
                <a:gd name="connsiteY177" fmla="*/ 3835318 h 4647450"/>
                <a:gd name="connsiteX178" fmla="*/ 171235 w 1619535"/>
                <a:gd name="connsiteY178" fmla="*/ 3889460 h 4647450"/>
                <a:gd name="connsiteX179" fmla="*/ 159204 w 1619535"/>
                <a:gd name="connsiteY179" fmla="*/ 3907507 h 4647450"/>
                <a:gd name="connsiteX180" fmla="*/ 153188 w 1619535"/>
                <a:gd name="connsiteY180" fmla="*/ 3925555 h 4647450"/>
                <a:gd name="connsiteX181" fmla="*/ 135140 w 1619535"/>
                <a:gd name="connsiteY181" fmla="*/ 3937586 h 4647450"/>
                <a:gd name="connsiteX182" fmla="*/ 123109 w 1619535"/>
                <a:gd name="connsiteY182" fmla="*/ 3955634 h 4647450"/>
                <a:gd name="connsiteX183" fmla="*/ 111077 w 1619535"/>
                <a:gd name="connsiteY183" fmla="*/ 3997744 h 4647450"/>
                <a:gd name="connsiteX184" fmla="*/ 93030 w 1619535"/>
                <a:gd name="connsiteY184" fmla="*/ 4021807 h 4647450"/>
                <a:gd name="connsiteX185" fmla="*/ 62951 w 1619535"/>
                <a:gd name="connsiteY185" fmla="*/ 4069934 h 4647450"/>
                <a:gd name="connsiteX186" fmla="*/ 50919 w 1619535"/>
                <a:gd name="connsiteY186" fmla="*/ 4106028 h 4647450"/>
                <a:gd name="connsiteX187" fmla="*/ 44904 w 1619535"/>
                <a:gd name="connsiteY187" fmla="*/ 4124076 h 4647450"/>
                <a:gd name="connsiteX188" fmla="*/ 62951 w 1619535"/>
                <a:gd name="connsiteY188" fmla="*/ 4184234 h 4647450"/>
                <a:gd name="connsiteX189" fmla="*/ 68967 w 1619535"/>
                <a:gd name="connsiteY189" fmla="*/ 4226344 h 4647450"/>
                <a:gd name="connsiteX190" fmla="*/ 74983 w 1619535"/>
                <a:gd name="connsiteY190" fmla="*/ 4244392 h 4647450"/>
                <a:gd name="connsiteX191" fmla="*/ 93030 w 1619535"/>
                <a:gd name="connsiteY191" fmla="*/ 4256423 h 4647450"/>
                <a:gd name="connsiteX192" fmla="*/ 183267 w 1619535"/>
                <a:gd name="connsiteY192" fmla="*/ 4280486 h 4647450"/>
                <a:gd name="connsiteX193" fmla="*/ 219362 w 1619535"/>
                <a:gd name="connsiteY193" fmla="*/ 4292518 h 4647450"/>
                <a:gd name="connsiteX194" fmla="*/ 267488 w 1619535"/>
                <a:gd name="connsiteY194" fmla="*/ 4304550 h 4647450"/>
                <a:gd name="connsiteX195" fmla="*/ 381788 w 1619535"/>
                <a:gd name="connsiteY195" fmla="*/ 4298534 h 4647450"/>
                <a:gd name="connsiteX196" fmla="*/ 399835 w 1619535"/>
                <a:gd name="connsiteY196" fmla="*/ 4286502 h 4647450"/>
                <a:gd name="connsiteX197" fmla="*/ 423898 w 1619535"/>
                <a:gd name="connsiteY197" fmla="*/ 4250407 h 4647450"/>
                <a:gd name="connsiteX198" fmla="*/ 441946 w 1619535"/>
                <a:gd name="connsiteY198" fmla="*/ 4208297 h 4647450"/>
                <a:gd name="connsiteX199" fmla="*/ 459993 w 1619535"/>
                <a:gd name="connsiteY199" fmla="*/ 4196265 h 4647450"/>
                <a:gd name="connsiteX200" fmla="*/ 472025 w 1619535"/>
                <a:gd name="connsiteY200" fmla="*/ 4178218 h 4647450"/>
                <a:gd name="connsiteX201" fmla="*/ 478040 w 1619535"/>
                <a:gd name="connsiteY201" fmla="*/ 4160171 h 4647450"/>
                <a:gd name="connsiteX202" fmla="*/ 502104 w 1619535"/>
                <a:gd name="connsiteY202" fmla="*/ 4124076 h 4647450"/>
                <a:gd name="connsiteX203" fmla="*/ 508119 w 1619535"/>
                <a:gd name="connsiteY203" fmla="*/ 4106028 h 4647450"/>
                <a:gd name="connsiteX204" fmla="*/ 538198 w 1619535"/>
                <a:gd name="connsiteY204" fmla="*/ 4057902 h 4647450"/>
                <a:gd name="connsiteX205" fmla="*/ 562262 w 1619535"/>
                <a:gd name="connsiteY205" fmla="*/ 3985713 h 4647450"/>
                <a:gd name="connsiteX206" fmla="*/ 580309 w 1619535"/>
                <a:gd name="connsiteY206" fmla="*/ 3961650 h 4647450"/>
                <a:gd name="connsiteX207" fmla="*/ 610388 w 1619535"/>
                <a:gd name="connsiteY207" fmla="*/ 3865397 h 4647450"/>
                <a:gd name="connsiteX208" fmla="*/ 628435 w 1619535"/>
                <a:gd name="connsiteY208" fmla="*/ 3847350 h 4647450"/>
                <a:gd name="connsiteX209" fmla="*/ 640467 w 1619535"/>
                <a:gd name="connsiteY209" fmla="*/ 3811255 h 4647450"/>
                <a:gd name="connsiteX210" fmla="*/ 646483 w 1619535"/>
                <a:gd name="connsiteY210" fmla="*/ 3781176 h 4647450"/>
                <a:gd name="connsiteX211" fmla="*/ 682577 w 1619535"/>
                <a:gd name="connsiteY211" fmla="*/ 3696955 h 4647450"/>
                <a:gd name="connsiteX212" fmla="*/ 694609 w 1619535"/>
                <a:gd name="connsiteY212" fmla="*/ 3678907 h 4647450"/>
                <a:gd name="connsiteX213" fmla="*/ 712656 w 1619535"/>
                <a:gd name="connsiteY213" fmla="*/ 3630781 h 4647450"/>
                <a:gd name="connsiteX214" fmla="*/ 748751 w 1619535"/>
                <a:gd name="connsiteY214" fmla="*/ 3576639 h 4647450"/>
                <a:gd name="connsiteX215" fmla="*/ 778830 w 1619535"/>
                <a:gd name="connsiteY215" fmla="*/ 3516481 h 4647450"/>
                <a:gd name="connsiteX216" fmla="*/ 802893 w 1619535"/>
                <a:gd name="connsiteY216" fmla="*/ 3468355 h 4647450"/>
                <a:gd name="connsiteX217" fmla="*/ 814925 w 1619535"/>
                <a:gd name="connsiteY217" fmla="*/ 3408197 h 4647450"/>
                <a:gd name="connsiteX218" fmla="*/ 826956 w 1619535"/>
                <a:gd name="connsiteY218" fmla="*/ 3348039 h 4647450"/>
                <a:gd name="connsiteX219" fmla="*/ 838988 w 1619535"/>
                <a:gd name="connsiteY219" fmla="*/ 3197644 h 4647450"/>
                <a:gd name="connsiteX220" fmla="*/ 845004 w 1619535"/>
                <a:gd name="connsiteY220" fmla="*/ 3161550 h 4647450"/>
                <a:gd name="connsiteX221" fmla="*/ 851019 w 1619535"/>
                <a:gd name="connsiteY221" fmla="*/ 3053265 h 4647450"/>
                <a:gd name="connsiteX222" fmla="*/ 863051 w 1619535"/>
                <a:gd name="connsiteY222" fmla="*/ 2999123 h 4647450"/>
                <a:gd name="connsiteX223" fmla="*/ 875083 w 1619535"/>
                <a:gd name="connsiteY223" fmla="*/ 2957013 h 4647450"/>
                <a:gd name="connsiteX224" fmla="*/ 887114 w 1619535"/>
                <a:gd name="connsiteY224" fmla="*/ 2836697 h 4647450"/>
                <a:gd name="connsiteX225" fmla="*/ 893130 w 1619535"/>
                <a:gd name="connsiteY225" fmla="*/ 2818650 h 4647450"/>
                <a:gd name="connsiteX226" fmla="*/ 905162 w 1619535"/>
                <a:gd name="connsiteY226" fmla="*/ 2764507 h 4647450"/>
                <a:gd name="connsiteX227" fmla="*/ 917193 w 1619535"/>
                <a:gd name="connsiteY227" fmla="*/ 2746460 h 4647450"/>
                <a:gd name="connsiteX228" fmla="*/ 929225 w 1619535"/>
                <a:gd name="connsiteY228" fmla="*/ 2722397 h 4647450"/>
                <a:gd name="connsiteX229" fmla="*/ 971335 w 1619535"/>
                <a:gd name="connsiteY229" fmla="*/ 2812634 h 4647450"/>
                <a:gd name="connsiteX230" fmla="*/ 995398 w 1619535"/>
                <a:gd name="connsiteY230" fmla="*/ 2884823 h 4647450"/>
                <a:gd name="connsiteX231" fmla="*/ 1001414 w 1619535"/>
                <a:gd name="connsiteY231" fmla="*/ 3510465 h 4647450"/>
                <a:gd name="connsiteX232" fmla="*/ 1013446 w 1619535"/>
                <a:gd name="connsiteY232" fmla="*/ 3817271 h 4647450"/>
                <a:gd name="connsiteX233" fmla="*/ 1019462 w 1619535"/>
                <a:gd name="connsiteY233" fmla="*/ 3835318 h 4647450"/>
                <a:gd name="connsiteX234" fmla="*/ 1025477 w 1619535"/>
                <a:gd name="connsiteY234" fmla="*/ 4075950 h 4647450"/>
                <a:gd name="connsiteX235" fmla="*/ 1031493 w 1619535"/>
                <a:gd name="connsiteY235" fmla="*/ 4358692 h 4647450"/>
                <a:gd name="connsiteX236" fmla="*/ 1043525 w 1619535"/>
                <a:gd name="connsiteY236" fmla="*/ 4400802 h 4647450"/>
                <a:gd name="connsiteX237" fmla="*/ 1067588 w 1619535"/>
                <a:gd name="connsiteY237" fmla="*/ 4466976 h 4647450"/>
                <a:gd name="connsiteX238" fmla="*/ 1073604 w 1619535"/>
                <a:gd name="connsiteY238" fmla="*/ 4503071 h 4647450"/>
                <a:gd name="connsiteX239" fmla="*/ 1109698 w 1619535"/>
                <a:gd name="connsiteY239" fmla="*/ 4569244 h 4647450"/>
                <a:gd name="connsiteX240" fmla="*/ 1133762 w 1619535"/>
                <a:gd name="connsiteY240" fmla="*/ 4605339 h 4647450"/>
                <a:gd name="connsiteX241" fmla="*/ 1157825 w 1619535"/>
                <a:gd name="connsiteY241" fmla="*/ 4617371 h 4647450"/>
                <a:gd name="connsiteX242" fmla="*/ 1175872 w 1619535"/>
                <a:gd name="connsiteY242" fmla="*/ 4629402 h 4647450"/>
                <a:gd name="connsiteX243" fmla="*/ 1230014 w 1619535"/>
                <a:gd name="connsiteY243" fmla="*/ 4641434 h 4647450"/>
                <a:gd name="connsiteX244" fmla="*/ 1254073 w 1619535"/>
                <a:gd name="connsiteY244" fmla="*/ 4647449 h 4647450"/>
                <a:gd name="connsiteX245" fmla="*/ 0 w 1619535"/>
                <a:gd name="connsiteY245" fmla="*/ 4647449 h 464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619535" h="4647450">
                  <a:moveTo>
                    <a:pt x="1254073" y="4647449"/>
                  </a:moveTo>
                  <a:lnTo>
                    <a:pt x="1254086" y="4647449"/>
                  </a:lnTo>
                  <a:lnTo>
                    <a:pt x="1254077" y="4647450"/>
                  </a:lnTo>
                  <a:close/>
                  <a:moveTo>
                    <a:pt x="0" y="0"/>
                  </a:moveTo>
                  <a:lnTo>
                    <a:pt x="1619535" y="0"/>
                  </a:lnTo>
                  <a:lnTo>
                    <a:pt x="1619535" y="4647449"/>
                  </a:lnTo>
                  <a:lnTo>
                    <a:pt x="1254086" y="4647449"/>
                  </a:lnTo>
                  <a:lnTo>
                    <a:pt x="1308219" y="4641434"/>
                  </a:lnTo>
                  <a:cubicBezTo>
                    <a:pt x="1320655" y="4638947"/>
                    <a:pt x="1332282" y="4633413"/>
                    <a:pt x="1344314" y="4629402"/>
                  </a:cubicBezTo>
                  <a:lnTo>
                    <a:pt x="1362362" y="4623386"/>
                  </a:lnTo>
                  <a:cubicBezTo>
                    <a:pt x="1368378" y="4617370"/>
                    <a:pt x="1372972" y="4609471"/>
                    <a:pt x="1380409" y="4605339"/>
                  </a:cubicBezTo>
                  <a:cubicBezTo>
                    <a:pt x="1391496" y="4599180"/>
                    <a:pt x="1404472" y="4597317"/>
                    <a:pt x="1416504" y="4593307"/>
                  </a:cubicBezTo>
                  <a:lnTo>
                    <a:pt x="1434551" y="4587292"/>
                  </a:lnTo>
                  <a:cubicBezTo>
                    <a:pt x="1440567" y="4585287"/>
                    <a:pt x="1446321" y="4582173"/>
                    <a:pt x="1452598" y="4581276"/>
                  </a:cubicBezTo>
                  <a:lnTo>
                    <a:pt x="1536819" y="4569244"/>
                  </a:lnTo>
                  <a:cubicBezTo>
                    <a:pt x="1542835" y="4567239"/>
                    <a:pt x="1549915" y="4567189"/>
                    <a:pt x="1554867" y="4563228"/>
                  </a:cubicBezTo>
                  <a:cubicBezTo>
                    <a:pt x="1560513" y="4558712"/>
                    <a:pt x="1561786" y="4550293"/>
                    <a:pt x="1566898" y="4545181"/>
                  </a:cubicBezTo>
                  <a:cubicBezTo>
                    <a:pt x="1572011" y="4540069"/>
                    <a:pt x="1578930" y="4537160"/>
                    <a:pt x="1584946" y="4533150"/>
                  </a:cubicBezTo>
                  <a:cubicBezTo>
                    <a:pt x="1591028" y="4524027"/>
                    <a:pt x="1602993" y="4509506"/>
                    <a:pt x="1602993" y="4497055"/>
                  </a:cubicBezTo>
                  <a:cubicBezTo>
                    <a:pt x="1602993" y="4480455"/>
                    <a:pt x="1598369" y="4454181"/>
                    <a:pt x="1590962" y="4436897"/>
                  </a:cubicBezTo>
                  <a:cubicBezTo>
                    <a:pt x="1587429" y="4428654"/>
                    <a:pt x="1583379" y="4420620"/>
                    <a:pt x="1578930" y="4412834"/>
                  </a:cubicBezTo>
                  <a:cubicBezTo>
                    <a:pt x="1575343" y="4406556"/>
                    <a:pt x="1570909" y="4400802"/>
                    <a:pt x="1566898" y="4394786"/>
                  </a:cubicBezTo>
                  <a:cubicBezTo>
                    <a:pt x="1562888" y="4382755"/>
                    <a:pt x="1557943" y="4370995"/>
                    <a:pt x="1554867" y="4358692"/>
                  </a:cubicBezTo>
                  <a:cubicBezTo>
                    <a:pt x="1552862" y="4350671"/>
                    <a:pt x="1551227" y="4342547"/>
                    <a:pt x="1548851" y="4334628"/>
                  </a:cubicBezTo>
                  <a:cubicBezTo>
                    <a:pt x="1545207" y="4322481"/>
                    <a:pt x="1540829" y="4310565"/>
                    <a:pt x="1536819" y="4298534"/>
                  </a:cubicBezTo>
                  <a:cubicBezTo>
                    <a:pt x="1534814" y="4292518"/>
                    <a:pt x="1532342" y="4286638"/>
                    <a:pt x="1530804" y="4280486"/>
                  </a:cubicBezTo>
                  <a:cubicBezTo>
                    <a:pt x="1517018" y="4225346"/>
                    <a:pt x="1527945" y="4246118"/>
                    <a:pt x="1506740" y="4214313"/>
                  </a:cubicBezTo>
                  <a:cubicBezTo>
                    <a:pt x="1492423" y="4171359"/>
                    <a:pt x="1501744" y="4188770"/>
                    <a:pt x="1482677" y="4160171"/>
                  </a:cubicBezTo>
                  <a:cubicBezTo>
                    <a:pt x="1479994" y="4144071"/>
                    <a:pt x="1474852" y="4110821"/>
                    <a:pt x="1470646" y="4093997"/>
                  </a:cubicBezTo>
                  <a:cubicBezTo>
                    <a:pt x="1469108" y="4087845"/>
                    <a:pt x="1466635" y="4081966"/>
                    <a:pt x="1464630" y="4075950"/>
                  </a:cubicBezTo>
                  <a:cubicBezTo>
                    <a:pt x="1466635" y="3973681"/>
                    <a:pt x="1467548" y="3871385"/>
                    <a:pt x="1470646" y="3769144"/>
                  </a:cubicBezTo>
                  <a:cubicBezTo>
                    <a:pt x="1471559" y="3739012"/>
                    <a:pt x="1473663" y="3708903"/>
                    <a:pt x="1476662" y="3678907"/>
                  </a:cubicBezTo>
                  <a:cubicBezTo>
                    <a:pt x="1477679" y="3668733"/>
                    <a:pt x="1481326" y="3658963"/>
                    <a:pt x="1482677" y="3648828"/>
                  </a:cubicBezTo>
                  <a:cubicBezTo>
                    <a:pt x="1485340" y="3628852"/>
                    <a:pt x="1486688" y="3608723"/>
                    <a:pt x="1488693" y="3588671"/>
                  </a:cubicBezTo>
                  <a:cubicBezTo>
                    <a:pt x="1490698" y="3540545"/>
                    <a:pt x="1492522" y="3492410"/>
                    <a:pt x="1494709" y="3444292"/>
                  </a:cubicBezTo>
                  <a:cubicBezTo>
                    <a:pt x="1500424" y="3318576"/>
                    <a:pt x="1491134" y="3362344"/>
                    <a:pt x="1506740" y="3299913"/>
                  </a:cubicBezTo>
                  <a:cubicBezTo>
                    <a:pt x="1510751" y="3263818"/>
                    <a:pt x="1515035" y="3227752"/>
                    <a:pt x="1518772" y="3191628"/>
                  </a:cubicBezTo>
                  <a:cubicBezTo>
                    <a:pt x="1528481" y="3097774"/>
                    <a:pt x="1519721" y="3155857"/>
                    <a:pt x="1530804" y="3089360"/>
                  </a:cubicBezTo>
                  <a:cubicBezTo>
                    <a:pt x="1532809" y="3057276"/>
                    <a:pt x="1534354" y="3025159"/>
                    <a:pt x="1536819" y="2993107"/>
                  </a:cubicBezTo>
                  <a:cubicBezTo>
                    <a:pt x="1539868" y="2953469"/>
                    <a:pt x="1544006" y="2923580"/>
                    <a:pt x="1548851" y="2884823"/>
                  </a:cubicBezTo>
                  <a:cubicBezTo>
                    <a:pt x="1546846" y="2792581"/>
                    <a:pt x="1546250" y="2700298"/>
                    <a:pt x="1542835" y="2608097"/>
                  </a:cubicBezTo>
                  <a:cubicBezTo>
                    <a:pt x="1542237" y="2591941"/>
                    <a:pt x="1541073" y="2575568"/>
                    <a:pt x="1536819" y="2559971"/>
                  </a:cubicBezTo>
                  <a:cubicBezTo>
                    <a:pt x="1532362" y="2543629"/>
                    <a:pt x="1519219" y="2538211"/>
                    <a:pt x="1506740" y="2529892"/>
                  </a:cubicBezTo>
                  <a:cubicBezTo>
                    <a:pt x="1504735" y="2523876"/>
                    <a:pt x="1502467" y="2517941"/>
                    <a:pt x="1500725" y="2511844"/>
                  </a:cubicBezTo>
                  <a:cubicBezTo>
                    <a:pt x="1498454" y="2503894"/>
                    <a:pt x="1497612" y="2495522"/>
                    <a:pt x="1494709" y="2487781"/>
                  </a:cubicBezTo>
                  <a:cubicBezTo>
                    <a:pt x="1491560" y="2479384"/>
                    <a:pt x="1486688" y="2471739"/>
                    <a:pt x="1482677" y="2463718"/>
                  </a:cubicBezTo>
                  <a:cubicBezTo>
                    <a:pt x="1486992" y="2416253"/>
                    <a:pt x="1483320" y="2400612"/>
                    <a:pt x="1500725" y="2361450"/>
                  </a:cubicBezTo>
                  <a:cubicBezTo>
                    <a:pt x="1504130" y="2353788"/>
                    <a:pt x="1528092" y="2323213"/>
                    <a:pt x="1530804" y="2319339"/>
                  </a:cubicBezTo>
                  <a:cubicBezTo>
                    <a:pt x="1597184" y="2224511"/>
                    <a:pt x="1533279" y="2320404"/>
                    <a:pt x="1560883" y="2265197"/>
                  </a:cubicBezTo>
                  <a:cubicBezTo>
                    <a:pt x="1584205" y="2218553"/>
                    <a:pt x="1563809" y="2274464"/>
                    <a:pt x="1578930" y="2229102"/>
                  </a:cubicBezTo>
                  <a:cubicBezTo>
                    <a:pt x="1576925" y="2080713"/>
                    <a:pt x="1576489" y="1932294"/>
                    <a:pt x="1572914" y="1783934"/>
                  </a:cubicBezTo>
                  <a:cubicBezTo>
                    <a:pt x="1572814" y="1779780"/>
                    <a:pt x="1563623" y="1697729"/>
                    <a:pt x="1560883" y="1687681"/>
                  </a:cubicBezTo>
                  <a:cubicBezTo>
                    <a:pt x="1558523" y="1679029"/>
                    <a:pt x="1552862" y="1671639"/>
                    <a:pt x="1548851" y="1663618"/>
                  </a:cubicBezTo>
                  <a:cubicBezTo>
                    <a:pt x="1534130" y="1590014"/>
                    <a:pt x="1550696" y="1666376"/>
                    <a:pt x="1536819" y="1615492"/>
                  </a:cubicBezTo>
                  <a:cubicBezTo>
                    <a:pt x="1532468" y="1599539"/>
                    <a:pt x="1533961" y="1581124"/>
                    <a:pt x="1524788" y="1567365"/>
                  </a:cubicBezTo>
                  <a:cubicBezTo>
                    <a:pt x="1520777" y="1561349"/>
                    <a:pt x="1515990" y="1555785"/>
                    <a:pt x="1512756" y="1549318"/>
                  </a:cubicBezTo>
                  <a:cubicBezTo>
                    <a:pt x="1509920" y="1543646"/>
                    <a:pt x="1508966" y="1537208"/>
                    <a:pt x="1506740" y="1531271"/>
                  </a:cubicBezTo>
                  <a:cubicBezTo>
                    <a:pt x="1502948" y="1521160"/>
                    <a:pt x="1498399" y="1511340"/>
                    <a:pt x="1494709" y="1501192"/>
                  </a:cubicBezTo>
                  <a:cubicBezTo>
                    <a:pt x="1490375" y="1489273"/>
                    <a:pt x="1485164" y="1477533"/>
                    <a:pt x="1482677" y="1465097"/>
                  </a:cubicBezTo>
                  <a:cubicBezTo>
                    <a:pt x="1480672" y="1455071"/>
                    <a:pt x="1478491" y="1445078"/>
                    <a:pt x="1476662" y="1435018"/>
                  </a:cubicBezTo>
                  <a:cubicBezTo>
                    <a:pt x="1474480" y="1423017"/>
                    <a:pt x="1473038" y="1410884"/>
                    <a:pt x="1470646" y="1398923"/>
                  </a:cubicBezTo>
                  <a:cubicBezTo>
                    <a:pt x="1469024" y="1390816"/>
                    <a:pt x="1467887" y="1382459"/>
                    <a:pt x="1464630" y="1374860"/>
                  </a:cubicBezTo>
                  <a:cubicBezTo>
                    <a:pt x="1461782" y="1368215"/>
                    <a:pt x="1456609" y="1362829"/>
                    <a:pt x="1452598" y="1356813"/>
                  </a:cubicBezTo>
                  <a:cubicBezTo>
                    <a:pt x="1448588" y="1340771"/>
                    <a:pt x="1442064" y="1325154"/>
                    <a:pt x="1440567" y="1308686"/>
                  </a:cubicBezTo>
                  <a:cubicBezTo>
                    <a:pt x="1438562" y="1286628"/>
                    <a:pt x="1436024" y="1264613"/>
                    <a:pt x="1434551" y="1242513"/>
                  </a:cubicBezTo>
                  <a:cubicBezTo>
                    <a:pt x="1432013" y="1204445"/>
                    <a:pt x="1431989" y="1166209"/>
                    <a:pt x="1428535" y="1128213"/>
                  </a:cubicBezTo>
                  <a:cubicBezTo>
                    <a:pt x="1427961" y="1121898"/>
                    <a:pt x="1424261" y="1116262"/>
                    <a:pt x="1422519" y="1110165"/>
                  </a:cubicBezTo>
                  <a:cubicBezTo>
                    <a:pt x="1420248" y="1102215"/>
                    <a:pt x="1418880" y="1094021"/>
                    <a:pt x="1416504" y="1086102"/>
                  </a:cubicBezTo>
                  <a:cubicBezTo>
                    <a:pt x="1412860" y="1073954"/>
                    <a:pt x="1407548" y="1062311"/>
                    <a:pt x="1404472" y="1050007"/>
                  </a:cubicBezTo>
                  <a:cubicBezTo>
                    <a:pt x="1397165" y="1020780"/>
                    <a:pt x="1397356" y="1024261"/>
                    <a:pt x="1392440" y="989850"/>
                  </a:cubicBezTo>
                  <a:cubicBezTo>
                    <a:pt x="1379641" y="900254"/>
                    <a:pt x="1393890" y="970857"/>
                    <a:pt x="1380409" y="923676"/>
                  </a:cubicBezTo>
                  <a:cubicBezTo>
                    <a:pt x="1378138" y="915726"/>
                    <a:pt x="1377650" y="907212"/>
                    <a:pt x="1374393" y="899613"/>
                  </a:cubicBezTo>
                  <a:cubicBezTo>
                    <a:pt x="1371545" y="892967"/>
                    <a:pt x="1365595" y="888032"/>
                    <a:pt x="1362362" y="881565"/>
                  </a:cubicBezTo>
                  <a:cubicBezTo>
                    <a:pt x="1359526" y="875893"/>
                    <a:pt x="1360307" y="868470"/>
                    <a:pt x="1356346" y="863518"/>
                  </a:cubicBezTo>
                  <a:cubicBezTo>
                    <a:pt x="1351829" y="857872"/>
                    <a:pt x="1344314" y="855497"/>
                    <a:pt x="1338298" y="851486"/>
                  </a:cubicBezTo>
                  <a:cubicBezTo>
                    <a:pt x="1334288" y="845470"/>
                    <a:pt x="1331379" y="838551"/>
                    <a:pt x="1326267" y="833439"/>
                  </a:cubicBezTo>
                  <a:cubicBezTo>
                    <a:pt x="1314604" y="821776"/>
                    <a:pt x="1304851" y="820285"/>
                    <a:pt x="1290172" y="815392"/>
                  </a:cubicBezTo>
                  <a:cubicBezTo>
                    <a:pt x="1284156" y="811381"/>
                    <a:pt x="1276642" y="809006"/>
                    <a:pt x="1272125" y="803360"/>
                  </a:cubicBezTo>
                  <a:cubicBezTo>
                    <a:pt x="1268164" y="798408"/>
                    <a:pt x="1270593" y="789797"/>
                    <a:pt x="1266109" y="785313"/>
                  </a:cubicBezTo>
                  <a:cubicBezTo>
                    <a:pt x="1261625" y="780829"/>
                    <a:pt x="1254317" y="780339"/>
                    <a:pt x="1248062" y="779297"/>
                  </a:cubicBezTo>
                  <a:cubicBezTo>
                    <a:pt x="1230150" y="776312"/>
                    <a:pt x="1211967" y="775286"/>
                    <a:pt x="1193919" y="773281"/>
                  </a:cubicBezTo>
                  <a:cubicBezTo>
                    <a:pt x="1189909" y="767265"/>
                    <a:pt x="1187000" y="760346"/>
                    <a:pt x="1181888" y="755234"/>
                  </a:cubicBezTo>
                  <a:cubicBezTo>
                    <a:pt x="1176775" y="750121"/>
                    <a:pt x="1167672" y="749333"/>
                    <a:pt x="1163840" y="743202"/>
                  </a:cubicBezTo>
                  <a:cubicBezTo>
                    <a:pt x="1157118" y="732447"/>
                    <a:pt x="1151809" y="707107"/>
                    <a:pt x="1151809" y="707107"/>
                  </a:cubicBezTo>
                  <a:cubicBezTo>
                    <a:pt x="1153814" y="650960"/>
                    <a:pt x="1152887" y="594631"/>
                    <a:pt x="1157825" y="538665"/>
                  </a:cubicBezTo>
                  <a:cubicBezTo>
                    <a:pt x="1158940" y="526032"/>
                    <a:pt x="1162821" y="513123"/>
                    <a:pt x="1169856" y="502571"/>
                  </a:cubicBezTo>
                  <a:lnTo>
                    <a:pt x="1181888" y="484523"/>
                  </a:lnTo>
                  <a:cubicBezTo>
                    <a:pt x="1207908" y="380447"/>
                    <a:pt x="1192473" y="451238"/>
                    <a:pt x="1181888" y="207797"/>
                  </a:cubicBezTo>
                  <a:cubicBezTo>
                    <a:pt x="1181529" y="199537"/>
                    <a:pt x="1178248" y="191653"/>
                    <a:pt x="1175872" y="183734"/>
                  </a:cubicBezTo>
                  <a:cubicBezTo>
                    <a:pt x="1172228" y="171586"/>
                    <a:pt x="1167850" y="159671"/>
                    <a:pt x="1163840" y="147639"/>
                  </a:cubicBezTo>
                  <a:cubicBezTo>
                    <a:pt x="1161835" y="141623"/>
                    <a:pt x="1161342" y="134868"/>
                    <a:pt x="1157825" y="129592"/>
                  </a:cubicBezTo>
                  <a:lnTo>
                    <a:pt x="1145793" y="111544"/>
                  </a:lnTo>
                  <a:cubicBezTo>
                    <a:pt x="1143788" y="103523"/>
                    <a:pt x="1144518" y="94254"/>
                    <a:pt x="1139777" y="87481"/>
                  </a:cubicBezTo>
                  <a:cubicBezTo>
                    <a:pt x="1130020" y="73542"/>
                    <a:pt x="1119825" y="56766"/>
                    <a:pt x="1103683" y="51386"/>
                  </a:cubicBezTo>
                  <a:cubicBezTo>
                    <a:pt x="1091651" y="47376"/>
                    <a:pt x="1079892" y="42431"/>
                    <a:pt x="1067588" y="39355"/>
                  </a:cubicBezTo>
                  <a:cubicBezTo>
                    <a:pt x="1059567" y="37350"/>
                    <a:pt x="1051444" y="35715"/>
                    <a:pt x="1043525" y="33339"/>
                  </a:cubicBezTo>
                  <a:cubicBezTo>
                    <a:pt x="970319" y="11376"/>
                    <a:pt x="1038814" y="29152"/>
                    <a:pt x="983367" y="15292"/>
                  </a:cubicBezTo>
                  <a:cubicBezTo>
                    <a:pt x="923209" y="17297"/>
                    <a:pt x="862974" y="17666"/>
                    <a:pt x="802893" y="21307"/>
                  </a:cubicBezTo>
                  <a:cubicBezTo>
                    <a:pt x="780247" y="22679"/>
                    <a:pt x="767568" y="43064"/>
                    <a:pt x="760783" y="63418"/>
                  </a:cubicBezTo>
                  <a:cubicBezTo>
                    <a:pt x="758778" y="69434"/>
                    <a:pt x="758030" y="76028"/>
                    <a:pt x="754767" y="81465"/>
                  </a:cubicBezTo>
                  <a:cubicBezTo>
                    <a:pt x="751849" y="86329"/>
                    <a:pt x="757775" y="90489"/>
                    <a:pt x="754767" y="99513"/>
                  </a:cubicBezTo>
                  <a:cubicBezTo>
                    <a:pt x="751759" y="108537"/>
                    <a:pt x="744790" y="124846"/>
                    <a:pt x="736719" y="135607"/>
                  </a:cubicBezTo>
                  <a:cubicBezTo>
                    <a:pt x="732381" y="141391"/>
                    <a:pt x="722504" y="141508"/>
                    <a:pt x="718672" y="147639"/>
                  </a:cubicBezTo>
                  <a:cubicBezTo>
                    <a:pt x="711950" y="158394"/>
                    <a:pt x="712312" y="172390"/>
                    <a:pt x="706640" y="183734"/>
                  </a:cubicBezTo>
                  <a:lnTo>
                    <a:pt x="694609" y="207797"/>
                  </a:lnTo>
                  <a:cubicBezTo>
                    <a:pt x="692604" y="217823"/>
                    <a:pt x="691073" y="227956"/>
                    <a:pt x="688593" y="237876"/>
                  </a:cubicBezTo>
                  <a:cubicBezTo>
                    <a:pt x="687055" y="244028"/>
                    <a:pt x="684319" y="249826"/>
                    <a:pt x="682577" y="255923"/>
                  </a:cubicBezTo>
                  <a:cubicBezTo>
                    <a:pt x="680306" y="263873"/>
                    <a:pt x="678355" y="271915"/>
                    <a:pt x="676562" y="279986"/>
                  </a:cubicBezTo>
                  <a:cubicBezTo>
                    <a:pt x="674344" y="289967"/>
                    <a:pt x="674136" y="300491"/>
                    <a:pt x="670546" y="310065"/>
                  </a:cubicBezTo>
                  <a:cubicBezTo>
                    <a:pt x="668007" y="316835"/>
                    <a:pt x="661451" y="321506"/>
                    <a:pt x="658514" y="328113"/>
                  </a:cubicBezTo>
                  <a:cubicBezTo>
                    <a:pt x="653363" y="339702"/>
                    <a:pt x="646483" y="364207"/>
                    <a:pt x="646483" y="364207"/>
                  </a:cubicBezTo>
                  <a:cubicBezTo>
                    <a:pt x="648488" y="388270"/>
                    <a:pt x="648528" y="412579"/>
                    <a:pt x="652498" y="436397"/>
                  </a:cubicBezTo>
                  <a:cubicBezTo>
                    <a:pt x="654583" y="448907"/>
                    <a:pt x="664530" y="472492"/>
                    <a:pt x="664530" y="472492"/>
                  </a:cubicBezTo>
                  <a:cubicBezTo>
                    <a:pt x="671180" y="532339"/>
                    <a:pt x="674119" y="524463"/>
                    <a:pt x="664530" y="586792"/>
                  </a:cubicBezTo>
                  <a:cubicBezTo>
                    <a:pt x="663566" y="593059"/>
                    <a:pt x="661350" y="599167"/>
                    <a:pt x="658514" y="604839"/>
                  </a:cubicBezTo>
                  <a:cubicBezTo>
                    <a:pt x="645823" y="630220"/>
                    <a:pt x="647597" y="619811"/>
                    <a:pt x="622419" y="634918"/>
                  </a:cubicBezTo>
                  <a:cubicBezTo>
                    <a:pt x="610020" y="642358"/>
                    <a:pt x="598356" y="650960"/>
                    <a:pt x="586325" y="658981"/>
                  </a:cubicBezTo>
                  <a:cubicBezTo>
                    <a:pt x="580309" y="662992"/>
                    <a:pt x="575136" y="668727"/>
                    <a:pt x="568277" y="671013"/>
                  </a:cubicBezTo>
                  <a:cubicBezTo>
                    <a:pt x="490839" y="696825"/>
                    <a:pt x="570131" y="672053"/>
                    <a:pt x="502104" y="689060"/>
                  </a:cubicBezTo>
                  <a:cubicBezTo>
                    <a:pt x="495952" y="690598"/>
                    <a:pt x="490153" y="693334"/>
                    <a:pt x="484056" y="695076"/>
                  </a:cubicBezTo>
                  <a:cubicBezTo>
                    <a:pt x="476106" y="697347"/>
                    <a:pt x="468014" y="699087"/>
                    <a:pt x="459993" y="701092"/>
                  </a:cubicBezTo>
                  <a:cubicBezTo>
                    <a:pt x="408265" y="735576"/>
                    <a:pt x="473719" y="694228"/>
                    <a:pt x="423898" y="719139"/>
                  </a:cubicBezTo>
                  <a:cubicBezTo>
                    <a:pt x="377256" y="742461"/>
                    <a:pt x="433162" y="722068"/>
                    <a:pt x="387804" y="737186"/>
                  </a:cubicBezTo>
                  <a:cubicBezTo>
                    <a:pt x="381788" y="741197"/>
                    <a:pt x="376223" y="745984"/>
                    <a:pt x="369756" y="749218"/>
                  </a:cubicBezTo>
                  <a:cubicBezTo>
                    <a:pt x="364084" y="752054"/>
                    <a:pt x="356193" y="750750"/>
                    <a:pt x="351709" y="755234"/>
                  </a:cubicBezTo>
                  <a:cubicBezTo>
                    <a:pt x="319625" y="787318"/>
                    <a:pt x="375771" y="763254"/>
                    <a:pt x="327646" y="779297"/>
                  </a:cubicBezTo>
                  <a:cubicBezTo>
                    <a:pt x="323635" y="785313"/>
                    <a:pt x="318847" y="790877"/>
                    <a:pt x="315614" y="797344"/>
                  </a:cubicBezTo>
                  <a:cubicBezTo>
                    <a:pt x="312778" y="803016"/>
                    <a:pt x="313559" y="810440"/>
                    <a:pt x="309598" y="815392"/>
                  </a:cubicBezTo>
                  <a:cubicBezTo>
                    <a:pt x="305082" y="821038"/>
                    <a:pt x="297567" y="823413"/>
                    <a:pt x="291551" y="827423"/>
                  </a:cubicBezTo>
                  <a:cubicBezTo>
                    <a:pt x="276430" y="872785"/>
                    <a:pt x="296826" y="816874"/>
                    <a:pt x="273504" y="863518"/>
                  </a:cubicBezTo>
                  <a:cubicBezTo>
                    <a:pt x="270668" y="869190"/>
                    <a:pt x="270324" y="875893"/>
                    <a:pt x="267488" y="881565"/>
                  </a:cubicBezTo>
                  <a:cubicBezTo>
                    <a:pt x="264254" y="888032"/>
                    <a:pt x="258690" y="893146"/>
                    <a:pt x="255456" y="899613"/>
                  </a:cubicBezTo>
                  <a:cubicBezTo>
                    <a:pt x="252620" y="905285"/>
                    <a:pt x="252276" y="911988"/>
                    <a:pt x="249440" y="917660"/>
                  </a:cubicBezTo>
                  <a:cubicBezTo>
                    <a:pt x="233528" y="949484"/>
                    <a:pt x="241535" y="922713"/>
                    <a:pt x="219362" y="953755"/>
                  </a:cubicBezTo>
                  <a:cubicBezTo>
                    <a:pt x="214150" y="961052"/>
                    <a:pt x="211779" y="970032"/>
                    <a:pt x="207330" y="977818"/>
                  </a:cubicBezTo>
                  <a:cubicBezTo>
                    <a:pt x="203743" y="984095"/>
                    <a:pt x="198885" y="989588"/>
                    <a:pt x="195298" y="995865"/>
                  </a:cubicBezTo>
                  <a:cubicBezTo>
                    <a:pt x="190849" y="1003651"/>
                    <a:pt x="186416" y="1011531"/>
                    <a:pt x="183267" y="1019928"/>
                  </a:cubicBezTo>
                  <a:cubicBezTo>
                    <a:pt x="180364" y="1027670"/>
                    <a:pt x="180949" y="1036597"/>
                    <a:pt x="177251" y="1043992"/>
                  </a:cubicBezTo>
                  <a:cubicBezTo>
                    <a:pt x="170784" y="1056925"/>
                    <a:pt x="157761" y="1066368"/>
                    <a:pt x="153188" y="1080086"/>
                  </a:cubicBezTo>
                  <a:cubicBezTo>
                    <a:pt x="149177" y="1092118"/>
                    <a:pt x="148765" y="1106035"/>
                    <a:pt x="141156" y="1116181"/>
                  </a:cubicBezTo>
                  <a:cubicBezTo>
                    <a:pt x="106655" y="1162183"/>
                    <a:pt x="137498" y="1118070"/>
                    <a:pt x="111077" y="1164307"/>
                  </a:cubicBezTo>
                  <a:cubicBezTo>
                    <a:pt x="107490" y="1170585"/>
                    <a:pt x="102279" y="1175888"/>
                    <a:pt x="99046" y="1182355"/>
                  </a:cubicBezTo>
                  <a:cubicBezTo>
                    <a:pt x="92169" y="1196109"/>
                    <a:pt x="90447" y="1216748"/>
                    <a:pt x="87014" y="1230481"/>
                  </a:cubicBezTo>
                  <a:cubicBezTo>
                    <a:pt x="85476" y="1236633"/>
                    <a:pt x="84515" y="1243252"/>
                    <a:pt x="80998" y="1248528"/>
                  </a:cubicBezTo>
                  <a:cubicBezTo>
                    <a:pt x="76279" y="1255607"/>
                    <a:pt x="68397" y="1260040"/>
                    <a:pt x="62951" y="1266576"/>
                  </a:cubicBezTo>
                  <a:cubicBezTo>
                    <a:pt x="58322" y="1272130"/>
                    <a:pt x="54930" y="1278607"/>
                    <a:pt x="50919" y="1284623"/>
                  </a:cubicBezTo>
                  <a:cubicBezTo>
                    <a:pt x="48914" y="1290639"/>
                    <a:pt x="47528" y="1296898"/>
                    <a:pt x="44904" y="1302671"/>
                  </a:cubicBezTo>
                  <a:cubicBezTo>
                    <a:pt x="25410" y="1345558"/>
                    <a:pt x="27643" y="1340592"/>
                    <a:pt x="8809" y="1368844"/>
                  </a:cubicBezTo>
                  <a:cubicBezTo>
                    <a:pt x="1435" y="1398340"/>
                    <a:pt x="-6633" y="1419092"/>
                    <a:pt x="8809" y="1453065"/>
                  </a:cubicBezTo>
                  <a:cubicBezTo>
                    <a:pt x="12230" y="1460592"/>
                    <a:pt x="24953" y="1456705"/>
                    <a:pt x="32872" y="1459081"/>
                  </a:cubicBezTo>
                  <a:cubicBezTo>
                    <a:pt x="45020" y="1462725"/>
                    <a:pt x="68967" y="1471113"/>
                    <a:pt x="68967" y="1471113"/>
                  </a:cubicBezTo>
                  <a:cubicBezTo>
                    <a:pt x="67635" y="1499088"/>
                    <a:pt x="68359" y="1587842"/>
                    <a:pt x="56935" y="1633539"/>
                  </a:cubicBezTo>
                  <a:cubicBezTo>
                    <a:pt x="53859" y="1645843"/>
                    <a:pt x="48914" y="1657602"/>
                    <a:pt x="44904" y="1669634"/>
                  </a:cubicBezTo>
                  <a:lnTo>
                    <a:pt x="38888" y="1687681"/>
                  </a:lnTo>
                  <a:cubicBezTo>
                    <a:pt x="40366" y="1711329"/>
                    <a:pt x="19278" y="1784054"/>
                    <a:pt x="62951" y="1795965"/>
                  </a:cubicBezTo>
                  <a:cubicBezTo>
                    <a:pt x="78548" y="1800219"/>
                    <a:pt x="95035" y="1799976"/>
                    <a:pt x="111077" y="1801981"/>
                  </a:cubicBezTo>
                  <a:cubicBezTo>
                    <a:pt x="128998" y="1828863"/>
                    <a:pt x="134803" y="1830712"/>
                    <a:pt x="141156" y="1856123"/>
                  </a:cubicBezTo>
                  <a:cubicBezTo>
                    <a:pt x="143636" y="1866043"/>
                    <a:pt x="145167" y="1876176"/>
                    <a:pt x="147172" y="1886202"/>
                  </a:cubicBezTo>
                  <a:cubicBezTo>
                    <a:pt x="151474" y="2075485"/>
                    <a:pt x="143879" y="2082434"/>
                    <a:pt x="159204" y="2205039"/>
                  </a:cubicBezTo>
                  <a:cubicBezTo>
                    <a:pt x="160963" y="2219109"/>
                    <a:pt x="162438" y="2233246"/>
                    <a:pt x="165219" y="2247150"/>
                  </a:cubicBezTo>
                  <a:cubicBezTo>
                    <a:pt x="166463" y="2253368"/>
                    <a:pt x="167274" y="2260246"/>
                    <a:pt x="171235" y="2265197"/>
                  </a:cubicBezTo>
                  <a:cubicBezTo>
                    <a:pt x="181634" y="2278195"/>
                    <a:pt x="214351" y="2285584"/>
                    <a:pt x="225377" y="2289260"/>
                  </a:cubicBezTo>
                  <a:lnTo>
                    <a:pt x="243425" y="2295276"/>
                  </a:lnTo>
                  <a:cubicBezTo>
                    <a:pt x="249441" y="2303297"/>
                    <a:pt x="254383" y="2312249"/>
                    <a:pt x="261472" y="2319339"/>
                  </a:cubicBezTo>
                  <a:cubicBezTo>
                    <a:pt x="266584" y="2324451"/>
                    <a:pt x="275002" y="2325725"/>
                    <a:pt x="279519" y="2331371"/>
                  </a:cubicBezTo>
                  <a:cubicBezTo>
                    <a:pt x="283480" y="2336323"/>
                    <a:pt x="282699" y="2343746"/>
                    <a:pt x="285535" y="2349418"/>
                  </a:cubicBezTo>
                  <a:cubicBezTo>
                    <a:pt x="295561" y="2369470"/>
                    <a:pt x="297568" y="2367465"/>
                    <a:pt x="315614" y="2379497"/>
                  </a:cubicBezTo>
                  <a:cubicBezTo>
                    <a:pt x="367838" y="2536165"/>
                    <a:pt x="332216" y="2415437"/>
                    <a:pt x="315614" y="2800602"/>
                  </a:cubicBezTo>
                  <a:cubicBezTo>
                    <a:pt x="310531" y="2918536"/>
                    <a:pt x="306666" y="3046648"/>
                    <a:pt x="291551" y="3167565"/>
                  </a:cubicBezTo>
                  <a:cubicBezTo>
                    <a:pt x="290180" y="3178533"/>
                    <a:pt x="282387" y="3232866"/>
                    <a:pt x="279519" y="3245771"/>
                  </a:cubicBezTo>
                  <a:cubicBezTo>
                    <a:pt x="278144" y="3251961"/>
                    <a:pt x="275509" y="3257802"/>
                    <a:pt x="273504" y="3263818"/>
                  </a:cubicBezTo>
                  <a:cubicBezTo>
                    <a:pt x="271499" y="3299913"/>
                    <a:pt x="270915" y="3336115"/>
                    <a:pt x="267488" y="3372102"/>
                  </a:cubicBezTo>
                  <a:cubicBezTo>
                    <a:pt x="266887" y="3378415"/>
                    <a:pt x="261999" y="3383830"/>
                    <a:pt x="261472" y="3390150"/>
                  </a:cubicBezTo>
                  <a:cubicBezTo>
                    <a:pt x="257971" y="3432162"/>
                    <a:pt x="258357" y="3474423"/>
                    <a:pt x="255456" y="3516481"/>
                  </a:cubicBezTo>
                  <a:cubicBezTo>
                    <a:pt x="254344" y="3532610"/>
                    <a:pt x="251049" y="3548520"/>
                    <a:pt x="249440" y="3564607"/>
                  </a:cubicBezTo>
                  <a:cubicBezTo>
                    <a:pt x="237451" y="3684500"/>
                    <a:pt x="249656" y="3593179"/>
                    <a:pt x="237409" y="3678907"/>
                  </a:cubicBezTo>
                  <a:cubicBezTo>
                    <a:pt x="234850" y="3717296"/>
                    <a:pt x="235902" y="3760630"/>
                    <a:pt x="225377" y="3799223"/>
                  </a:cubicBezTo>
                  <a:cubicBezTo>
                    <a:pt x="222040" y="3811459"/>
                    <a:pt x="220381" y="3824766"/>
                    <a:pt x="213346" y="3835318"/>
                  </a:cubicBezTo>
                  <a:cubicBezTo>
                    <a:pt x="152528" y="3926547"/>
                    <a:pt x="218357" y="3832915"/>
                    <a:pt x="171235" y="3889460"/>
                  </a:cubicBezTo>
                  <a:cubicBezTo>
                    <a:pt x="166606" y="3895014"/>
                    <a:pt x="162437" y="3901040"/>
                    <a:pt x="159204" y="3907507"/>
                  </a:cubicBezTo>
                  <a:cubicBezTo>
                    <a:pt x="156368" y="3913179"/>
                    <a:pt x="157150" y="3920603"/>
                    <a:pt x="153188" y="3925555"/>
                  </a:cubicBezTo>
                  <a:cubicBezTo>
                    <a:pt x="148671" y="3931201"/>
                    <a:pt x="141156" y="3933576"/>
                    <a:pt x="135140" y="3937586"/>
                  </a:cubicBezTo>
                  <a:cubicBezTo>
                    <a:pt x="131130" y="3943602"/>
                    <a:pt x="125957" y="3948988"/>
                    <a:pt x="123109" y="3955634"/>
                  </a:cubicBezTo>
                  <a:cubicBezTo>
                    <a:pt x="118086" y="3967355"/>
                    <a:pt x="117767" y="3986037"/>
                    <a:pt x="111077" y="3997744"/>
                  </a:cubicBezTo>
                  <a:cubicBezTo>
                    <a:pt x="106103" y="4006449"/>
                    <a:pt x="98344" y="4013305"/>
                    <a:pt x="93030" y="4021807"/>
                  </a:cubicBezTo>
                  <a:cubicBezTo>
                    <a:pt x="51742" y="4087869"/>
                    <a:pt x="114074" y="4001769"/>
                    <a:pt x="62951" y="4069934"/>
                  </a:cubicBezTo>
                  <a:lnTo>
                    <a:pt x="50919" y="4106028"/>
                  </a:lnTo>
                  <a:lnTo>
                    <a:pt x="44904" y="4124076"/>
                  </a:lnTo>
                  <a:cubicBezTo>
                    <a:pt x="51180" y="4142906"/>
                    <a:pt x="59315" y="4164236"/>
                    <a:pt x="62951" y="4184234"/>
                  </a:cubicBezTo>
                  <a:cubicBezTo>
                    <a:pt x="65488" y="4198184"/>
                    <a:pt x="66186" y="4212440"/>
                    <a:pt x="68967" y="4226344"/>
                  </a:cubicBezTo>
                  <a:cubicBezTo>
                    <a:pt x="70211" y="4232562"/>
                    <a:pt x="71022" y="4239440"/>
                    <a:pt x="74983" y="4244392"/>
                  </a:cubicBezTo>
                  <a:cubicBezTo>
                    <a:pt x="79499" y="4250038"/>
                    <a:pt x="87014" y="4252413"/>
                    <a:pt x="93030" y="4256423"/>
                  </a:cubicBezTo>
                  <a:cubicBezTo>
                    <a:pt x="120990" y="4298363"/>
                    <a:pt x="92699" y="4266186"/>
                    <a:pt x="183267" y="4280486"/>
                  </a:cubicBezTo>
                  <a:cubicBezTo>
                    <a:pt x="195794" y="4282464"/>
                    <a:pt x="207058" y="4289442"/>
                    <a:pt x="219362" y="4292518"/>
                  </a:cubicBezTo>
                  <a:lnTo>
                    <a:pt x="267488" y="4304550"/>
                  </a:lnTo>
                  <a:cubicBezTo>
                    <a:pt x="305588" y="4302545"/>
                    <a:pt x="343985" y="4303689"/>
                    <a:pt x="381788" y="4298534"/>
                  </a:cubicBezTo>
                  <a:cubicBezTo>
                    <a:pt x="388952" y="4297557"/>
                    <a:pt x="395074" y="4291943"/>
                    <a:pt x="399835" y="4286502"/>
                  </a:cubicBezTo>
                  <a:cubicBezTo>
                    <a:pt x="409357" y="4275619"/>
                    <a:pt x="419325" y="4264125"/>
                    <a:pt x="423898" y="4250407"/>
                  </a:cubicBezTo>
                  <a:cubicBezTo>
                    <a:pt x="428078" y="4237869"/>
                    <a:pt x="433686" y="4218209"/>
                    <a:pt x="441946" y="4208297"/>
                  </a:cubicBezTo>
                  <a:cubicBezTo>
                    <a:pt x="446575" y="4202743"/>
                    <a:pt x="453977" y="4200276"/>
                    <a:pt x="459993" y="4196265"/>
                  </a:cubicBezTo>
                  <a:cubicBezTo>
                    <a:pt x="464004" y="4190249"/>
                    <a:pt x="468792" y="4184685"/>
                    <a:pt x="472025" y="4178218"/>
                  </a:cubicBezTo>
                  <a:cubicBezTo>
                    <a:pt x="474861" y="4172546"/>
                    <a:pt x="474961" y="4165714"/>
                    <a:pt x="478040" y="4160171"/>
                  </a:cubicBezTo>
                  <a:cubicBezTo>
                    <a:pt x="485063" y="4147530"/>
                    <a:pt x="502104" y="4124076"/>
                    <a:pt x="502104" y="4124076"/>
                  </a:cubicBezTo>
                  <a:cubicBezTo>
                    <a:pt x="504109" y="4118060"/>
                    <a:pt x="505083" y="4111595"/>
                    <a:pt x="508119" y="4106028"/>
                  </a:cubicBezTo>
                  <a:cubicBezTo>
                    <a:pt x="517178" y="4089420"/>
                    <a:pt x="532216" y="4075849"/>
                    <a:pt x="538198" y="4057902"/>
                  </a:cubicBezTo>
                  <a:cubicBezTo>
                    <a:pt x="538198" y="4057901"/>
                    <a:pt x="562261" y="3985714"/>
                    <a:pt x="562262" y="3985713"/>
                  </a:cubicBezTo>
                  <a:lnTo>
                    <a:pt x="580309" y="3961650"/>
                  </a:lnTo>
                  <a:cubicBezTo>
                    <a:pt x="585974" y="3941823"/>
                    <a:pt x="602829" y="3880514"/>
                    <a:pt x="610388" y="3865397"/>
                  </a:cubicBezTo>
                  <a:cubicBezTo>
                    <a:pt x="614193" y="3857788"/>
                    <a:pt x="622419" y="3853366"/>
                    <a:pt x="628435" y="3847350"/>
                  </a:cubicBezTo>
                  <a:cubicBezTo>
                    <a:pt x="632446" y="3835318"/>
                    <a:pt x="637130" y="3823491"/>
                    <a:pt x="640467" y="3811255"/>
                  </a:cubicBezTo>
                  <a:cubicBezTo>
                    <a:pt x="643157" y="3801390"/>
                    <a:pt x="642948" y="3790770"/>
                    <a:pt x="646483" y="3781176"/>
                  </a:cubicBezTo>
                  <a:cubicBezTo>
                    <a:pt x="657042" y="3752516"/>
                    <a:pt x="670546" y="3725029"/>
                    <a:pt x="682577" y="3696955"/>
                  </a:cubicBezTo>
                  <a:cubicBezTo>
                    <a:pt x="685425" y="3690309"/>
                    <a:pt x="691617" y="3685489"/>
                    <a:pt x="694609" y="3678907"/>
                  </a:cubicBezTo>
                  <a:cubicBezTo>
                    <a:pt x="701699" y="3663310"/>
                    <a:pt x="704640" y="3645923"/>
                    <a:pt x="712656" y="3630781"/>
                  </a:cubicBezTo>
                  <a:cubicBezTo>
                    <a:pt x="722805" y="3611611"/>
                    <a:pt x="737255" y="3595032"/>
                    <a:pt x="748751" y="3576639"/>
                  </a:cubicBezTo>
                  <a:cubicBezTo>
                    <a:pt x="806983" y="3483468"/>
                    <a:pt x="755533" y="3567733"/>
                    <a:pt x="778830" y="3516481"/>
                  </a:cubicBezTo>
                  <a:cubicBezTo>
                    <a:pt x="786252" y="3500153"/>
                    <a:pt x="794872" y="3484397"/>
                    <a:pt x="802893" y="3468355"/>
                  </a:cubicBezTo>
                  <a:cubicBezTo>
                    <a:pt x="806904" y="3448302"/>
                    <a:pt x="809966" y="3428036"/>
                    <a:pt x="814925" y="3408197"/>
                  </a:cubicBezTo>
                  <a:cubicBezTo>
                    <a:pt x="821398" y="3382301"/>
                    <a:pt x="823269" y="3377535"/>
                    <a:pt x="826956" y="3348039"/>
                  </a:cubicBezTo>
                  <a:cubicBezTo>
                    <a:pt x="837612" y="3262796"/>
                    <a:pt x="829178" y="3300642"/>
                    <a:pt x="838988" y="3197644"/>
                  </a:cubicBezTo>
                  <a:cubicBezTo>
                    <a:pt x="840144" y="3185502"/>
                    <a:pt x="842999" y="3173581"/>
                    <a:pt x="845004" y="3161550"/>
                  </a:cubicBezTo>
                  <a:cubicBezTo>
                    <a:pt x="847009" y="3125455"/>
                    <a:pt x="848017" y="3089291"/>
                    <a:pt x="851019" y="3053265"/>
                  </a:cubicBezTo>
                  <a:cubicBezTo>
                    <a:pt x="854211" y="3014953"/>
                    <a:pt x="855188" y="3026643"/>
                    <a:pt x="863051" y="2999123"/>
                  </a:cubicBezTo>
                  <a:cubicBezTo>
                    <a:pt x="878156" y="2946255"/>
                    <a:pt x="860661" y="3000278"/>
                    <a:pt x="875083" y="2957013"/>
                  </a:cubicBezTo>
                  <a:cubicBezTo>
                    <a:pt x="879093" y="2916908"/>
                    <a:pt x="874368" y="2874934"/>
                    <a:pt x="887114" y="2836697"/>
                  </a:cubicBezTo>
                  <a:cubicBezTo>
                    <a:pt x="889119" y="2830681"/>
                    <a:pt x="891592" y="2824802"/>
                    <a:pt x="893130" y="2818650"/>
                  </a:cubicBezTo>
                  <a:cubicBezTo>
                    <a:pt x="894843" y="2811797"/>
                    <a:pt x="901457" y="2773153"/>
                    <a:pt x="905162" y="2764507"/>
                  </a:cubicBezTo>
                  <a:cubicBezTo>
                    <a:pt x="908010" y="2757862"/>
                    <a:pt x="913606" y="2752737"/>
                    <a:pt x="917193" y="2746460"/>
                  </a:cubicBezTo>
                  <a:cubicBezTo>
                    <a:pt x="921642" y="2738674"/>
                    <a:pt x="925214" y="2730418"/>
                    <a:pt x="929225" y="2722397"/>
                  </a:cubicBezTo>
                  <a:cubicBezTo>
                    <a:pt x="942917" y="2749781"/>
                    <a:pt x="960869" y="2783330"/>
                    <a:pt x="971335" y="2812634"/>
                  </a:cubicBezTo>
                  <a:cubicBezTo>
                    <a:pt x="1021338" y="2952642"/>
                    <a:pt x="952052" y="2776453"/>
                    <a:pt x="995398" y="2884823"/>
                  </a:cubicBezTo>
                  <a:cubicBezTo>
                    <a:pt x="1029320" y="3156188"/>
                    <a:pt x="1007797" y="2948744"/>
                    <a:pt x="1001414" y="3510465"/>
                  </a:cubicBezTo>
                  <a:cubicBezTo>
                    <a:pt x="1005425" y="3612734"/>
                    <a:pt x="1007769" y="3715081"/>
                    <a:pt x="1013446" y="3817271"/>
                  </a:cubicBezTo>
                  <a:cubicBezTo>
                    <a:pt x="1013798" y="3823602"/>
                    <a:pt x="1019167" y="3828984"/>
                    <a:pt x="1019462" y="3835318"/>
                  </a:cubicBezTo>
                  <a:cubicBezTo>
                    <a:pt x="1023190" y="3915467"/>
                    <a:pt x="1023633" y="3995735"/>
                    <a:pt x="1025477" y="4075950"/>
                  </a:cubicBezTo>
                  <a:cubicBezTo>
                    <a:pt x="1027643" y="4170194"/>
                    <a:pt x="1027799" y="4264496"/>
                    <a:pt x="1031493" y="4358692"/>
                  </a:cubicBezTo>
                  <a:cubicBezTo>
                    <a:pt x="1031889" y="4368802"/>
                    <a:pt x="1040384" y="4390331"/>
                    <a:pt x="1043525" y="4400802"/>
                  </a:cubicBezTo>
                  <a:cubicBezTo>
                    <a:pt x="1059833" y="4455162"/>
                    <a:pt x="1047913" y="4427628"/>
                    <a:pt x="1067588" y="4466976"/>
                  </a:cubicBezTo>
                  <a:cubicBezTo>
                    <a:pt x="1069593" y="4479008"/>
                    <a:pt x="1070395" y="4491303"/>
                    <a:pt x="1073604" y="4503071"/>
                  </a:cubicBezTo>
                  <a:cubicBezTo>
                    <a:pt x="1081636" y="4532523"/>
                    <a:pt x="1092191" y="4542983"/>
                    <a:pt x="1109698" y="4569244"/>
                  </a:cubicBezTo>
                  <a:cubicBezTo>
                    <a:pt x="1109698" y="4569245"/>
                    <a:pt x="1133761" y="4605338"/>
                    <a:pt x="1133762" y="4605339"/>
                  </a:cubicBezTo>
                  <a:cubicBezTo>
                    <a:pt x="1141783" y="4609350"/>
                    <a:pt x="1150039" y="4612922"/>
                    <a:pt x="1157825" y="4617371"/>
                  </a:cubicBezTo>
                  <a:cubicBezTo>
                    <a:pt x="1164102" y="4620958"/>
                    <a:pt x="1169405" y="4626169"/>
                    <a:pt x="1175872" y="4629402"/>
                  </a:cubicBezTo>
                  <a:cubicBezTo>
                    <a:pt x="1191484" y="4637208"/>
                    <a:pt x="1214608" y="4638353"/>
                    <a:pt x="1230014" y="4641434"/>
                  </a:cubicBezTo>
                  <a:lnTo>
                    <a:pt x="1254073" y="4647449"/>
                  </a:lnTo>
                  <a:lnTo>
                    <a:pt x="0" y="4647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9AA591-B432-41EA-886A-E54DE0E74EAB}"/>
                </a:ext>
              </a:extLst>
            </p:cNvPr>
            <p:cNvSpPr/>
            <p:nvPr/>
          </p:nvSpPr>
          <p:spPr>
            <a:xfrm>
              <a:off x="4476465" y="1109661"/>
              <a:ext cx="1619535" cy="4647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1ACD8AB-BABE-4C62-8E29-503AFB979066}"/>
              </a:ext>
            </a:extLst>
          </p:cNvPr>
          <p:cNvSpPr/>
          <p:nvPr/>
        </p:nvSpPr>
        <p:spPr>
          <a:xfrm>
            <a:off x="6781368" y="513427"/>
            <a:ext cx="817506" cy="2081988"/>
          </a:xfrm>
          <a:custGeom>
            <a:avLst/>
            <a:gdLst>
              <a:gd name="connsiteX0" fmla="*/ 661996 w 817506"/>
              <a:gd name="connsiteY0" fmla="*/ 440291 h 2081988"/>
              <a:gd name="connsiteX1" fmla="*/ 661100 w 817506"/>
              <a:gd name="connsiteY1" fmla="*/ 441209 h 2081988"/>
              <a:gd name="connsiteX2" fmla="*/ 661104 w 817506"/>
              <a:gd name="connsiteY2" fmla="*/ 441202 h 2081988"/>
              <a:gd name="connsiteX3" fmla="*/ 661996 w 817506"/>
              <a:gd name="connsiteY3" fmla="*/ 440291 h 2081988"/>
              <a:gd name="connsiteX4" fmla="*/ 0 w 817506"/>
              <a:gd name="connsiteY4" fmla="*/ 0 h 2081988"/>
              <a:gd name="connsiteX5" fmla="*/ 817506 w 817506"/>
              <a:gd name="connsiteY5" fmla="*/ 0 h 2081988"/>
              <a:gd name="connsiteX6" fmla="*/ 817506 w 817506"/>
              <a:gd name="connsiteY6" fmla="*/ 2081988 h 2081988"/>
              <a:gd name="connsiteX7" fmla="*/ 0 w 817506"/>
              <a:gd name="connsiteY7" fmla="*/ 2081988 h 2081988"/>
              <a:gd name="connsiteX8" fmla="*/ 0 w 817506"/>
              <a:gd name="connsiteY8" fmla="*/ 702437 h 2081988"/>
              <a:gd name="connsiteX9" fmla="*/ 2116 w 817506"/>
              <a:gd name="connsiteY9" fmla="*/ 740537 h 2081988"/>
              <a:gd name="connsiteX10" fmla="*/ 4233 w 817506"/>
              <a:gd name="connsiteY10" fmla="*/ 751120 h 2081988"/>
              <a:gd name="connsiteX11" fmla="*/ 14816 w 817506"/>
              <a:gd name="connsiteY11" fmla="*/ 759587 h 2081988"/>
              <a:gd name="connsiteX12" fmla="*/ 16933 w 817506"/>
              <a:gd name="connsiteY12" fmla="*/ 765937 h 2081988"/>
              <a:gd name="connsiteX13" fmla="*/ 19050 w 817506"/>
              <a:gd name="connsiteY13" fmla="*/ 774404 h 2081988"/>
              <a:gd name="connsiteX14" fmla="*/ 23283 w 817506"/>
              <a:gd name="connsiteY14" fmla="*/ 782870 h 2081988"/>
              <a:gd name="connsiteX15" fmla="*/ 29633 w 817506"/>
              <a:gd name="connsiteY15" fmla="*/ 804037 h 2081988"/>
              <a:gd name="connsiteX16" fmla="*/ 38100 w 817506"/>
              <a:gd name="connsiteY16" fmla="*/ 816737 h 2081988"/>
              <a:gd name="connsiteX17" fmla="*/ 50800 w 817506"/>
              <a:gd name="connsiteY17" fmla="*/ 823087 h 2081988"/>
              <a:gd name="connsiteX18" fmla="*/ 57150 w 817506"/>
              <a:gd name="connsiteY18" fmla="*/ 827320 h 2081988"/>
              <a:gd name="connsiteX19" fmla="*/ 69850 w 817506"/>
              <a:gd name="connsiteY19" fmla="*/ 823087 h 2081988"/>
              <a:gd name="connsiteX20" fmla="*/ 84666 w 817506"/>
              <a:gd name="connsiteY20" fmla="*/ 816737 h 2081988"/>
              <a:gd name="connsiteX21" fmla="*/ 88900 w 817506"/>
              <a:gd name="connsiteY21" fmla="*/ 812504 h 2081988"/>
              <a:gd name="connsiteX22" fmla="*/ 95250 w 817506"/>
              <a:gd name="connsiteY22" fmla="*/ 810387 h 2081988"/>
              <a:gd name="connsiteX23" fmla="*/ 101600 w 817506"/>
              <a:gd name="connsiteY23" fmla="*/ 806154 h 2081988"/>
              <a:gd name="connsiteX24" fmla="*/ 120650 w 817506"/>
              <a:gd name="connsiteY24" fmla="*/ 804037 h 2081988"/>
              <a:gd name="connsiteX25" fmla="*/ 139700 w 817506"/>
              <a:gd name="connsiteY25" fmla="*/ 799804 h 2081988"/>
              <a:gd name="connsiteX26" fmla="*/ 152400 w 817506"/>
              <a:gd name="connsiteY26" fmla="*/ 795570 h 2081988"/>
              <a:gd name="connsiteX27" fmla="*/ 167216 w 817506"/>
              <a:gd name="connsiteY27" fmla="*/ 789220 h 2081988"/>
              <a:gd name="connsiteX28" fmla="*/ 171450 w 817506"/>
              <a:gd name="connsiteY28" fmla="*/ 784987 h 2081988"/>
              <a:gd name="connsiteX29" fmla="*/ 184150 w 817506"/>
              <a:gd name="connsiteY29" fmla="*/ 780754 h 2081988"/>
              <a:gd name="connsiteX30" fmla="*/ 190500 w 817506"/>
              <a:gd name="connsiteY30" fmla="*/ 778637 h 2081988"/>
              <a:gd name="connsiteX31" fmla="*/ 203200 w 817506"/>
              <a:gd name="connsiteY31" fmla="*/ 768054 h 2081988"/>
              <a:gd name="connsiteX32" fmla="*/ 207433 w 817506"/>
              <a:gd name="connsiteY32" fmla="*/ 763820 h 2081988"/>
              <a:gd name="connsiteX33" fmla="*/ 237066 w 817506"/>
              <a:gd name="connsiteY33" fmla="*/ 753237 h 2081988"/>
              <a:gd name="connsiteX34" fmla="*/ 254000 w 817506"/>
              <a:gd name="connsiteY34" fmla="*/ 740537 h 2081988"/>
              <a:gd name="connsiteX35" fmla="*/ 266700 w 817506"/>
              <a:gd name="connsiteY35" fmla="*/ 732070 h 2081988"/>
              <a:gd name="connsiteX36" fmla="*/ 273050 w 817506"/>
              <a:gd name="connsiteY36" fmla="*/ 727837 h 2081988"/>
              <a:gd name="connsiteX37" fmla="*/ 279400 w 817506"/>
              <a:gd name="connsiteY37" fmla="*/ 723604 h 2081988"/>
              <a:gd name="connsiteX38" fmla="*/ 296333 w 817506"/>
              <a:gd name="connsiteY38" fmla="*/ 717254 h 2081988"/>
              <a:gd name="connsiteX39" fmla="*/ 309033 w 817506"/>
              <a:gd name="connsiteY39" fmla="*/ 713020 h 2081988"/>
              <a:gd name="connsiteX40" fmla="*/ 330200 w 817506"/>
              <a:gd name="connsiteY40" fmla="*/ 702437 h 2081988"/>
              <a:gd name="connsiteX41" fmla="*/ 336550 w 817506"/>
              <a:gd name="connsiteY41" fmla="*/ 698204 h 2081988"/>
              <a:gd name="connsiteX42" fmla="*/ 340783 w 817506"/>
              <a:gd name="connsiteY42" fmla="*/ 693970 h 2081988"/>
              <a:gd name="connsiteX43" fmla="*/ 355600 w 817506"/>
              <a:gd name="connsiteY43" fmla="*/ 685504 h 2081988"/>
              <a:gd name="connsiteX44" fmla="*/ 372533 w 817506"/>
              <a:gd name="connsiteY44" fmla="*/ 666454 h 2081988"/>
              <a:gd name="connsiteX45" fmla="*/ 376766 w 817506"/>
              <a:gd name="connsiteY45" fmla="*/ 660104 h 2081988"/>
              <a:gd name="connsiteX46" fmla="*/ 385233 w 817506"/>
              <a:gd name="connsiteY46" fmla="*/ 651637 h 2081988"/>
              <a:gd name="connsiteX47" fmla="*/ 389466 w 817506"/>
              <a:gd name="connsiteY47" fmla="*/ 634704 h 2081988"/>
              <a:gd name="connsiteX48" fmla="*/ 393700 w 817506"/>
              <a:gd name="connsiteY48" fmla="*/ 628354 h 2081988"/>
              <a:gd name="connsiteX49" fmla="*/ 412750 w 817506"/>
              <a:gd name="connsiteY49" fmla="*/ 611420 h 2081988"/>
              <a:gd name="connsiteX50" fmla="*/ 423333 w 817506"/>
              <a:gd name="connsiteY50" fmla="*/ 596604 h 2081988"/>
              <a:gd name="connsiteX51" fmla="*/ 429683 w 817506"/>
              <a:gd name="connsiteY51" fmla="*/ 592370 h 2081988"/>
              <a:gd name="connsiteX52" fmla="*/ 436033 w 817506"/>
              <a:gd name="connsiteY52" fmla="*/ 586020 h 2081988"/>
              <a:gd name="connsiteX53" fmla="*/ 442383 w 817506"/>
              <a:gd name="connsiteY53" fmla="*/ 583904 h 2081988"/>
              <a:gd name="connsiteX54" fmla="*/ 455083 w 817506"/>
              <a:gd name="connsiteY54" fmla="*/ 577554 h 2081988"/>
              <a:gd name="connsiteX55" fmla="*/ 469900 w 817506"/>
              <a:gd name="connsiteY55" fmla="*/ 569087 h 2081988"/>
              <a:gd name="connsiteX56" fmla="*/ 491066 w 817506"/>
              <a:gd name="connsiteY56" fmla="*/ 556387 h 2081988"/>
              <a:gd name="connsiteX57" fmla="*/ 510116 w 817506"/>
              <a:gd name="connsiteY57" fmla="*/ 541570 h 2081988"/>
              <a:gd name="connsiteX58" fmla="*/ 516466 w 817506"/>
              <a:gd name="connsiteY58" fmla="*/ 537337 h 2081988"/>
              <a:gd name="connsiteX59" fmla="*/ 524933 w 817506"/>
              <a:gd name="connsiteY59" fmla="*/ 528870 h 2081988"/>
              <a:gd name="connsiteX60" fmla="*/ 535516 w 817506"/>
              <a:gd name="connsiteY60" fmla="*/ 520404 h 2081988"/>
              <a:gd name="connsiteX61" fmla="*/ 546100 w 817506"/>
              <a:gd name="connsiteY61" fmla="*/ 509820 h 2081988"/>
              <a:gd name="connsiteX62" fmla="*/ 554566 w 817506"/>
              <a:gd name="connsiteY62" fmla="*/ 505587 h 2081988"/>
              <a:gd name="connsiteX63" fmla="*/ 558800 w 817506"/>
              <a:gd name="connsiteY63" fmla="*/ 501354 h 2081988"/>
              <a:gd name="connsiteX64" fmla="*/ 573616 w 817506"/>
              <a:gd name="connsiteY64" fmla="*/ 492887 h 2081988"/>
              <a:gd name="connsiteX65" fmla="*/ 592666 w 817506"/>
              <a:gd name="connsiteY65" fmla="*/ 484420 h 2081988"/>
              <a:gd name="connsiteX66" fmla="*/ 620183 w 817506"/>
              <a:gd name="connsiteY66" fmla="*/ 467487 h 2081988"/>
              <a:gd name="connsiteX67" fmla="*/ 626533 w 817506"/>
              <a:gd name="connsiteY67" fmla="*/ 463254 h 2081988"/>
              <a:gd name="connsiteX68" fmla="*/ 632883 w 817506"/>
              <a:gd name="connsiteY68" fmla="*/ 461137 h 2081988"/>
              <a:gd name="connsiteX69" fmla="*/ 645583 w 817506"/>
              <a:gd name="connsiteY69" fmla="*/ 452670 h 2081988"/>
              <a:gd name="connsiteX70" fmla="*/ 654050 w 817506"/>
              <a:gd name="connsiteY70" fmla="*/ 448437 h 2081988"/>
              <a:gd name="connsiteX71" fmla="*/ 661100 w 817506"/>
              <a:gd name="connsiteY71" fmla="*/ 441209 h 2081988"/>
              <a:gd name="connsiteX72" fmla="*/ 659860 w 817506"/>
              <a:gd name="connsiteY72" fmla="*/ 443614 h 2081988"/>
              <a:gd name="connsiteX73" fmla="*/ 666750 w 817506"/>
              <a:gd name="connsiteY73" fmla="*/ 439970 h 2081988"/>
              <a:gd name="connsiteX74" fmla="*/ 673100 w 817506"/>
              <a:gd name="connsiteY74" fmla="*/ 433620 h 2081988"/>
              <a:gd name="connsiteX75" fmla="*/ 685800 w 817506"/>
              <a:gd name="connsiteY75" fmla="*/ 425154 h 2081988"/>
              <a:gd name="connsiteX76" fmla="*/ 687916 w 817506"/>
              <a:gd name="connsiteY76" fmla="*/ 418804 h 2081988"/>
              <a:gd name="connsiteX77" fmla="*/ 687916 w 817506"/>
              <a:gd name="connsiteY77" fmla="*/ 391287 h 2081988"/>
              <a:gd name="connsiteX78" fmla="*/ 681566 w 817506"/>
              <a:gd name="connsiteY78" fmla="*/ 387054 h 2081988"/>
              <a:gd name="connsiteX79" fmla="*/ 660400 w 817506"/>
              <a:gd name="connsiteY79" fmla="*/ 382820 h 2081988"/>
              <a:gd name="connsiteX80" fmla="*/ 647700 w 817506"/>
              <a:gd name="connsiteY80" fmla="*/ 378587 h 2081988"/>
              <a:gd name="connsiteX81" fmla="*/ 637116 w 817506"/>
              <a:gd name="connsiteY81" fmla="*/ 370120 h 2081988"/>
              <a:gd name="connsiteX82" fmla="*/ 630766 w 817506"/>
              <a:gd name="connsiteY82" fmla="*/ 368004 h 2081988"/>
              <a:gd name="connsiteX83" fmla="*/ 615950 w 817506"/>
              <a:gd name="connsiteY83" fmla="*/ 355304 h 2081988"/>
              <a:gd name="connsiteX84" fmla="*/ 605366 w 817506"/>
              <a:gd name="connsiteY84" fmla="*/ 353187 h 2081988"/>
              <a:gd name="connsiteX85" fmla="*/ 588433 w 817506"/>
              <a:gd name="connsiteY85" fmla="*/ 338370 h 2081988"/>
              <a:gd name="connsiteX86" fmla="*/ 584200 w 817506"/>
              <a:gd name="connsiteY86" fmla="*/ 332020 h 2081988"/>
              <a:gd name="connsiteX87" fmla="*/ 563033 w 817506"/>
              <a:gd name="connsiteY87" fmla="*/ 310854 h 2081988"/>
              <a:gd name="connsiteX88" fmla="*/ 558800 w 817506"/>
              <a:gd name="connsiteY88" fmla="*/ 306620 h 2081988"/>
              <a:gd name="connsiteX89" fmla="*/ 552450 w 817506"/>
              <a:gd name="connsiteY89" fmla="*/ 298154 h 2081988"/>
              <a:gd name="connsiteX90" fmla="*/ 550333 w 817506"/>
              <a:gd name="connsiteY90" fmla="*/ 289687 h 2081988"/>
              <a:gd name="connsiteX91" fmla="*/ 554566 w 817506"/>
              <a:gd name="connsiteY91" fmla="*/ 270637 h 2081988"/>
              <a:gd name="connsiteX92" fmla="*/ 563033 w 817506"/>
              <a:gd name="connsiteY92" fmla="*/ 253704 h 2081988"/>
              <a:gd name="connsiteX93" fmla="*/ 575733 w 817506"/>
              <a:gd name="connsiteY93" fmla="*/ 238887 h 2081988"/>
              <a:gd name="connsiteX94" fmla="*/ 577850 w 817506"/>
              <a:gd name="connsiteY94" fmla="*/ 190204 h 2081988"/>
              <a:gd name="connsiteX95" fmla="*/ 579966 w 817506"/>
              <a:gd name="connsiteY95" fmla="*/ 183854 h 2081988"/>
              <a:gd name="connsiteX96" fmla="*/ 588433 w 817506"/>
              <a:gd name="connsiteY96" fmla="*/ 156337 h 2081988"/>
              <a:gd name="connsiteX97" fmla="*/ 590550 w 817506"/>
              <a:gd name="connsiteY97" fmla="*/ 141520 h 2081988"/>
              <a:gd name="connsiteX98" fmla="*/ 592666 w 817506"/>
              <a:gd name="connsiteY98" fmla="*/ 135170 h 2081988"/>
              <a:gd name="connsiteX99" fmla="*/ 594783 w 817506"/>
              <a:gd name="connsiteY99" fmla="*/ 126704 h 2081988"/>
              <a:gd name="connsiteX100" fmla="*/ 596900 w 817506"/>
              <a:gd name="connsiteY100" fmla="*/ 120354 h 2081988"/>
              <a:gd name="connsiteX101" fmla="*/ 601133 w 817506"/>
              <a:gd name="connsiteY101" fmla="*/ 101304 h 2081988"/>
              <a:gd name="connsiteX102" fmla="*/ 594783 w 817506"/>
              <a:gd name="connsiteY102" fmla="*/ 56854 h 2081988"/>
              <a:gd name="connsiteX103" fmla="*/ 588433 w 817506"/>
              <a:gd name="connsiteY103" fmla="*/ 52620 h 2081988"/>
              <a:gd name="connsiteX104" fmla="*/ 584200 w 817506"/>
              <a:gd name="connsiteY104" fmla="*/ 46270 h 2081988"/>
              <a:gd name="connsiteX105" fmla="*/ 575733 w 817506"/>
              <a:gd name="connsiteY105" fmla="*/ 42037 h 2081988"/>
              <a:gd name="connsiteX106" fmla="*/ 556683 w 817506"/>
              <a:gd name="connsiteY106" fmla="*/ 37804 h 2081988"/>
              <a:gd name="connsiteX107" fmla="*/ 548216 w 817506"/>
              <a:gd name="connsiteY107" fmla="*/ 35687 h 2081988"/>
              <a:gd name="connsiteX108" fmla="*/ 541866 w 817506"/>
              <a:gd name="connsiteY108" fmla="*/ 31454 h 2081988"/>
              <a:gd name="connsiteX109" fmla="*/ 537633 w 817506"/>
              <a:gd name="connsiteY109" fmla="*/ 27220 h 2081988"/>
              <a:gd name="connsiteX110" fmla="*/ 529166 w 817506"/>
              <a:gd name="connsiteY110" fmla="*/ 22987 h 2081988"/>
              <a:gd name="connsiteX111" fmla="*/ 516466 w 817506"/>
              <a:gd name="connsiteY111" fmla="*/ 18754 h 2081988"/>
              <a:gd name="connsiteX112" fmla="*/ 474133 w 817506"/>
              <a:gd name="connsiteY112" fmla="*/ 22987 h 2081988"/>
              <a:gd name="connsiteX113" fmla="*/ 450850 w 817506"/>
              <a:gd name="connsiteY113" fmla="*/ 27220 h 2081988"/>
              <a:gd name="connsiteX114" fmla="*/ 389466 w 817506"/>
              <a:gd name="connsiteY114" fmla="*/ 31454 h 2081988"/>
              <a:gd name="connsiteX115" fmla="*/ 383116 w 817506"/>
              <a:gd name="connsiteY115" fmla="*/ 33570 h 2081988"/>
              <a:gd name="connsiteX116" fmla="*/ 370416 w 817506"/>
              <a:gd name="connsiteY116" fmla="*/ 39920 h 2081988"/>
              <a:gd name="connsiteX117" fmla="*/ 345016 w 817506"/>
              <a:gd name="connsiteY117" fmla="*/ 65320 h 2081988"/>
              <a:gd name="connsiteX118" fmla="*/ 342900 w 817506"/>
              <a:gd name="connsiteY118" fmla="*/ 71670 h 2081988"/>
              <a:gd name="connsiteX119" fmla="*/ 338666 w 817506"/>
              <a:gd name="connsiteY119" fmla="*/ 105537 h 2081988"/>
              <a:gd name="connsiteX120" fmla="*/ 336550 w 817506"/>
              <a:gd name="connsiteY120" fmla="*/ 107654 h 2081988"/>
              <a:gd name="connsiteX121" fmla="*/ 332316 w 817506"/>
              <a:gd name="connsiteY121" fmla="*/ 152104 h 2081988"/>
              <a:gd name="connsiteX122" fmla="*/ 330200 w 817506"/>
              <a:gd name="connsiteY122" fmla="*/ 158454 h 2081988"/>
              <a:gd name="connsiteX123" fmla="*/ 332316 w 817506"/>
              <a:gd name="connsiteY123" fmla="*/ 236770 h 2081988"/>
              <a:gd name="connsiteX124" fmla="*/ 332316 w 817506"/>
              <a:gd name="connsiteY124" fmla="*/ 268520 h 2081988"/>
              <a:gd name="connsiteX125" fmla="*/ 328083 w 817506"/>
              <a:gd name="connsiteY125" fmla="*/ 272754 h 2081988"/>
              <a:gd name="connsiteX126" fmla="*/ 306916 w 817506"/>
              <a:gd name="connsiteY126" fmla="*/ 279104 h 2081988"/>
              <a:gd name="connsiteX127" fmla="*/ 300566 w 817506"/>
              <a:gd name="connsiteY127" fmla="*/ 281220 h 2081988"/>
              <a:gd name="connsiteX128" fmla="*/ 279400 w 817506"/>
              <a:gd name="connsiteY128" fmla="*/ 283337 h 2081988"/>
              <a:gd name="connsiteX129" fmla="*/ 262466 w 817506"/>
              <a:gd name="connsiteY129" fmla="*/ 289687 h 2081988"/>
              <a:gd name="connsiteX130" fmla="*/ 254000 w 817506"/>
              <a:gd name="connsiteY130" fmla="*/ 296037 h 2081988"/>
              <a:gd name="connsiteX131" fmla="*/ 247650 w 817506"/>
              <a:gd name="connsiteY131" fmla="*/ 298154 h 2081988"/>
              <a:gd name="connsiteX132" fmla="*/ 237066 w 817506"/>
              <a:gd name="connsiteY132" fmla="*/ 304504 h 2081988"/>
              <a:gd name="connsiteX133" fmla="*/ 224366 w 817506"/>
              <a:gd name="connsiteY133" fmla="*/ 310854 h 2081988"/>
              <a:gd name="connsiteX134" fmla="*/ 215900 w 817506"/>
              <a:gd name="connsiteY134" fmla="*/ 317204 h 2081988"/>
              <a:gd name="connsiteX135" fmla="*/ 211666 w 817506"/>
              <a:gd name="connsiteY135" fmla="*/ 321437 h 2081988"/>
              <a:gd name="connsiteX136" fmla="*/ 205316 w 817506"/>
              <a:gd name="connsiteY136" fmla="*/ 323554 h 2081988"/>
              <a:gd name="connsiteX137" fmla="*/ 190500 w 817506"/>
              <a:gd name="connsiteY137" fmla="*/ 334137 h 2081988"/>
              <a:gd name="connsiteX138" fmla="*/ 175683 w 817506"/>
              <a:gd name="connsiteY138" fmla="*/ 351070 h 2081988"/>
              <a:gd name="connsiteX139" fmla="*/ 169333 w 817506"/>
              <a:gd name="connsiteY139" fmla="*/ 355304 h 2081988"/>
              <a:gd name="connsiteX140" fmla="*/ 158750 w 817506"/>
              <a:gd name="connsiteY140" fmla="*/ 368004 h 2081988"/>
              <a:gd name="connsiteX141" fmla="*/ 152400 w 817506"/>
              <a:gd name="connsiteY141" fmla="*/ 370120 h 2081988"/>
              <a:gd name="connsiteX142" fmla="*/ 141816 w 817506"/>
              <a:gd name="connsiteY142" fmla="*/ 380704 h 2081988"/>
              <a:gd name="connsiteX143" fmla="*/ 137583 w 817506"/>
              <a:gd name="connsiteY143" fmla="*/ 387054 h 2081988"/>
              <a:gd name="connsiteX144" fmla="*/ 135466 w 817506"/>
              <a:gd name="connsiteY144" fmla="*/ 395520 h 2081988"/>
              <a:gd name="connsiteX145" fmla="*/ 127000 w 817506"/>
              <a:gd name="connsiteY145" fmla="*/ 406104 h 2081988"/>
              <a:gd name="connsiteX146" fmla="*/ 120650 w 817506"/>
              <a:gd name="connsiteY146" fmla="*/ 408220 h 2081988"/>
              <a:gd name="connsiteX147" fmla="*/ 118533 w 817506"/>
              <a:gd name="connsiteY147" fmla="*/ 416687 h 2081988"/>
              <a:gd name="connsiteX148" fmla="*/ 105833 w 817506"/>
              <a:gd name="connsiteY148" fmla="*/ 425154 h 2081988"/>
              <a:gd name="connsiteX149" fmla="*/ 97366 w 817506"/>
              <a:gd name="connsiteY149" fmla="*/ 435737 h 2081988"/>
              <a:gd name="connsiteX150" fmla="*/ 93133 w 817506"/>
              <a:gd name="connsiteY150" fmla="*/ 442087 h 2081988"/>
              <a:gd name="connsiteX151" fmla="*/ 86783 w 817506"/>
              <a:gd name="connsiteY151" fmla="*/ 444204 h 2081988"/>
              <a:gd name="connsiteX152" fmla="*/ 84666 w 817506"/>
              <a:gd name="connsiteY152" fmla="*/ 450554 h 2081988"/>
              <a:gd name="connsiteX153" fmla="*/ 78316 w 817506"/>
              <a:gd name="connsiteY153" fmla="*/ 456904 h 2081988"/>
              <a:gd name="connsiteX154" fmla="*/ 71966 w 817506"/>
              <a:gd name="connsiteY154" fmla="*/ 465370 h 2081988"/>
              <a:gd name="connsiteX155" fmla="*/ 65616 w 817506"/>
              <a:gd name="connsiteY155" fmla="*/ 478070 h 2081988"/>
              <a:gd name="connsiteX156" fmla="*/ 63500 w 817506"/>
              <a:gd name="connsiteY156" fmla="*/ 484420 h 2081988"/>
              <a:gd name="connsiteX157" fmla="*/ 55033 w 817506"/>
              <a:gd name="connsiteY157" fmla="*/ 497120 h 2081988"/>
              <a:gd name="connsiteX158" fmla="*/ 50800 w 817506"/>
              <a:gd name="connsiteY158" fmla="*/ 514054 h 2081988"/>
              <a:gd name="connsiteX159" fmla="*/ 48683 w 817506"/>
              <a:gd name="connsiteY159" fmla="*/ 522520 h 2081988"/>
              <a:gd name="connsiteX160" fmla="*/ 44450 w 817506"/>
              <a:gd name="connsiteY160" fmla="*/ 526754 h 2081988"/>
              <a:gd name="connsiteX161" fmla="*/ 42333 w 817506"/>
              <a:gd name="connsiteY161" fmla="*/ 537337 h 2081988"/>
              <a:gd name="connsiteX162" fmla="*/ 38100 w 817506"/>
              <a:gd name="connsiteY162" fmla="*/ 543687 h 2081988"/>
              <a:gd name="connsiteX163" fmla="*/ 35983 w 817506"/>
              <a:gd name="connsiteY163" fmla="*/ 550037 h 2081988"/>
              <a:gd name="connsiteX164" fmla="*/ 27516 w 817506"/>
              <a:gd name="connsiteY164" fmla="*/ 564854 h 2081988"/>
              <a:gd name="connsiteX165" fmla="*/ 21166 w 817506"/>
              <a:gd name="connsiteY165" fmla="*/ 586020 h 2081988"/>
              <a:gd name="connsiteX166" fmla="*/ 14816 w 817506"/>
              <a:gd name="connsiteY166" fmla="*/ 607187 h 2081988"/>
              <a:gd name="connsiteX167" fmla="*/ 12700 w 817506"/>
              <a:gd name="connsiteY167" fmla="*/ 626237 h 2081988"/>
              <a:gd name="connsiteX168" fmla="*/ 6350 w 817506"/>
              <a:gd name="connsiteY168" fmla="*/ 649520 h 2081988"/>
              <a:gd name="connsiteX169" fmla="*/ 4233 w 817506"/>
              <a:gd name="connsiteY169" fmla="*/ 660104 h 2081988"/>
              <a:gd name="connsiteX170" fmla="*/ 2116 w 817506"/>
              <a:gd name="connsiteY170" fmla="*/ 683387 h 2081988"/>
              <a:gd name="connsiteX171" fmla="*/ 0 w 817506"/>
              <a:gd name="connsiteY171" fmla="*/ 702437 h 208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817506" h="2081988">
                <a:moveTo>
                  <a:pt x="661996" y="440291"/>
                </a:moveTo>
                <a:lnTo>
                  <a:pt x="661100" y="441209"/>
                </a:lnTo>
                <a:lnTo>
                  <a:pt x="661104" y="441202"/>
                </a:lnTo>
                <a:cubicBezTo>
                  <a:pt x="661931" y="440229"/>
                  <a:pt x="662700" y="439505"/>
                  <a:pt x="661996" y="440291"/>
                </a:cubicBezTo>
                <a:close/>
                <a:moveTo>
                  <a:pt x="0" y="0"/>
                </a:moveTo>
                <a:lnTo>
                  <a:pt x="817506" y="0"/>
                </a:lnTo>
                <a:lnTo>
                  <a:pt x="817506" y="2081988"/>
                </a:lnTo>
                <a:lnTo>
                  <a:pt x="0" y="2081988"/>
                </a:lnTo>
                <a:lnTo>
                  <a:pt x="0" y="702437"/>
                </a:lnTo>
                <a:cubicBezTo>
                  <a:pt x="0" y="715157"/>
                  <a:pt x="1014" y="727865"/>
                  <a:pt x="2116" y="740537"/>
                </a:cubicBezTo>
                <a:cubicBezTo>
                  <a:pt x="2428" y="744121"/>
                  <a:pt x="2816" y="747813"/>
                  <a:pt x="4233" y="751120"/>
                </a:cubicBezTo>
                <a:cubicBezTo>
                  <a:pt x="5440" y="753937"/>
                  <a:pt x="12955" y="758346"/>
                  <a:pt x="14816" y="759587"/>
                </a:cubicBezTo>
                <a:cubicBezTo>
                  <a:pt x="15522" y="761704"/>
                  <a:pt x="16320" y="763792"/>
                  <a:pt x="16933" y="765937"/>
                </a:cubicBezTo>
                <a:cubicBezTo>
                  <a:pt x="17732" y="768734"/>
                  <a:pt x="18028" y="771680"/>
                  <a:pt x="19050" y="774404"/>
                </a:cubicBezTo>
                <a:cubicBezTo>
                  <a:pt x="20158" y="777358"/>
                  <a:pt x="21872" y="780048"/>
                  <a:pt x="23283" y="782870"/>
                </a:cubicBezTo>
                <a:cubicBezTo>
                  <a:pt x="25035" y="791627"/>
                  <a:pt x="25237" y="795977"/>
                  <a:pt x="29633" y="804037"/>
                </a:cubicBezTo>
                <a:cubicBezTo>
                  <a:pt x="32069" y="808504"/>
                  <a:pt x="33867" y="813915"/>
                  <a:pt x="38100" y="816737"/>
                </a:cubicBezTo>
                <a:cubicBezTo>
                  <a:pt x="56298" y="828868"/>
                  <a:pt x="33273" y="814324"/>
                  <a:pt x="50800" y="823087"/>
                </a:cubicBezTo>
                <a:cubicBezTo>
                  <a:pt x="53075" y="824225"/>
                  <a:pt x="55033" y="825909"/>
                  <a:pt x="57150" y="827320"/>
                </a:cubicBezTo>
                <a:lnTo>
                  <a:pt x="69850" y="823087"/>
                </a:lnTo>
                <a:cubicBezTo>
                  <a:pt x="75493" y="821206"/>
                  <a:pt x="79436" y="820223"/>
                  <a:pt x="84666" y="816737"/>
                </a:cubicBezTo>
                <a:cubicBezTo>
                  <a:pt x="86327" y="815630"/>
                  <a:pt x="87189" y="813531"/>
                  <a:pt x="88900" y="812504"/>
                </a:cubicBezTo>
                <a:cubicBezTo>
                  <a:pt x="90813" y="811356"/>
                  <a:pt x="93254" y="811385"/>
                  <a:pt x="95250" y="810387"/>
                </a:cubicBezTo>
                <a:cubicBezTo>
                  <a:pt x="97525" y="809249"/>
                  <a:pt x="99132" y="806771"/>
                  <a:pt x="101600" y="806154"/>
                </a:cubicBezTo>
                <a:cubicBezTo>
                  <a:pt x="107798" y="804604"/>
                  <a:pt x="114325" y="804941"/>
                  <a:pt x="120650" y="804037"/>
                </a:cubicBezTo>
                <a:cubicBezTo>
                  <a:pt x="124484" y="803489"/>
                  <a:pt x="135507" y="801062"/>
                  <a:pt x="139700" y="799804"/>
                </a:cubicBezTo>
                <a:cubicBezTo>
                  <a:pt x="143974" y="798522"/>
                  <a:pt x="148167" y="796981"/>
                  <a:pt x="152400" y="795570"/>
                </a:cubicBezTo>
                <a:cubicBezTo>
                  <a:pt x="158050" y="793687"/>
                  <a:pt x="161978" y="792712"/>
                  <a:pt x="167216" y="789220"/>
                </a:cubicBezTo>
                <a:cubicBezTo>
                  <a:pt x="168876" y="788113"/>
                  <a:pt x="169665" y="785879"/>
                  <a:pt x="171450" y="784987"/>
                </a:cubicBezTo>
                <a:cubicBezTo>
                  <a:pt x="175441" y="782992"/>
                  <a:pt x="179917" y="782165"/>
                  <a:pt x="184150" y="780754"/>
                </a:cubicBezTo>
                <a:lnTo>
                  <a:pt x="190500" y="778637"/>
                </a:lnTo>
                <a:cubicBezTo>
                  <a:pt x="198216" y="767062"/>
                  <a:pt x="190308" y="776649"/>
                  <a:pt x="203200" y="768054"/>
                </a:cubicBezTo>
                <a:cubicBezTo>
                  <a:pt x="204860" y="766947"/>
                  <a:pt x="205616" y="764646"/>
                  <a:pt x="207433" y="763820"/>
                </a:cubicBezTo>
                <a:cubicBezTo>
                  <a:pt x="207529" y="763777"/>
                  <a:pt x="233073" y="755694"/>
                  <a:pt x="237066" y="753237"/>
                </a:cubicBezTo>
                <a:cubicBezTo>
                  <a:pt x="243075" y="749539"/>
                  <a:pt x="248129" y="744451"/>
                  <a:pt x="254000" y="740537"/>
                </a:cubicBezTo>
                <a:lnTo>
                  <a:pt x="266700" y="732070"/>
                </a:lnTo>
                <a:lnTo>
                  <a:pt x="273050" y="727837"/>
                </a:lnTo>
                <a:cubicBezTo>
                  <a:pt x="275167" y="726426"/>
                  <a:pt x="276932" y="724221"/>
                  <a:pt x="279400" y="723604"/>
                </a:cubicBezTo>
                <a:cubicBezTo>
                  <a:pt x="297727" y="719021"/>
                  <a:pt x="277888" y="724632"/>
                  <a:pt x="296333" y="717254"/>
                </a:cubicBezTo>
                <a:cubicBezTo>
                  <a:pt x="300476" y="715597"/>
                  <a:pt x="305320" y="715495"/>
                  <a:pt x="309033" y="713020"/>
                </a:cubicBezTo>
                <a:cubicBezTo>
                  <a:pt x="324154" y="702940"/>
                  <a:pt x="316797" y="705788"/>
                  <a:pt x="330200" y="702437"/>
                </a:cubicBezTo>
                <a:cubicBezTo>
                  <a:pt x="332317" y="701026"/>
                  <a:pt x="334564" y="699793"/>
                  <a:pt x="336550" y="698204"/>
                </a:cubicBezTo>
                <a:cubicBezTo>
                  <a:pt x="338108" y="696957"/>
                  <a:pt x="339123" y="695077"/>
                  <a:pt x="340783" y="693970"/>
                </a:cubicBezTo>
                <a:cubicBezTo>
                  <a:pt x="348986" y="688501"/>
                  <a:pt x="348672" y="691566"/>
                  <a:pt x="355600" y="685504"/>
                </a:cubicBezTo>
                <a:cubicBezTo>
                  <a:pt x="363881" y="678257"/>
                  <a:pt x="366580" y="674788"/>
                  <a:pt x="372533" y="666454"/>
                </a:cubicBezTo>
                <a:cubicBezTo>
                  <a:pt x="374012" y="664384"/>
                  <a:pt x="375111" y="662035"/>
                  <a:pt x="376766" y="660104"/>
                </a:cubicBezTo>
                <a:cubicBezTo>
                  <a:pt x="379364" y="657073"/>
                  <a:pt x="382411" y="654459"/>
                  <a:pt x="385233" y="651637"/>
                </a:cubicBezTo>
                <a:cubicBezTo>
                  <a:pt x="386644" y="645993"/>
                  <a:pt x="386238" y="639545"/>
                  <a:pt x="389466" y="634704"/>
                </a:cubicBezTo>
                <a:cubicBezTo>
                  <a:pt x="390877" y="632587"/>
                  <a:pt x="392025" y="630269"/>
                  <a:pt x="393700" y="628354"/>
                </a:cubicBezTo>
                <a:cubicBezTo>
                  <a:pt x="402025" y="618839"/>
                  <a:pt x="403652" y="618243"/>
                  <a:pt x="412750" y="611420"/>
                </a:cubicBezTo>
                <a:cubicBezTo>
                  <a:pt x="415155" y="607812"/>
                  <a:pt x="420705" y="599232"/>
                  <a:pt x="423333" y="596604"/>
                </a:cubicBezTo>
                <a:cubicBezTo>
                  <a:pt x="425132" y="594805"/>
                  <a:pt x="427729" y="593999"/>
                  <a:pt x="429683" y="592370"/>
                </a:cubicBezTo>
                <a:cubicBezTo>
                  <a:pt x="431983" y="590454"/>
                  <a:pt x="433542" y="587680"/>
                  <a:pt x="436033" y="586020"/>
                </a:cubicBezTo>
                <a:cubicBezTo>
                  <a:pt x="437889" y="584782"/>
                  <a:pt x="440344" y="584810"/>
                  <a:pt x="442383" y="583904"/>
                </a:cubicBezTo>
                <a:cubicBezTo>
                  <a:pt x="446708" y="581982"/>
                  <a:pt x="451024" y="579989"/>
                  <a:pt x="455083" y="577554"/>
                </a:cubicBezTo>
                <a:cubicBezTo>
                  <a:pt x="471102" y="567943"/>
                  <a:pt x="456556" y="573536"/>
                  <a:pt x="469900" y="569087"/>
                </a:cubicBezTo>
                <a:cubicBezTo>
                  <a:pt x="492274" y="552305"/>
                  <a:pt x="461631" y="574500"/>
                  <a:pt x="491066" y="556387"/>
                </a:cubicBezTo>
                <a:cubicBezTo>
                  <a:pt x="526803" y="534396"/>
                  <a:pt x="495247" y="553466"/>
                  <a:pt x="510116" y="541570"/>
                </a:cubicBezTo>
                <a:cubicBezTo>
                  <a:pt x="512102" y="539981"/>
                  <a:pt x="514535" y="538992"/>
                  <a:pt x="516466" y="537337"/>
                </a:cubicBezTo>
                <a:cubicBezTo>
                  <a:pt x="519497" y="534739"/>
                  <a:pt x="521950" y="531522"/>
                  <a:pt x="524933" y="528870"/>
                </a:cubicBezTo>
                <a:cubicBezTo>
                  <a:pt x="528309" y="525869"/>
                  <a:pt x="532158" y="523426"/>
                  <a:pt x="535516" y="520404"/>
                </a:cubicBezTo>
                <a:cubicBezTo>
                  <a:pt x="539225" y="517066"/>
                  <a:pt x="541637" y="512051"/>
                  <a:pt x="546100" y="509820"/>
                </a:cubicBezTo>
                <a:cubicBezTo>
                  <a:pt x="548922" y="508409"/>
                  <a:pt x="551941" y="507337"/>
                  <a:pt x="554566" y="505587"/>
                </a:cubicBezTo>
                <a:cubicBezTo>
                  <a:pt x="556227" y="504480"/>
                  <a:pt x="557242" y="502601"/>
                  <a:pt x="558800" y="501354"/>
                </a:cubicBezTo>
                <a:cubicBezTo>
                  <a:pt x="564852" y="496513"/>
                  <a:pt x="566500" y="496840"/>
                  <a:pt x="573616" y="492887"/>
                </a:cubicBezTo>
                <a:cubicBezTo>
                  <a:pt x="588596" y="484565"/>
                  <a:pt x="578864" y="487871"/>
                  <a:pt x="592666" y="484420"/>
                </a:cubicBezTo>
                <a:cubicBezTo>
                  <a:pt x="608735" y="472368"/>
                  <a:pt x="594361" y="482549"/>
                  <a:pt x="620183" y="467487"/>
                </a:cubicBezTo>
                <a:cubicBezTo>
                  <a:pt x="622380" y="466205"/>
                  <a:pt x="624258" y="464392"/>
                  <a:pt x="626533" y="463254"/>
                </a:cubicBezTo>
                <a:cubicBezTo>
                  <a:pt x="628529" y="462256"/>
                  <a:pt x="630933" y="462221"/>
                  <a:pt x="632883" y="461137"/>
                </a:cubicBezTo>
                <a:cubicBezTo>
                  <a:pt x="637331" y="458666"/>
                  <a:pt x="641032" y="454945"/>
                  <a:pt x="645583" y="452670"/>
                </a:cubicBezTo>
                <a:lnTo>
                  <a:pt x="654050" y="448437"/>
                </a:lnTo>
                <a:lnTo>
                  <a:pt x="661100" y="441209"/>
                </a:lnTo>
                <a:lnTo>
                  <a:pt x="659860" y="443614"/>
                </a:lnTo>
                <a:cubicBezTo>
                  <a:pt x="660330" y="443828"/>
                  <a:pt x="662155" y="443033"/>
                  <a:pt x="666750" y="439970"/>
                </a:cubicBezTo>
                <a:cubicBezTo>
                  <a:pt x="669241" y="438310"/>
                  <a:pt x="670737" y="435458"/>
                  <a:pt x="673100" y="433620"/>
                </a:cubicBezTo>
                <a:cubicBezTo>
                  <a:pt x="677116" y="430497"/>
                  <a:pt x="685800" y="425154"/>
                  <a:pt x="685800" y="425154"/>
                </a:cubicBezTo>
                <a:cubicBezTo>
                  <a:pt x="686505" y="423037"/>
                  <a:pt x="687375" y="420968"/>
                  <a:pt x="687916" y="418804"/>
                </a:cubicBezTo>
                <a:cubicBezTo>
                  <a:pt x="690274" y="409371"/>
                  <a:pt x="691862" y="401152"/>
                  <a:pt x="687916" y="391287"/>
                </a:cubicBezTo>
                <a:cubicBezTo>
                  <a:pt x="686971" y="388925"/>
                  <a:pt x="683997" y="387802"/>
                  <a:pt x="681566" y="387054"/>
                </a:cubicBezTo>
                <a:cubicBezTo>
                  <a:pt x="674689" y="384938"/>
                  <a:pt x="667226" y="385095"/>
                  <a:pt x="660400" y="382820"/>
                </a:cubicBezTo>
                <a:lnTo>
                  <a:pt x="647700" y="378587"/>
                </a:lnTo>
                <a:cubicBezTo>
                  <a:pt x="643764" y="374652"/>
                  <a:pt x="642453" y="372789"/>
                  <a:pt x="637116" y="370120"/>
                </a:cubicBezTo>
                <a:cubicBezTo>
                  <a:pt x="635120" y="369122"/>
                  <a:pt x="632883" y="368709"/>
                  <a:pt x="630766" y="368004"/>
                </a:cubicBezTo>
                <a:cubicBezTo>
                  <a:pt x="626991" y="364229"/>
                  <a:pt x="620836" y="357476"/>
                  <a:pt x="615950" y="355304"/>
                </a:cubicBezTo>
                <a:cubicBezTo>
                  <a:pt x="612662" y="353843"/>
                  <a:pt x="608894" y="353893"/>
                  <a:pt x="605366" y="353187"/>
                </a:cubicBezTo>
                <a:cubicBezTo>
                  <a:pt x="598652" y="348711"/>
                  <a:pt x="593387" y="345801"/>
                  <a:pt x="588433" y="338370"/>
                </a:cubicBezTo>
                <a:cubicBezTo>
                  <a:pt x="587022" y="336253"/>
                  <a:pt x="585925" y="333889"/>
                  <a:pt x="584200" y="332020"/>
                </a:cubicBezTo>
                <a:cubicBezTo>
                  <a:pt x="577432" y="324688"/>
                  <a:pt x="570089" y="317910"/>
                  <a:pt x="563033" y="310854"/>
                </a:cubicBezTo>
                <a:cubicBezTo>
                  <a:pt x="561622" y="309443"/>
                  <a:pt x="559997" y="308217"/>
                  <a:pt x="558800" y="306620"/>
                </a:cubicBezTo>
                <a:lnTo>
                  <a:pt x="552450" y="298154"/>
                </a:lnTo>
                <a:cubicBezTo>
                  <a:pt x="551744" y="295332"/>
                  <a:pt x="550110" y="292588"/>
                  <a:pt x="550333" y="289687"/>
                </a:cubicBezTo>
                <a:cubicBezTo>
                  <a:pt x="550832" y="283201"/>
                  <a:pt x="552779" y="276892"/>
                  <a:pt x="554566" y="270637"/>
                </a:cubicBezTo>
                <a:cubicBezTo>
                  <a:pt x="556171" y="265019"/>
                  <a:pt x="559085" y="258310"/>
                  <a:pt x="563033" y="253704"/>
                </a:cubicBezTo>
                <a:cubicBezTo>
                  <a:pt x="578431" y="235739"/>
                  <a:pt x="566015" y="253465"/>
                  <a:pt x="575733" y="238887"/>
                </a:cubicBezTo>
                <a:cubicBezTo>
                  <a:pt x="576439" y="222659"/>
                  <a:pt x="576604" y="206399"/>
                  <a:pt x="577850" y="190204"/>
                </a:cubicBezTo>
                <a:cubicBezTo>
                  <a:pt x="578021" y="187979"/>
                  <a:pt x="579464" y="186028"/>
                  <a:pt x="579966" y="183854"/>
                </a:cubicBezTo>
                <a:cubicBezTo>
                  <a:pt x="585811" y="158524"/>
                  <a:pt x="579816" y="169264"/>
                  <a:pt x="588433" y="156337"/>
                </a:cubicBezTo>
                <a:cubicBezTo>
                  <a:pt x="589139" y="151398"/>
                  <a:pt x="589572" y="146412"/>
                  <a:pt x="590550" y="141520"/>
                </a:cubicBezTo>
                <a:cubicBezTo>
                  <a:pt x="590988" y="139332"/>
                  <a:pt x="592053" y="137315"/>
                  <a:pt x="592666" y="135170"/>
                </a:cubicBezTo>
                <a:cubicBezTo>
                  <a:pt x="593465" y="132373"/>
                  <a:pt x="593984" y="129501"/>
                  <a:pt x="594783" y="126704"/>
                </a:cubicBezTo>
                <a:cubicBezTo>
                  <a:pt x="595396" y="124559"/>
                  <a:pt x="596287" y="122499"/>
                  <a:pt x="596900" y="120354"/>
                </a:cubicBezTo>
                <a:cubicBezTo>
                  <a:pt x="598889" y="113391"/>
                  <a:pt x="599681" y="108563"/>
                  <a:pt x="601133" y="101304"/>
                </a:cubicBezTo>
                <a:cubicBezTo>
                  <a:pt x="600535" y="90547"/>
                  <a:pt x="605739" y="67811"/>
                  <a:pt x="594783" y="56854"/>
                </a:cubicBezTo>
                <a:cubicBezTo>
                  <a:pt x="592984" y="55055"/>
                  <a:pt x="590550" y="54031"/>
                  <a:pt x="588433" y="52620"/>
                </a:cubicBezTo>
                <a:cubicBezTo>
                  <a:pt x="587022" y="50503"/>
                  <a:pt x="586154" y="47899"/>
                  <a:pt x="584200" y="46270"/>
                </a:cubicBezTo>
                <a:cubicBezTo>
                  <a:pt x="581776" y="44250"/>
                  <a:pt x="578633" y="43280"/>
                  <a:pt x="575733" y="42037"/>
                </a:cubicBezTo>
                <a:cubicBezTo>
                  <a:pt x="568520" y="38946"/>
                  <a:pt x="565413" y="39550"/>
                  <a:pt x="556683" y="37804"/>
                </a:cubicBezTo>
                <a:cubicBezTo>
                  <a:pt x="553830" y="37234"/>
                  <a:pt x="551038" y="36393"/>
                  <a:pt x="548216" y="35687"/>
                </a:cubicBezTo>
                <a:cubicBezTo>
                  <a:pt x="546099" y="34276"/>
                  <a:pt x="543852" y="33043"/>
                  <a:pt x="541866" y="31454"/>
                </a:cubicBezTo>
                <a:cubicBezTo>
                  <a:pt x="540308" y="30207"/>
                  <a:pt x="539293" y="28327"/>
                  <a:pt x="537633" y="27220"/>
                </a:cubicBezTo>
                <a:cubicBezTo>
                  <a:pt x="535008" y="25470"/>
                  <a:pt x="532096" y="24159"/>
                  <a:pt x="529166" y="22987"/>
                </a:cubicBezTo>
                <a:cubicBezTo>
                  <a:pt x="525023" y="21330"/>
                  <a:pt x="516466" y="18754"/>
                  <a:pt x="516466" y="18754"/>
                </a:cubicBezTo>
                <a:cubicBezTo>
                  <a:pt x="506778" y="19635"/>
                  <a:pt x="484566" y="21496"/>
                  <a:pt x="474133" y="22987"/>
                </a:cubicBezTo>
                <a:cubicBezTo>
                  <a:pt x="463828" y="24459"/>
                  <a:pt x="461746" y="26286"/>
                  <a:pt x="450850" y="27220"/>
                </a:cubicBezTo>
                <a:cubicBezTo>
                  <a:pt x="430415" y="28972"/>
                  <a:pt x="409927" y="30043"/>
                  <a:pt x="389466" y="31454"/>
                </a:cubicBezTo>
                <a:cubicBezTo>
                  <a:pt x="387349" y="32159"/>
                  <a:pt x="385112" y="32572"/>
                  <a:pt x="383116" y="33570"/>
                </a:cubicBezTo>
                <a:cubicBezTo>
                  <a:pt x="366703" y="41776"/>
                  <a:pt x="386376" y="34602"/>
                  <a:pt x="370416" y="39920"/>
                </a:cubicBezTo>
                <a:cubicBezTo>
                  <a:pt x="342142" y="60484"/>
                  <a:pt x="350261" y="46962"/>
                  <a:pt x="345016" y="65320"/>
                </a:cubicBezTo>
                <a:cubicBezTo>
                  <a:pt x="344403" y="67465"/>
                  <a:pt x="343605" y="69553"/>
                  <a:pt x="342900" y="71670"/>
                </a:cubicBezTo>
                <a:cubicBezTo>
                  <a:pt x="341368" y="82396"/>
                  <a:pt x="339428" y="94867"/>
                  <a:pt x="338666" y="105537"/>
                </a:cubicBezTo>
                <a:cubicBezTo>
                  <a:pt x="338415" y="109056"/>
                  <a:pt x="337608" y="99893"/>
                  <a:pt x="336550" y="107654"/>
                </a:cubicBezTo>
                <a:cubicBezTo>
                  <a:pt x="335492" y="115415"/>
                  <a:pt x="335052" y="138421"/>
                  <a:pt x="332316" y="152104"/>
                </a:cubicBezTo>
                <a:cubicBezTo>
                  <a:pt x="331878" y="154292"/>
                  <a:pt x="330905" y="156337"/>
                  <a:pt x="330200" y="158454"/>
                </a:cubicBezTo>
                <a:cubicBezTo>
                  <a:pt x="330905" y="184559"/>
                  <a:pt x="331103" y="210683"/>
                  <a:pt x="332316" y="236770"/>
                </a:cubicBezTo>
                <a:cubicBezTo>
                  <a:pt x="333164" y="254998"/>
                  <a:pt x="338360" y="246357"/>
                  <a:pt x="332316" y="268520"/>
                </a:cubicBezTo>
                <a:cubicBezTo>
                  <a:pt x="331791" y="270445"/>
                  <a:pt x="329868" y="271861"/>
                  <a:pt x="328083" y="272754"/>
                </a:cubicBezTo>
                <a:cubicBezTo>
                  <a:pt x="321383" y="276104"/>
                  <a:pt x="314001" y="277080"/>
                  <a:pt x="306916" y="279104"/>
                </a:cubicBezTo>
                <a:cubicBezTo>
                  <a:pt x="304771" y="279717"/>
                  <a:pt x="302771" y="280881"/>
                  <a:pt x="300566" y="281220"/>
                </a:cubicBezTo>
                <a:cubicBezTo>
                  <a:pt x="293558" y="282298"/>
                  <a:pt x="286455" y="282631"/>
                  <a:pt x="279400" y="283337"/>
                </a:cubicBezTo>
                <a:cubicBezTo>
                  <a:pt x="259881" y="296348"/>
                  <a:pt x="289935" y="277478"/>
                  <a:pt x="262466" y="289687"/>
                </a:cubicBezTo>
                <a:cubicBezTo>
                  <a:pt x="259242" y="291120"/>
                  <a:pt x="257063" y="294287"/>
                  <a:pt x="254000" y="296037"/>
                </a:cubicBezTo>
                <a:cubicBezTo>
                  <a:pt x="252063" y="297144"/>
                  <a:pt x="249767" y="297448"/>
                  <a:pt x="247650" y="298154"/>
                </a:cubicBezTo>
                <a:cubicBezTo>
                  <a:pt x="239380" y="306422"/>
                  <a:pt x="248057" y="299008"/>
                  <a:pt x="237066" y="304504"/>
                </a:cubicBezTo>
                <a:cubicBezTo>
                  <a:pt x="220653" y="312711"/>
                  <a:pt x="240327" y="305533"/>
                  <a:pt x="224366" y="310854"/>
                </a:cubicBezTo>
                <a:cubicBezTo>
                  <a:pt x="221544" y="312971"/>
                  <a:pt x="218610" y="314946"/>
                  <a:pt x="215900" y="317204"/>
                </a:cubicBezTo>
                <a:cubicBezTo>
                  <a:pt x="214367" y="318482"/>
                  <a:pt x="213377" y="320410"/>
                  <a:pt x="211666" y="321437"/>
                </a:cubicBezTo>
                <a:cubicBezTo>
                  <a:pt x="209753" y="322585"/>
                  <a:pt x="207433" y="322848"/>
                  <a:pt x="205316" y="323554"/>
                </a:cubicBezTo>
                <a:cubicBezTo>
                  <a:pt x="186161" y="342709"/>
                  <a:pt x="212788" y="317421"/>
                  <a:pt x="190500" y="334137"/>
                </a:cubicBezTo>
                <a:cubicBezTo>
                  <a:pt x="177310" y="344029"/>
                  <a:pt x="186397" y="340356"/>
                  <a:pt x="175683" y="351070"/>
                </a:cubicBezTo>
                <a:cubicBezTo>
                  <a:pt x="173884" y="352869"/>
                  <a:pt x="171132" y="353505"/>
                  <a:pt x="169333" y="355304"/>
                </a:cubicBezTo>
                <a:cubicBezTo>
                  <a:pt x="167396" y="357241"/>
                  <a:pt x="162303" y="365872"/>
                  <a:pt x="158750" y="368004"/>
                </a:cubicBezTo>
                <a:cubicBezTo>
                  <a:pt x="156837" y="369152"/>
                  <a:pt x="154517" y="369415"/>
                  <a:pt x="152400" y="370120"/>
                </a:cubicBezTo>
                <a:cubicBezTo>
                  <a:pt x="141107" y="387057"/>
                  <a:pt x="155931" y="366588"/>
                  <a:pt x="141816" y="380704"/>
                </a:cubicBezTo>
                <a:cubicBezTo>
                  <a:pt x="140017" y="382503"/>
                  <a:pt x="138994" y="384937"/>
                  <a:pt x="137583" y="387054"/>
                </a:cubicBezTo>
                <a:cubicBezTo>
                  <a:pt x="136877" y="389876"/>
                  <a:pt x="136612" y="392846"/>
                  <a:pt x="135466" y="395520"/>
                </a:cubicBezTo>
                <a:cubicBezTo>
                  <a:pt x="134468" y="397848"/>
                  <a:pt x="129625" y="404529"/>
                  <a:pt x="127000" y="406104"/>
                </a:cubicBezTo>
                <a:cubicBezTo>
                  <a:pt x="125087" y="407252"/>
                  <a:pt x="122767" y="407515"/>
                  <a:pt x="120650" y="408220"/>
                </a:cubicBezTo>
                <a:cubicBezTo>
                  <a:pt x="119944" y="411042"/>
                  <a:pt x="119976" y="414161"/>
                  <a:pt x="118533" y="416687"/>
                </a:cubicBezTo>
                <a:cubicBezTo>
                  <a:pt x="114802" y="423215"/>
                  <a:pt x="111894" y="423133"/>
                  <a:pt x="105833" y="425154"/>
                </a:cubicBezTo>
                <a:cubicBezTo>
                  <a:pt x="92805" y="444698"/>
                  <a:pt x="109431" y="420657"/>
                  <a:pt x="97366" y="435737"/>
                </a:cubicBezTo>
                <a:cubicBezTo>
                  <a:pt x="95777" y="437723"/>
                  <a:pt x="95119" y="440498"/>
                  <a:pt x="93133" y="442087"/>
                </a:cubicBezTo>
                <a:cubicBezTo>
                  <a:pt x="91391" y="443481"/>
                  <a:pt x="88900" y="443498"/>
                  <a:pt x="86783" y="444204"/>
                </a:cubicBezTo>
                <a:cubicBezTo>
                  <a:pt x="86077" y="446321"/>
                  <a:pt x="85904" y="448698"/>
                  <a:pt x="84666" y="450554"/>
                </a:cubicBezTo>
                <a:cubicBezTo>
                  <a:pt x="83006" y="453045"/>
                  <a:pt x="80264" y="454631"/>
                  <a:pt x="78316" y="456904"/>
                </a:cubicBezTo>
                <a:cubicBezTo>
                  <a:pt x="76020" y="459582"/>
                  <a:pt x="74083" y="462548"/>
                  <a:pt x="71966" y="465370"/>
                </a:cubicBezTo>
                <a:cubicBezTo>
                  <a:pt x="66747" y="486254"/>
                  <a:pt x="73704" y="464590"/>
                  <a:pt x="65616" y="478070"/>
                </a:cubicBezTo>
                <a:cubicBezTo>
                  <a:pt x="64468" y="479983"/>
                  <a:pt x="64583" y="482470"/>
                  <a:pt x="63500" y="484420"/>
                </a:cubicBezTo>
                <a:cubicBezTo>
                  <a:pt x="61029" y="488868"/>
                  <a:pt x="56642" y="492293"/>
                  <a:pt x="55033" y="497120"/>
                </a:cubicBezTo>
                <a:cubicBezTo>
                  <a:pt x="51249" y="508470"/>
                  <a:pt x="54207" y="498723"/>
                  <a:pt x="50800" y="514054"/>
                </a:cubicBezTo>
                <a:cubicBezTo>
                  <a:pt x="50169" y="516894"/>
                  <a:pt x="49984" y="519918"/>
                  <a:pt x="48683" y="522520"/>
                </a:cubicBezTo>
                <a:cubicBezTo>
                  <a:pt x="47790" y="524305"/>
                  <a:pt x="45861" y="525343"/>
                  <a:pt x="44450" y="526754"/>
                </a:cubicBezTo>
                <a:cubicBezTo>
                  <a:pt x="43744" y="530282"/>
                  <a:pt x="43596" y="533969"/>
                  <a:pt x="42333" y="537337"/>
                </a:cubicBezTo>
                <a:cubicBezTo>
                  <a:pt x="41440" y="539719"/>
                  <a:pt x="39238" y="541412"/>
                  <a:pt x="38100" y="543687"/>
                </a:cubicBezTo>
                <a:cubicBezTo>
                  <a:pt x="37102" y="545683"/>
                  <a:pt x="36981" y="548041"/>
                  <a:pt x="35983" y="550037"/>
                </a:cubicBezTo>
                <a:cubicBezTo>
                  <a:pt x="28350" y="565304"/>
                  <a:pt x="34935" y="546308"/>
                  <a:pt x="27516" y="564854"/>
                </a:cubicBezTo>
                <a:cubicBezTo>
                  <a:pt x="21535" y="579806"/>
                  <a:pt x="24905" y="573556"/>
                  <a:pt x="21166" y="586020"/>
                </a:cubicBezTo>
                <a:cubicBezTo>
                  <a:pt x="13438" y="611780"/>
                  <a:pt x="19694" y="587676"/>
                  <a:pt x="14816" y="607187"/>
                </a:cubicBezTo>
                <a:cubicBezTo>
                  <a:pt x="14111" y="613537"/>
                  <a:pt x="13810" y="619945"/>
                  <a:pt x="12700" y="626237"/>
                </a:cubicBezTo>
                <a:cubicBezTo>
                  <a:pt x="6516" y="661281"/>
                  <a:pt x="10846" y="631535"/>
                  <a:pt x="6350" y="649520"/>
                </a:cubicBezTo>
                <a:cubicBezTo>
                  <a:pt x="5477" y="653010"/>
                  <a:pt x="4939" y="656576"/>
                  <a:pt x="4233" y="660104"/>
                </a:cubicBezTo>
                <a:cubicBezTo>
                  <a:pt x="3527" y="667865"/>
                  <a:pt x="2891" y="675633"/>
                  <a:pt x="2116" y="683387"/>
                </a:cubicBezTo>
                <a:cubicBezTo>
                  <a:pt x="1480" y="689744"/>
                  <a:pt x="0" y="696048"/>
                  <a:pt x="0" y="7024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57AFC8-B056-4E3A-A7B7-A065BE0E0419}"/>
              </a:ext>
            </a:extLst>
          </p:cNvPr>
          <p:cNvSpPr/>
          <p:nvPr/>
        </p:nvSpPr>
        <p:spPr>
          <a:xfrm>
            <a:off x="7924795" y="509489"/>
            <a:ext cx="840938" cy="726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F5F216E-07E5-48FB-93A2-2F467915D22B}"/>
              </a:ext>
            </a:extLst>
          </p:cNvPr>
          <p:cNvGrpSpPr/>
          <p:nvPr/>
        </p:nvGrpSpPr>
        <p:grpSpPr>
          <a:xfrm>
            <a:off x="5425218" y="3791851"/>
            <a:ext cx="837352" cy="2264229"/>
            <a:chOff x="5664924" y="1973324"/>
            <a:chExt cx="1078095" cy="2895601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B7E0E35-40F5-4F7B-B055-160F8B7B8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6694" y="1973325"/>
              <a:ext cx="1076325" cy="2895600"/>
            </a:xfrm>
            <a:prstGeom prst="rect">
              <a:avLst/>
            </a:prstGeom>
          </p:spPr>
        </p:pic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BA82B98-AF8A-4C69-8365-B7BB0D9DCEEE}"/>
                </a:ext>
              </a:extLst>
            </p:cNvPr>
            <p:cNvSpPr/>
            <p:nvPr/>
          </p:nvSpPr>
          <p:spPr>
            <a:xfrm>
              <a:off x="5666694" y="1976500"/>
              <a:ext cx="1076325" cy="2892425"/>
            </a:xfrm>
            <a:custGeom>
              <a:avLst/>
              <a:gdLst>
                <a:gd name="connsiteX0" fmla="*/ 297491 w 1076325"/>
                <a:gd name="connsiteY0" fmla="*/ 2533933 h 2892425"/>
                <a:gd name="connsiteX1" fmla="*/ 298245 w 1076325"/>
                <a:gd name="connsiteY1" fmla="*/ 2537762 h 2892425"/>
                <a:gd name="connsiteX2" fmla="*/ 297591 w 1076325"/>
                <a:gd name="connsiteY2" fmla="*/ 2534598 h 2892425"/>
                <a:gd name="connsiteX3" fmla="*/ 661988 w 1076325"/>
                <a:gd name="connsiteY3" fmla="*/ 3175 h 2892425"/>
                <a:gd name="connsiteX4" fmla="*/ 633413 w 1076325"/>
                <a:gd name="connsiteY4" fmla="*/ 6350 h 2892425"/>
                <a:gd name="connsiteX5" fmla="*/ 522288 w 1076325"/>
                <a:gd name="connsiteY5" fmla="*/ 9525 h 2892425"/>
                <a:gd name="connsiteX6" fmla="*/ 509588 w 1076325"/>
                <a:gd name="connsiteY6" fmla="*/ 15875 h 2892425"/>
                <a:gd name="connsiteX7" fmla="*/ 500063 w 1076325"/>
                <a:gd name="connsiteY7" fmla="*/ 19050 h 2892425"/>
                <a:gd name="connsiteX8" fmla="*/ 496888 w 1076325"/>
                <a:gd name="connsiteY8" fmla="*/ 28575 h 2892425"/>
                <a:gd name="connsiteX9" fmla="*/ 487363 w 1076325"/>
                <a:gd name="connsiteY9" fmla="*/ 34925 h 2892425"/>
                <a:gd name="connsiteX10" fmla="*/ 461963 w 1076325"/>
                <a:gd name="connsiteY10" fmla="*/ 44450 h 2892425"/>
                <a:gd name="connsiteX11" fmla="*/ 449263 w 1076325"/>
                <a:gd name="connsiteY11" fmla="*/ 79375 h 2892425"/>
                <a:gd name="connsiteX12" fmla="*/ 439738 w 1076325"/>
                <a:gd name="connsiteY12" fmla="*/ 85725 h 2892425"/>
                <a:gd name="connsiteX13" fmla="*/ 436563 w 1076325"/>
                <a:gd name="connsiteY13" fmla="*/ 98425 h 2892425"/>
                <a:gd name="connsiteX14" fmla="*/ 427038 w 1076325"/>
                <a:gd name="connsiteY14" fmla="*/ 101600 h 2892425"/>
                <a:gd name="connsiteX15" fmla="*/ 420688 w 1076325"/>
                <a:gd name="connsiteY15" fmla="*/ 111125 h 2892425"/>
                <a:gd name="connsiteX16" fmla="*/ 417513 w 1076325"/>
                <a:gd name="connsiteY16" fmla="*/ 127000 h 2892425"/>
                <a:gd name="connsiteX17" fmla="*/ 414338 w 1076325"/>
                <a:gd name="connsiteY17" fmla="*/ 136525 h 2892425"/>
                <a:gd name="connsiteX18" fmla="*/ 407988 w 1076325"/>
                <a:gd name="connsiteY18" fmla="*/ 168275 h 2892425"/>
                <a:gd name="connsiteX19" fmla="*/ 404813 w 1076325"/>
                <a:gd name="connsiteY19" fmla="*/ 180975 h 2892425"/>
                <a:gd name="connsiteX20" fmla="*/ 398463 w 1076325"/>
                <a:gd name="connsiteY20" fmla="*/ 200025 h 2892425"/>
                <a:gd name="connsiteX21" fmla="*/ 401638 w 1076325"/>
                <a:gd name="connsiteY21" fmla="*/ 244475 h 2892425"/>
                <a:gd name="connsiteX22" fmla="*/ 404813 w 1076325"/>
                <a:gd name="connsiteY22" fmla="*/ 254000 h 2892425"/>
                <a:gd name="connsiteX23" fmla="*/ 423863 w 1076325"/>
                <a:gd name="connsiteY23" fmla="*/ 263525 h 2892425"/>
                <a:gd name="connsiteX24" fmla="*/ 427038 w 1076325"/>
                <a:gd name="connsiteY24" fmla="*/ 276225 h 2892425"/>
                <a:gd name="connsiteX25" fmla="*/ 430213 w 1076325"/>
                <a:gd name="connsiteY25" fmla="*/ 285750 h 2892425"/>
                <a:gd name="connsiteX26" fmla="*/ 427038 w 1076325"/>
                <a:gd name="connsiteY26" fmla="*/ 336550 h 2892425"/>
                <a:gd name="connsiteX27" fmla="*/ 423863 w 1076325"/>
                <a:gd name="connsiteY27" fmla="*/ 368300 h 2892425"/>
                <a:gd name="connsiteX28" fmla="*/ 404813 w 1076325"/>
                <a:gd name="connsiteY28" fmla="*/ 374650 h 2892425"/>
                <a:gd name="connsiteX29" fmla="*/ 388938 w 1076325"/>
                <a:gd name="connsiteY29" fmla="*/ 387350 h 2892425"/>
                <a:gd name="connsiteX30" fmla="*/ 357188 w 1076325"/>
                <a:gd name="connsiteY30" fmla="*/ 406400 h 2892425"/>
                <a:gd name="connsiteX31" fmla="*/ 338138 w 1076325"/>
                <a:gd name="connsiteY31" fmla="*/ 412750 h 2892425"/>
                <a:gd name="connsiteX32" fmla="*/ 328613 w 1076325"/>
                <a:gd name="connsiteY32" fmla="*/ 415925 h 2892425"/>
                <a:gd name="connsiteX33" fmla="*/ 309563 w 1076325"/>
                <a:gd name="connsiteY33" fmla="*/ 419100 h 2892425"/>
                <a:gd name="connsiteX34" fmla="*/ 274638 w 1076325"/>
                <a:gd name="connsiteY34" fmla="*/ 425450 h 2892425"/>
                <a:gd name="connsiteX35" fmla="*/ 255588 w 1076325"/>
                <a:gd name="connsiteY35" fmla="*/ 431800 h 2892425"/>
                <a:gd name="connsiteX36" fmla="*/ 239713 w 1076325"/>
                <a:gd name="connsiteY36" fmla="*/ 444500 h 2892425"/>
                <a:gd name="connsiteX37" fmla="*/ 227013 w 1076325"/>
                <a:gd name="connsiteY37" fmla="*/ 466725 h 2892425"/>
                <a:gd name="connsiteX38" fmla="*/ 214313 w 1076325"/>
                <a:gd name="connsiteY38" fmla="*/ 482600 h 2892425"/>
                <a:gd name="connsiteX39" fmla="*/ 211138 w 1076325"/>
                <a:gd name="connsiteY39" fmla="*/ 492125 h 2892425"/>
                <a:gd name="connsiteX40" fmla="*/ 188913 w 1076325"/>
                <a:gd name="connsiteY40" fmla="*/ 508000 h 2892425"/>
                <a:gd name="connsiteX41" fmla="*/ 163513 w 1076325"/>
                <a:gd name="connsiteY41" fmla="*/ 530225 h 2892425"/>
                <a:gd name="connsiteX42" fmla="*/ 144463 w 1076325"/>
                <a:gd name="connsiteY42" fmla="*/ 546100 h 2892425"/>
                <a:gd name="connsiteX43" fmla="*/ 128588 w 1076325"/>
                <a:gd name="connsiteY43" fmla="*/ 558800 h 2892425"/>
                <a:gd name="connsiteX44" fmla="*/ 112713 w 1076325"/>
                <a:gd name="connsiteY44" fmla="*/ 577850 h 2892425"/>
                <a:gd name="connsiteX45" fmla="*/ 103188 w 1076325"/>
                <a:gd name="connsiteY45" fmla="*/ 587375 h 2892425"/>
                <a:gd name="connsiteX46" fmla="*/ 100013 w 1076325"/>
                <a:gd name="connsiteY46" fmla="*/ 596900 h 2892425"/>
                <a:gd name="connsiteX47" fmla="*/ 87313 w 1076325"/>
                <a:gd name="connsiteY47" fmla="*/ 615950 h 2892425"/>
                <a:gd name="connsiteX48" fmla="*/ 80963 w 1076325"/>
                <a:gd name="connsiteY48" fmla="*/ 638175 h 2892425"/>
                <a:gd name="connsiteX49" fmla="*/ 74613 w 1076325"/>
                <a:gd name="connsiteY49" fmla="*/ 657225 h 2892425"/>
                <a:gd name="connsiteX50" fmla="*/ 68263 w 1076325"/>
                <a:gd name="connsiteY50" fmla="*/ 682625 h 2892425"/>
                <a:gd name="connsiteX51" fmla="*/ 65088 w 1076325"/>
                <a:gd name="connsiteY51" fmla="*/ 692150 h 2892425"/>
                <a:gd name="connsiteX52" fmla="*/ 58738 w 1076325"/>
                <a:gd name="connsiteY52" fmla="*/ 736600 h 2892425"/>
                <a:gd name="connsiteX53" fmla="*/ 55563 w 1076325"/>
                <a:gd name="connsiteY53" fmla="*/ 749300 h 2892425"/>
                <a:gd name="connsiteX54" fmla="*/ 46038 w 1076325"/>
                <a:gd name="connsiteY54" fmla="*/ 784225 h 2892425"/>
                <a:gd name="connsiteX55" fmla="*/ 36513 w 1076325"/>
                <a:gd name="connsiteY55" fmla="*/ 815975 h 2892425"/>
                <a:gd name="connsiteX56" fmla="*/ 33338 w 1076325"/>
                <a:gd name="connsiteY56" fmla="*/ 835025 h 2892425"/>
                <a:gd name="connsiteX57" fmla="*/ 26988 w 1076325"/>
                <a:gd name="connsiteY57" fmla="*/ 854075 h 2892425"/>
                <a:gd name="connsiteX58" fmla="*/ 23813 w 1076325"/>
                <a:gd name="connsiteY58" fmla="*/ 863600 h 2892425"/>
                <a:gd name="connsiteX59" fmla="*/ 20638 w 1076325"/>
                <a:gd name="connsiteY59" fmla="*/ 873125 h 2892425"/>
                <a:gd name="connsiteX60" fmla="*/ 17463 w 1076325"/>
                <a:gd name="connsiteY60" fmla="*/ 933450 h 2892425"/>
                <a:gd name="connsiteX61" fmla="*/ 14288 w 1076325"/>
                <a:gd name="connsiteY61" fmla="*/ 942975 h 2892425"/>
                <a:gd name="connsiteX62" fmla="*/ 7938 w 1076325"/>
                <a:gd name="connsiteY62" fmla="*/ 952500 h 2892425"/>
                <a:gd name="connsiteX63" fmla="*/ 4763 w 1076325"/>
                <a:gd name="connsiteY63" fmla="*/ 965200 h 2892425"/>
                <a:gd name="connsiteX64" fmla="*/ 4763 w 1076325"/>
                <a:gd name="connsiteY64" fmla="*/ 1060450 h 2892425"/>
                <a:gd name="connsiteX65" fmla="*/ 11113 w 1076325"/>
                <a:gd name="connsiteY65" fmla="*/ 1069975 h 2892425"/>
                <a:gd name="connsiteX66" fmla="*/ 14288 w 1076325"/>
                <a:gd name="connsiteY66" fmla="*/ 1079500 h 2892425"/>
                <a:gd name="connsiteX67" fmla="*/ 23813 w 1076325"/>
                <a:gd name="connsiteY67" fmla="*/ 1082675 h 2892425"/>
                <a:gd name="connsiteX68" fmla="*/ 42863 w 1076325"/>
                <a:gd name="connsiteY68" fmla="*/ 1095375 h 2892425"/>
                <a:gd name="connsiteX69" fmla="*/ 52388 w 1076325"/>
                <a:gd name="connsiteY69" fmla="*/ 1101725 h 2892425"/>
                <a:gd name="connsiteX70" fmla="*/ 68263 w 1076325"/>
                <a:gd name="connsiteY70" fmla="*/ 1114425 h 2892425"/>
                <a:gd name="connsiteX71" fmla="*/ 74613 w 1076325"/>
                <a:gd name="connsiteY71" fmla="*/ 1123950 h 2892425"/>
                <a:gd name="connsiteX72" fmla="*/ 93663 w 1076325"/>
                <a:gd name="connsiteY72" fmla="*/ 1136650 h 2892425"/>
                <a:gd name="connsiteX73" fmla="*/ 96838 w 1076325"/>
                <a:gd name="connsiteY73" fmla="*/ 1155700 h 2892425"/>
                <a:gd name="connsiteX74" fmla="*/ 115888 w 1076325"/>
                <a:gd name="connsiteY74" fmla="*/ 1162050 h 2892425"/>
                <a:gd name="connsiteX75" fmla="*/ 157163 w 1076325"/>
                <a:gd name="connsiteY75" fmla="*/ 1168400 h 2892425"/>
                <a:gd name="connsiteX76" fmla="*/ 160338 w 1076325"/>
                <a:gd name="connsiteY76" fmla="*/ 1177925 h 2892425"/>
                <a:gd name="connsiteX77" fmla="*/ 153988 w 1076325"/>
                <a:gd name="connsiteY77" fmla="*/ 1216025 h 2892425"/>
                <a:gd name="connsiteX78" fmla="*/ 147638 w 1076325"/>
                <a:gd name="connsiteY78" fmla="*/ 1298575 h 2892425"/>
                <a:gd name="connsiteX79" fmla="*/ 141288 w 1076325"/>
                <a:gd name="connsiteY79" fmla="*/ 1384300 h 2892425"/>
                <a:gd name="connsiteX80" fmla="*/ 144463 w 1076325"/>
                <a:gd name="connsiteY80" fmla="*/ 1504950 h 2892425"/>
                <a:gd name="connsiteX81" fmla="*/ 150813 w 1076325"/>
                <a:gd name="connsiteY81" fmla="*/ 1514475 h 2892425"/>
                <a:gd name="connsiteX82" fmla="*/ 169863 w 1076325"/>
                <a:gd name="connsiteY82" fmla="*/ 1527175 h 2892425"/>
                <a:gd name="connsiteX83" fmla="*/ 173038 w 1076325"/>
                <a:gd name="connsiteY83" fmla="*/ 1536700 h 2892425"/>
                <a:gd name="connsiteX84" fmla="*/ 185738 w 1076325"/>
                <a:gd name="connsiteY84" fmla="*/ 1555750 h 2892425"/>
                <a:gd name="connsiteX85" fmla="*/ 188913 w 1076325"/>
                <a:gd name="connsiteY85" fmla="*/ 1565275 h 2892425"/>
                <a:gd name="connsiteX86" fmla="*/ 198438 w 1076325"/>
                <a:gd name="connsiteY86" fmla="*/ 1584325 h 2892425"/>
                <a:gd name="connsiteX87" fmla="*/ 195263 w 1076325"/>
                <a:gd name="connsiteY87" fmla="*/ 1628775 h 2892425"/>
                <a:gd name="connsiteX88" fmla="*/ 192088 w 1076325"/>
                <a:gd name="connsiteY88" fmla="*/ 1638300 h 2892425"/>
                <a:gd name="connsiteX89" fmla="*/ 188913 w 1076325"/>
                <a:gd name="connsiteY89" fmla="*/ 1739900 h 2892425"/>
                <a:gd name="connsiteX90" fmla="*/ 182563 w 1076325"/>
                <a:gd name="connsiteY90" fmla="*/ 1758950 h 2892425"/>
                <a:gd name="connsiteX91" fmla="*/ 176213 w 1076325"/>
                <a:gd name="connsiteY91" fmla="*/ 1778000 h 2892425"/>
                <a:gd name="connsiteX92" fmla="*/ 173038 w 1076325"/>
                <a:gd name="connsiteY92" fmla="*/ 1787525 h 2892425"/>
                <a:gd name="connsiteX93" fmla="*/ 166688 w 1076325"/>
                <a:gd name="connsiteY93" fmla="*/ 1797050 h 2892425"/>
                <a:gd name="connsiteX94" fmla="*/ 163513 w 1076325"/>
                <a:gd name="connsiteY94" fmla="*/ 1806575 h 2892425"/>
                <a:gd name="connsiteX95" fmla="*/ 153988 w 1076325"/>
                <a:gd name="connsiteY95" fmla="*/ 1819275 h 2892425"/>
                <a:gd name="connsiteX96" fmla="*/ 150813 w 1076325"/>
                <a:gd name="connsiteY96" fmla="*/ 1831975 h 2892425"/>
                <a:gd name="connsiteX97" fmla="*/ 147638 w 1076325"/>
                <a:gd name="connsiteY97" fmla="*/ 1841500 h 2892425"/>
                <a:gd name="connsiteX98" fmla="*/ 144463 w 1076325"/>
                <a:gd name="connsiteY98" fmla="*/ 1863725 h 2892425"/>
                <a:gd name="connsiteX99" fmla="*/ 134938 w 1076325"/>
                <a:gd name="connsiteY99" fmla="*/ 1898650 h 2892425"/>
                <a:gd name="connsiteX100" fmla="*/ 128588 w 1076325"/>
                <a:gd name="connsiteY100" fmla="*/ 1939925 h 2892425"/>
                <a:gd name="connsiteX101" fmla="*/ 125413 w 1076325"/>
                <a:gd name="connsiteY101" fmla="*/ 1981200 h 2892425"/>
                <a:gd name="connsiteX102" fmla="*/ 122238 w 1076325"/>
                <a:gd name="connsiteY102" fmla="*/ 2063750 h 2892425"/>
                <a:gd name="connsiteX103" fmla="*/ 115888 w 1076325"/>
                <a:gd name="connsiteY103" fmla="*/ 2076450 h 2892425"/>
                <a:gd name="connsiteX104" fmla="*/ 106363 w 1076325"/>
                <a:gd name="connsiteY104" fmla="*/ 2079625 h 2892425"/>
                <a:gd name="connsiteX105" fmla="*/ 84138 w 1076325"/>
                <a:gd name="connsiteY105" fmla="*/ 2108200 h 2892425"/>
                <a:gd name="connsiteX106" fmla="*/ 77788 w 1076325"/>
                <a:gd name="connsiteY106" fmla="*/ 2117725 h 2892425"/>
                <a:gd name="connsiteX107" fmla="*/ 80963 w 1076325"/>
                <a:gd name="connsiteY107" fmla="*/ 2136775 h 2892425"/>
                <a:gd name="connsiteX108" fmla="*/ 100013 w 1076325"/>
                <a:gd name="connsiteY108" fmla="*/ 2143125 h 2892425"/>
                <a:gd name="connsiteX109" fmla="*/ 109538 w 1076325"/>
                <a:gd name="connsiteY109" fmla="*/ 2146300 h 2892425"/>
                <a:gd name="connsiteX110" fmla="*/ 115888 w 1076325"/>
                <a:gd name="connsiteY110" fmla="*/ 2155825 h 2892425"/>
                <a:gd name="connsiteX111" fmla="*/ 125413 w 1076325"/>
                <a:gd name="connsiteY111" fmla="*/ 2165350 h 2892425"/>
                <a:gd name="connsiteX112" fmla="*/ 128588 w 1076325"/>
                <a:gd name="connsiteY112" fmla="*/ 2174875 h 2892425"/>
                <a:gd name="connsiteX113" fmla="*/ 134938 w 1076325"/>
                <a:gd name="connsiteY113" fmla="*/ 2184400 h 2892425"/>
                <a:gd name="connsiteX114" fmla="*/ 138113 w 1076325"/>
                <a:gd name="connsiteY114" fmla="*/ 2203450 h 2892425"/>
                <a:gd name="connsiteX115" fmla="*/ 141288 w 1076325"/>
                <a:gd name="connsiteY115" fmla="*/ 2219325 h 2892425"/>
                <a:gd name="connsiteX116" fmla="*/ 138113 w 1076325"/>
                <a:gd name="connsiteY116" fmla="*/ 2263775 h 2892425"/>
                <a:gd name="connsiteX117" fmla="*/ 131763 w 1076325"/>
                <a:gd name="connsiteY117" fmla="*/ 2282825 h 2892425"/>
                <a:gd name="connsiteX118" fmla="*/ 112713 w 1076325"/>
                <a:gd name="connsiteY118" fmla="*/ 2298700 h 2892425"/>
                <a:gd name="connsiteX119" fmla="*/ 103188 w 1076325"/>
                <a:gd name="connsiteY119" fmla="*/ 2311400 h 2892425"/>
                <a:gd name="connsiteX120" fmla="*/ 96838 w 1076325"/>
                <a:gd name="connsiteY120" fmla="*/ 2320925 h 2892425"/>
                <a:gd name="connsiteX121" fmla="*/ 87313 w 1076325"/>
                <a:gd name="connsiteY121" fmla="*/ 2327275 h 2892425"/>
                <a:gd name="connsiteX122" fmla="*/ 80963 w 1076325"/>
                <a:gd name="connsiteY122" fmla="*/ 2336800 h 2892425"/>
                <a:gd name="connsiteX123" fmla="*/ 77788 w 1076325"/>
                <a:gd name="connsiteY123" fmla="*/ 2346325 h 2892425"/>
                <a:gd name="connsiteX124" fmla="*/ 68263 w 1076325"/>
                <a:gd name="connsiteY124" fmla="*/ 2352675 h 2892425"/>
                <a:gd name="connsiteX125" fmla="*/ 68263 w 1076325"/>
                <a:gd name="connsiteY125" fmla="*/ 2406650 h 2892425"/>
                <a:gd name="connsiteX126" fmla="*/ 74613 w 1076325"/>
                <a:gd name="connsiteY126" fmla="*/ 2416175 h 2892425"/>
                <a:gd name="connsiteX127" fmla="*/ 77788 w 1076325"/>
                <a:gd name="connsiteY127" fmla="*/ 2425700 h 2892425"/>
                <a:gd name="connsiteX128" fmla="*/ 80963 w 1076325"/>
                <a:gd name="connsiteY128" fmla="*/ 2438400 h 2892425"/>
                <a:gd name="connsiteX129" fmla="*/ 90488 w 1076325"/>
                <a:gd name="connsiteY129" fmla="*/ 2466975 h 2892425"/>
                <a:gd name="connsiteX130" fmla="*/ 93663 w 1076325"/>
                <a:gd name="connsiteY130" fmla="*/ 2476500 h 2892425"/>
                <a:gd name="connsiteX131" fmla="*/ 96838 w 1076325"/>
                <a:gd name="connsiteY131" fmla="*/ 2486025 h 2892425"/>
                <a:gd name="connsiteX132" fmla="*/ 103188 w 1076325"/>
                <a:gd name="connsiteY132" fmla="*/ 2514600 h 2892425"/>
                <a:gd name="connsiteX133" fmla="*/ 115888 w 1076325"/>
                <a:gd name="connsiteY133" fmla="*/ 2533650 h 2892425"/>
                <a:gd name="connsiteX134" fmla="*/ 119063 w 1076325"/>
                <a:gd name="connsiteY134" fmla="*/ 2543175 h 2892425"/>
                <a:gd name="connsiteX135" fmla="*/ 125413 w 1076325"/>
                <a:gd name="connsiteY135" fmla="*/ 2574925 h 2892425"/>
                <a:gd name="connsiteX136" fmla="*/ 128588 w 1076325"/>
                <a:gd name="connsiteY136" fmla="*/ 2584450 h 2892425"/>
                <a:gd name="connsiteX137" fmla="*/ 132306 w 1076325"/>
                <a:gd name="connsiteY137" fmla="*/ 2603257 h 2892425"/>
                <a:gd name="connsiteX138" fmla="*/ 132253 w 1076325"/>
                <a:gd name="connsiteY138" fmla="*/ 2603137 h 2892425"/>
                <a:gd name="connsiteX139" fmla="*/ 132390 w 1076325"/>
                <a:gd name="connsiteY139" fmla="*/ 2603680 h 2892425"/>
                <a:gd name="connsiteX140" fmla="*/ 132306 w 1076325"/>
                <a:gd name="connsiteY140" fmla="*/ 2603257 h 2892425"/>
                <a:gd name="connsiteX141" fmla="*/ 138113 w 1076325"/>
                <a:gd name="connsiteY141" fmla="*/ 2616200 h 2892425"/>
                <a:gd name="connsiteX142" fmla="*/ 144463 w 1076325"/>
                <a:gd name="connsiteY142" fmla="*/ 2635250 h 2892425"/>
                <a:gd name="connsiteX143" fmla="*/ 157163 w 1076325"/>
                <a:gd name="connsiteY143" fmla="*/ 2654300 h 2892425"/>
                <a:gd name="connsiteX144" fmla="*/ 160338 w 1076325"/>
                <a:gd name="connsiteY144" fmla="*/ 2663825 h 2892425"/>
                <a:gd name="connsiteX145" fmla="*/ 169863 w 1076325"/>
                <a:gd name="connsiteY145" fmla="*/ 2667000 h 2892425"/>
                <a:gd name="connsiteX146" fmla="*/ 198438 w 1076325"/>
                <a:gd name="connsiteY146" fmla="*/ 2670175 h 2892425"/>
                <a:gd name="connsiteX147" fmla="*/ 214313 w 1076325"/>
                <a:gd name="connsiteY147" fmla="*/ 2673350 h 2892425"/>
                <a:gd name="connsiteX148" fmla="*/ 223838 w 1076325"/>
                <a:gd name="connsiteY148" fmla="*/ 2676525 h 2892425"/>
                <a:gd name="connsiteX149" fmla="*/ 246063 w 1076325"/>
                <a:gd name="connsiteY149" fmla="*/ 2679700 h 2892425"/>
                <a:gd name="connsiteX150" fmla="*/ 287338 w 1076325"/>
                <a:gd name="connsiteY150" fmla="*/ 2676525 h 2892425"/>
                <a:gd name="connsiteX151" fmla="*/ 306388 w 1076325"/>
                <a:gd name="connsiteY151" fmla="*/ 2670175 h 2892425"/>
                <a:gd name="connsiteX152" fmla="*/ 303213 w 1076325"/>
                <a:gd name="connsiteY152" fmla="*/ 2555875 h 2892425"/>
                <a:gd name="connsiteX153" fmla="*/ 300038 w 1076325"/>
                <a:gd name="connsiteY153" fmla="*/ 2540000 h 2892425"/>
                <a:gd name="connsiteX154" fmla="*/ 296573 w 1076325"/>
                <a:gd name="connsiteY154" fmla="*/ 2527785 h 2892425"/>
                <a:gd name="connsiteX155" fmla="*/ 297491 w 1076325"/>
                <a:gd name="connsiteY155" fmla="*/ 2533933 h 2892425"/>
                <a:gd name="connsiteX156" fmla="*/ 293688 w 1076325"/>
                <a:gd name="connsiteY156" fmla="*/ 2514600 h 2892425"/>
                <a:gd name="connsiteX157" fmla="*/ 290513 w 1076325"/>
                <a:gd name="connsiteY157" fmla="*/ 2451100 h 2892425"/>
                <a:gd name="connsiteX158" fmla="*/ 277813 w 1076325"/>
                <a:gd name="connsiteY158" fmla="*/ 2432050 h 2892425"/>
                <a:gd name="connsiteX159" fmla="*/ 268288 w 1076325"/>
                <a:gd name="connsiteY159" fmla="*/ 2413000 h 2892425"/>
                <a:gd name="connsiteX160" fmla="*/ 293688 w 1076325"/>
                <a:gd name="connsiteY160" fmla="*/ 2346325 h 2892425"/>
                <a:gd name="connsiteX161" fmla="*/ 325438 w 1076325"/>
                <a:gd name="connsiteY161" fmla="*/ 2349500 h 2892425"/>
                <a:gd name="connsiteX162" fmla="*/ 344488 w 1076325"/>
                <a:gd name="connsiteY162" fmla="*/ 2359025 h 2892425"/>
                <a:gd name="connsiteX163" fmla="*/ 354013 w 1076325"/>
                <a:gd name="connsiteY163" fmla="*/ 2362200 h 2892425"/>
                <a:gd name="connsiteX164" fmla="*/ 392113 w 1076325"/>
                <a:gd name="connsiteY164" fmla="*/ 2359025 h 2892425"/>
                <a:gd name="connsiteX165" fmla="*/ 401638 w 1076325"/>
                <a:gd name="connsiteY165" fmla="*/ 2355850 h 2892425"/>
                <a:gd name="connsiteX166" fmla="*/ 414338 w 1076325"/>
                <a:gd name="connsiteY166" fmla="*/ 2336800 h 2892425"/>
                <a:gd name="connsiteX167" fmla="*/ 430213 w 1076325"/>
                <a:gd name="connsiteY167" fmla="*/ 2314575 h 2892425"/>
                <a:gd name="connsiteX168" fmla="*/ 436563 w 1076325"/>
                <a:gd name="connsiteY168" fmla="*/ 2301875 h 2892425"/>
                <a:gd name="connsiteX169" fmla="*/ 433388 w 1076325"/>
                <a:gd name="connsiteY169" fmla="*/ 2273300 h 2892425"/>
                <a:gd name="connsiteX170" fmla="*/ 427038 w 1076325"/>
                <a:gd name="connsiteY170" fmla="*/ 2241550 h 2892425"/>
                <a:gd name="connsiteX171" fmla="*/ 436563 w 1076325"/>
                <a:gd name="connsiteY171" fmla="*/ 2235200 h 2892425"/>
                <a:gd name="connsiteX172" fmla="*/ 446088 w 1076325"/>
                <a:gd name="connsiteY172" fmla="*/ 2225675 h 2892425"/>
                <a:gd name="connsiteX173" fmla="*/ 458788 w 1076325"/>
                <a:gd name="connsiteY173" fmla="*/ 2209800 h 2892425"/>
                <a:gd name="connsiteX174" fmla="*/ 468313 w 1076325"/>
                <a:gd name="connsiteY174" fmla="*/ 2197100 h 2892425"/>
                <a:gd name="connsiteX175" fmla="*/ 477838 w 1076325"/>
                <a:gd name="connsiteY175" fmla="*/ 2187575 h 2892425"/>
                <a:gd name="connsiteX176" fmla="*/ 481013 w 1076325"/>
                <a:gd name="connsiteY176" fmla="*/ 2178050 h 2892425"/>
                <a:gd name="connsiteX177" fmla="*/ 487363 w 1076325"/>
                <a:gd name="connsiteY177" fmla="*/ 2168525 h 2892425"/>
                <a:gd name="connsiteX178" fmla="*/ 490538 w 1076325"/>
                <a:gd name="connsiteY178" fmla="*/ 1946275 h 2892425"/>
                <a:gd name="connsiteX179" fmla="*/ 493713 w 1076325"/>
                <a:gd name="connsiteY179" fmla="*/ 1936750 h 2892425"/>
                <a:gd name="connsiteX180" fmla="*/ 503238 w 1076325"/>
                <a:gd name="connsiteY180" fmla="*/ 1927225 h 2892425"/>
                <a:gd name="connsiteX181" fmla="*/ 509588 w 1076325"/>
                <a:gd name="connsiteY181" fmla="*/ 1898650 h 2892425"/>
                <a:gd name="connsiteX182" fmla="*/ 515938 w 1076325"/>
                <a:gd name="connsiteY182" fmla="*/ 1873250 h 2892425"/>
                <a:gd name="connsiteX183" fmla="*/ 519113 w 1076325"/>
                <a:gd name="connsiteY183" fmla="*/ 1851025 h 2892425"/>
                <a:gd name="connsiteX184" fmla="*/ 528638 w 1076325"/>
                <a:gd name="connsiteY184" fmla="*/ 1844675 h 2892425"/>
                <a:gd name="connsiteX185" fmla="*/ 538163 w 1076325"/>
                <a:gd name="connsiteY185" fmla="*/ 1851025 h 2892425"/>
                <a:gd name="connsiteX186" fmla="*/ 547688 w 1076325"/>
                <a:gd name="connsiteY186" fmla="*/ 1870075 h 2892425"/>
                <a:gd name="connsiteX187" fmla="*/ 550863 w 1076325"/>
                <a:gd name="connsiteY187" fmla="*/ 1892300 h 2892425"/>
                <a:gd name="connsiteX188" fmla="*/ 554038 w 1076325"/>
                <a:gd name="connsiteY188" fmla="*/ 1905000 h 2892425"/>
                <a:gd name="connsiteX189" fmla="*/ 560388 w 1076325"/>
                <a:gd name="connsiteY189" fmla="*/ 1968500 h 2892425"/>
                <a:gd name="connsiteX190" fmla="*/ 566738 w 1076325"/>
                <a:gd name="connsiteY190" fmla="*/ 1997075 h 2892425"/>
                <a:gd name="connsiteX191" fmla="*/ 569913 w 1076325"/>
                <a:gd name="connsiteY191" fmla="*/ 2006600 h 2892425"/>
                <a:gd name="connsiteX192" fmla="*/ 576263 w 1076325"/>
                <a:gd name="connsiteY192" fmla="*/ 2035175 h 2892425"/>
                <a:gd name="connsiteX193" fmla="*/ 579438 w 1076325"/>
                <a:gd name="connsiteY193" fmla="*/ 2060575 h 2892425"/>
                <a:gd name="connsiteX194" fmla="*/ 585788 w 1076325"/>
                <a:gd name="connsiteY194" fmla="*/ 2070100 h 2892425"/>
                <a:gd name="connsiteX195" fmla="*/ 604838 w 1076325"/>
                <a:gd name="connsiteY195" fmla="*/ 2105025 h 2892425"/>
                <a:gd name="connsiteX196" fmla="*/ 608013 w 1076325"/>
                <a:gd name="connsiteY196" fmla="*/ 2124075 h 2892425"/>
                <a:gd name="connsiteX197" fmla="*/ 611188 w 1076325"/>
                <a:gd name="connsiteY197" fmla="*/ 2133600 h 2892425"/>
                <a:gd name="connsiteX198" fmla="*/ 617538 w 1076325"/>
                <a:gd name="connsiteY198" fmla="*/ 2165350 h 2892425"/>
                <a:gd name="connsiteX199" fmla="*/ 623888 w 1076325"/>
                <a:gd name="connsiteY199" fmla="*/ 2174875 h 2892425"/>
                <a:gd name="connsiteX200" fmla="*/ 630238 w 1076325"/>
                <a:gd name="connsiteY200" fmla="*/ 2193925 h 2892425"/>
                <a:gd name="connsiteX201" fmla="*/ 633413 w 1076325"/>
                <a:gd name="connsiteY201" fmla="*/ 2206625 h 2892425"/>
                <a:gd name="connsiteX202" fmla="*/ 639763 w 1076325"/>
                <a:gd name="connsiteY202" fmla="*/ 2216150 h 2892425"/>
                <a:gd name="connsiteX203" fmla="*/ 646113 w 1076325"/>
                <a:gd name="connsiteY203" fmla="*/ 2235200 h 2892425"/>
                <a:gd name="connsiteX204" fmla="*/ 687388 w 1076325"/>
                <a:gd name="connsiteY204" fmla="*/ 2238375 h 2892425"/>
                <a:gd name="connsiteX205" fmla="*/ 706438 w 1076325"/>
                <a:gd name="connsiteY205" fmla="*/ 2244725 h 2892425"/>
                <a:gd name="connsiteX206" fmla="*/ 709613 w 1076325"/>
                <a:gd name="connsiteY206" fmla="*/ 2257425 h 2892425"/>
                <a:gd name="connsiteX207" fmla="*/ 715963 w 1076325"/>
                <a:gd name="connsiteY207" fmla="*/ 2276475 h 2892425"/>
                <a:gd name="connsiteX208" fmla="*/ 722313 w 1076325"/>
                <a:gd name="connsiteY208" fmla="*/ 2327275 h 2892425"/>
                <a:gd name="connsiteX209" fmla="*/ 725488 w 1076325"/>
                <a:gd name="connsiteY209" fmla="*/ 2409825 h 2892425"/>
                <a:gd name="connsiteX210" fmla="*/ 735013 w 1076325"/>
                <a:gd name="connsiteY210" fmla="*/ 2447925 h 2892425"/>
                <a:gd name="connsiteX211" fmla="*/ 738188 w 1076325"/>
                <a:gd name="connsiteY211" fmla="*/ 2460625 h 2892425"/>
                <a:gd name="connsiteX212" fmla="*/ 741363 w 1076325"/>
                <a:gd name="connsiteY212" fmla="*/ 2476500 h 2892425"/>
                <a:gd name="connsiteX213" fmla="*/ 747713 w 1076325"/>
                <a:gd name="connsiteY213" fmla="*/ 2486025 h 2892425"/>
                <a:gd name="connsiteX214" fmla="*/ 754063 w 1076325"/>
                <a:gd name="connsiteY214" fmla="*/ 2505075 h 2892425"/>
                <a:gd name="connsiteX215" fmla="*/ 757238 w 1076325"/>
                <a:gd name="connsiteY215" fmla="*/ 2514600 h 2892425"/>
                <a:gd name="connsiteX216" fmla="*/ 760413 w 1076325"/>
                <a:gd name="connsiteY216" fmla="*/ 2524125 h 2892425"/>
                <a:gd name="connsiteX217" fmla="*/ 766763 w 1076325"/>
                <a:gd name="connsiteY217" fmla="*/ 2574925 h 2892425"/>
                <a:gd name="connsiteX218" fmla="*/ 776288 w 1076325"/>
                <a:gd name="connsiteY218" fmla="*/ 2609850 h 2892425"/>
                <a:gd name="connsiteX219" fmla="*/ 779463 w 1076325"/>
                <a:gd name="connsiteY219" fmla="*/ 2622550 h 2892425"/>
                <a:gd name="connsiteX220" fmla="*/ 776288 w 1076325"/>
                <a:gd name="connsiteY220" fmla="*/ 2698750 h 2892425"/>
                <a:gd name="connsiteX221" fmla="*/ 773113 w 1076325"/>
                <a:gd name="connsiteY221" fmla="*/ 2711450 h 2892425"/>
                <a:gd name="connsiteX222" fmla="*/ 769938 w 1076325"/>
                <a:gd name="connsiteY222" fmla="*/ 2800350 h 2892425"/>
                <a:gd name="connsiteX223" fmla="*/ 773113 w 1076325"/>
                <a:gd name="connsiteY223" fmla="*/ 2841625 h 2892425"/>
                <a:gd name="connsiteX224" fmla="*/ 788988 w 1076325"/>
                <a:gd name="connsiteY224" fmla="*/ 2844800 h 2892425"/>
                <a:gd name="connsiteX225" fmla="*/ 808038 w 1076325"/>
                <a:gd name="connsiteY225" fmla="*/ 2851150 h 2892425"/>
                <a:gd name="connsiteX226" fmla="*/ 817563 w 1076325"/>
                <a:gd name="connsiteY226" fmla="*/ 2854325 h 2892425"/>
                <a:gd name="connsiteX227" fmla="*/ 827088 w 1076325"/>
                <a:gd name="connsiteY227" fmla="*/ 2860675 h 2892425"/>
                <a:gd name="connsiteX228" fmla="*/ 846138 w 1076325"/>
                <a:gd name="connsiteY228" fmla="*/ 2867025 h 2892425"/>
                <a:gd name="connsiteX229" fmla="*/ 855663 w 1076325"/>
                <a:gd name="connsiteY229" fmla="*/ 2870200 h 2892425"/>
                <a:gd name="connsiteX230" fmla="*/ 871538 w 1076325"/>
                <a:gd name="connsiteY230" fmla="*/ 2873375 h 2892425"/>
                <a:gd name="connsiteX231" fmla="*/ 890588 w 1076325"/>
                <a:gd name="connsiteY231" fmla="*/ 2876550 h 2892425"/>
                <a:gd name="connsiteX232" fmla="*/ 903288 w 1076325"/>
                <a:gd name="connsiteY232" fmla="*/ 2879725 h 2892425"/>
                <a:gd name="connsiteX233" fmla="*/ 989013 w 1076325"/>
                <a:gd name="connsiteY233" fmla="*/ 2886075 h 2892425"/>
                <a:gd name="connsiteX234" fmla="*/ 1020763 w 1076325"/>
                <a:gd name="connsiteY234" fmla="*/ 2882900 h 2892425"/>
                <a:gd name="connsiteX235" fmla="*/ 1030288 w 1076325"/>
                <a:gd name="connsiteY235" fmla="*/ 2879725 h 2892425"/>
                <a:gd name="connsiteX236" fmla="*/ 1033463 w 1076325"/>
                <a:gd name="connsiteY236" fmla="*/ 2870200 h 2892425"/>
                <a:gd name="connsiteX237" fmla="*/ 1049338 w 1076325"/>
                <a:gd name="connsiteY237" fmla="*/ 2851150 h 2892425"/>
                <a:gd name="connsiteX238" fmla="*/ 1046163 w 1076325"/>
                <a:gd name="connsiteY238" fmla="*/ 2819400 h 2892425"/>
                <a:gd name="connsiteX239" fmla="*/ 1036638 w 1076325"/>
                <a:gd name="connsiteY239" fmla="*/ 2813050 h 2892425"/>
                <a:gd name="connsiteX240" fmla="*/ 1017588 w 1076325"/>
                <a:gd name="connsiteY240" fmla="*/ 2806700 h 2892425"/>
                <a:gd name="connsiteX241" fmla="*/ 1008063 w 1076325"/>
                <a:gd name="connsiteY241" fmla="*/ 2797175 h 2892425"/>
                <a:gd name="connsiteX242" fmla="*/ 998538 w 1076325"/>
                <a:gd name="connsiteY242" fmla="*/ 2794000 h 2892425"/>
                <a:gd name="connsiteX243" fmla="*/ 995363 w 1076325"/>
                <a:gd name="connsiteY243" fmla="*/ 2784475 h 2892425"/>
                <a:gd name="connsiteX244" fmla="*/ 976313 w 1076325"/>
                <a:gd name="connsiteY244" fmla="*/ 2765425 h 2892425"/>
                <a:gd name="connsiteX245" fmla="*/ 966788 w 1076325"/>
                <a:gd name="connsiteY245" fmla="*/ 2736850 h 2892425"/>
                <a:gd name="connsiteX246" fmla="*/ 963613 w 1076325"/>
                <a:gd name="connsiteY246" fmla="*/ 2727325 h 2892425"/>
                <a:gd name="connsiteX247" fmla="*/ 957263 w 1076325"/>
                <a:gd name="connsiteY247" fmla="*/ 2689225 h 2892425"/>
                <a:gd name="connsiteX248" fmla="*/ 954088 w 1076325"/>
                <a:gd name="connsiteY248" fmla="*/ 2670175 h 2892425"/>
                <a:gd name="connsiteX249" fmla="*/ 941388 w 1076325"/>
                <a:gd name="connsiteY249" fmla="*/ 2651125 h 2892425"/>
                <a:gd name="connsiteX250" fmla="*/ 928688 w 1076325"/>
                <a:gd name="connsiteY250" fmla="*/ 2622550 h 2892425"/>
                <a:gd name="connsiteX251" fmla="*/ 919163 w 1076325"/>
                <a:gd name="connsiteY251" fmla="*/ 2616200 h 2892425"/>
                <a:gd name="connsiteX252" fmla="*/ 912813 w 1076325"/>
                <a:gd name="connsiteY252" fmla="*/ 2606675 h 2892425"/>
                <a:gd name="connsiteX253" fmla="*/ 909638 w 1076325"/>
                <a:gd name="connsiteY253" fmla="*/ 2597150 h 2892425"/>
                <a:gd name="connsiteX254" fmla="*/ 896938 w 1076325"/>
                <a:gd name="connsiteY254" fmla="*/ 2578100 h 2892425"/>
                <a:gd name="connsiteX255" fmla="*/ 890588 w 1076325"/>
                <a:gd name="connsiteY255" fmla="*/ 2559050 h 2892425"/>
                <a:gd name="connsiteX256" fmla="*/ 893763 w 1076325"/>
                <a:gd name="connsiteY256" fmla="*/ 2479675 h 2892425"/>
                <a:gd name="connsiteX257" fmla="*/ 896938 w 1076325"/>
                <a:gd name="connsiteY257" fmla="*/ 2460625 h 2892425"/>
                <a:gd name="connsiteX258" fmla="*/ 903288 w 1076325"/>
                <a:gd name="connsiteY258" fmla="*/ 2432050 h 2892425"/>
                <a:gd name="connsiteX259" fmla="*/ 909638 w 1076325"/>
                <a:gd name="connsiteY259" fmla="*/ 2397125 h 2892425"/>
                <a:gd name="connsiteX260" fmla="*/ 912813 w 1076325"/>
                <a:gd name="connsiteY260" fmla="*/ 2295525 h 2892425"/>
                <a:gd name="connsiteX261" fmla="*/ 919163 w 1076325"/>
                <a:gd name="connsiteY261" fmla="*/ 2266950 h 2892425"/>
                <a:gd name="connsiteX262" fmla="*/ 925513 w 1076325"/>
                <a:gd name="connsiteY262" fmla="*/ 2235200 h 2892425"/>
                <a:gd name="connsiteX263" fmla="*/ 935038 w 1076325"/>
                <a:gd name="connsiteY263" fmla="*/ 2187575 h 2892425"/>
                <a:gd name="connsiteX264" fmla="*/ 944563 w 1076325"/>
                <a:gd name="connsiteY264" fmla="*/ 2181225 h 2892425"/>
                <a:gd name="connsiteX265" fmla="*/ 947738 w 1076325"/>
                <a:gd name="connsiteY265" fmla="*/ 2171700 h 2892425"/>
                <a:gd name="connsiteX266" fmla="*/ 966788 w 1076325"/>
                <a:gd name="connsiteY266" fmla="*/ 2155825 h 2892425"/>
                <a:gd name="connsiteX267" fmla="*/ 976313 w 1076325"/>
                <a:gd name="connsiteY267" fmla="*/ 2117725 h 2892425"/>
                <a:gd name="connsiteX268" fmla="*/ 979488 w 1076325"/>
                <a:gd name="connsiteY268" fmla="*/ 2108200 h 2892425"/>
                <a:gd name="connsiteX269" fmla="*/ 985838 w 1076325"/>
                <a:gd name="connsiteY269" fmla="*/ 2079625 h 2892425"/>
                <a:gd name="connsiteX270" fmla="*/ 992188 w 1076325"/>
                <a:gd name="connsiteY270" fmla="*/ 2070100 h 2892425"/>
                <a:gd name="connsiteX271" fmla="*/ 989013 w 1076325"/>
                <a:gd name="connsiteY271" fmla="*/ 2022475 h 2892425"/>
                <a:gd name="connsiteX272" fmla="*/ 985838 w 1076325"/>
                <a:gd name="connsiteY272" fmla="*/ 2012950 h 2892425"/>
                <a:gd name="connsiteX273" fmla="*/ 982663 w 1076325"/>
                <a:gd name="connsiteY273" fmla="*/ 1997075 h 2892425"/>
                <a:gd name="connsiteX274" fmla="*/ 979488 w 1076325"/>
                <a:gd name="connsiteY274" fmla="*/ 1978025 h 2892425"/>
                <a:gd name="connsiteX275" fmla="*/ 973138 w 1076325"/>
                <a:gd name="connsiteY275" fmla="*/ 1958975 h 2892425"/>
                <a:gd name="connsiteX276" fmla="*/ 969963 w 1076325"/>
                <a:gd name="connsiteY276" fmla="*/ 1917700 h 2892425"/>
                <a:gd name="connsiteX277" fmla="*/ 966788 w 1076325"/>
                <a:gd name="connsiteY277" fmla="*/ 1908175 h 2892425"/>
                <a:gd name="connsiteX278" fmla="*/ 963613 w 1076325"/>
                <a:gd name="connsiteY278" fmla="*/ 1885950 h 2892425"/>
                <a:gd name="connsiteX279" fmla="*/ 954088 w 1076325"/>
                <a:gd name="connsiteY279" fmla="*/ 1854200 h 2892425"/>
                <a:gd name="connsiteX280" fmla="*/ 950913 w 1076325"/>
                <a:gd name="connsiteY280" fmla="*/ 1841500 h 2892425"/>
                <a:gd name="connsiteX281" fmla="*/ 941388 w 1076325"/>
                <a:gd name="connsiteY281" fmla="*/ 1828800 h 2892425"/>
                <a:gd name="connsiteX282" fmla="*/ 931863 w 1076325"/>
                <a:gd name="connsiteY282" fmla="*/ 1809750 h 2892425"/>
                <a:gd name="connsiteX283" fmla="*/ 928688 w 1076325"/>
                <a:gd name="connsiteY283" fmla="*/ 1800225 h 2892425"/>
                <a:gd name="connsiteX284" fmla="*/ 919163 w 1076325"/>
                <a:gd name="connsiteY284" fmla="*/ 1790700 h 2892425"/>
                <a:gd name="connsiteX285" fmla="*/ 912813 w 1076325"/>
                <a:gd name="connsiteY285" fmla="*/ 1781175 h 2892425"/>
                <a:gd name="connsiteX286" fmla="*/ 903288 w 1076325"/>
                <a:gd name="connsiteY286" fmla="*/ 1758950 h 2892425"/>
                <a:gd name="connsiteX287" fmla="*/ 893763 w 1076325"/>
                <a:gd name="connsiteY287" fmla="*/ 1739900 h 2892425"/>
                <a:gd name="connsiteX288" fmla="*/ 887413 w 1076325"/>
                <a:gd name="connsiteY288" fmla="*/ 1666875 h 2892425"/>
                <a:gd name="connsiteX289" fmla="*/ 884238 w 1076325"/>
                <a:gd name="connsiteY289" fmla="*/ 1657350 h 2892425"/>
                <a:gd name="connsiteX290" fmla="*/ 881063 w 1076325"/>
                <a:gd name="connsiteY290" fmla="*/ 1641475 h 2892425"/>
                <a:gd name="connsiteX291" fmla="*/ 874713 w 1076325"/>
                <a:gd name="connsiteY291" fmla="*/ 1622425 h 2892425"/>
                <a:gd name="connsiteX292" fmla="*/ 871538 w 1076325"/>
                <a:gd name="connsiteY292" fmla="*/ 1612900 h 2892425"/>
                <a:gd name="connsiteX293" fmla="*/ 868363 w 1076325"/>
                <a:gd name="connsiteY293" fmla="*/ 1600200 h 2892425"/>
                <a:gd name="connsiteX294" fmla="*/ 871538 w 1076325"/>
                <a:gd name="connsiteY294" fmla="*/ 1590675 h 2892425"/>
                <a:gd name="connsiteX295" fmla="*/ 862013 w 1076325"/>
                <a:gd name="connsiteY295" fmla="*/ 1568450 h 2892425"/>
                <a:gd name="connsiteX296" fmla="*/ 858838 w 1076325"/>
                <a:gd name="connsiteY296" fmla="*/ 1558925 h 2892425"/>
                <a:gd name="connsiteX297" fmla="*/ 846138 w 1076325"/>
                <a:gd name="connsiteY297" fmla="*/ 1539875 h 2892425"/>
                <a:gd name="connsiteX298" fmla="*/ 846138 w 1076325"/>
                <a:gd name="connsiteY298" fmla="*/ 1454150 h 2892425"/>
                <a:gd name="connsiteX299" fmla="*/ 852488 w 1076325"/>
                <a:gd name="connsiteY299" fmla="*/ 1435100 h 2892425"/>
                <a:gd name="connsiteX300" fmla="*/ 858838 w 1076325"/>
                <a:gd name="connsiteY300" fmla="*/ 1352550 h 2892425"/>
                <a:gd name="connsiteX301" fmla="*/ 862013 w 1076325"/>
                <a:gd name="connsiteY301" fmla="*/ 1336675 h 2892425"/>
                <a:gd name="connsiteX302" fmla="*/ 865188 w 1076325"/>
                <a:gd name="connsiteY302" fmla="*/ 1311275 h 2892425"/>
                <a:gd name="connsiteX303" fmla="*/ 868363 w 1076325"/>
                <a:gd name="connsiteY303" fmla="*/ 1298575 h 2892425"/>
                <a:gd name="connsiteX304" fmla="*/ 871538 w 1076325"/>
                <a:gd name="connsiteY304" fmla="*/ 1279525 h 2892425"/>
                <a:gd name="connsiteX305" fmla="*/ 871538 w 1076325"/>
                <a:gd name="connsiteY305" fmla="*/ 1028700 h 2892425"/>
                <a:gd name="connsiteX306" fmla="*/ 862013 w 1076325"/>
                <a:gd name="connsiteY306" fmla="*/ 974725 h 2892425"/>
                <a:gd name="connsiteX307" fmla="*/ 858838 w 1076325"/>
                <a:gd name="connsiteY307" fmla="*/ 962025 h 2892425"/>
                <a:gd name="connsiteX308" fmla="*/ 862013 w 1076325"/>
                <a:gd name="connsiteY308" fmla="*/ 768350 h 2892425"/>
                <a:gd name="connsiteX309" fmla="*/ 868363 w 1076325"/>
                <a:gd name="connsiteY309" fmla="*/ 749300 h 2892425"/>
                <a:gd name="connsiteX310" fmla="*/ 877888 w 1076325"/>
                <a:gd name="connsiteY310" fmla="*/ 730250 h 2892425"/>
                <a:gd name="connsiteX311" fmla="*/ 887413 w 1076325"/>
                <a:gd name="connsiteY311" fmla="*/ 723900 h 2892425"/>
                <a:gd name="connsiteX312" fmla="*/ 893763 w 1076325"/>
                <a:gd name="connsiteY312" fmla="*/ 704850 h 2892425"/>
                <a:gd name="connsiteX313" fmla="*/ 884238 w 1076325"/>
                <a:gd name="connsiteY313" fmla="*/ 635000 h 2892425"/>
                <a:gd name="connsiteX314" fmla="*/ 874713 w 1076325"/>
                <a:gd name="connsiteY314" fmla="*/ 625475 h 2892425"/>
                <a:gd name="connsiteX315" fmla="*/ 865188 w 1076325"/>
                <a:gd name="connsiteY315" fmla="*/ 622300 h 2892425"/>
                <a:gd name="connsiteX316" fmla="*/ 855663 w 1076325"/>
                <a:gd name="connsiteY316" fmla="*/ 612775 h 2892425"/>
                <a:gd name="connsiteX317" fmla="*/ 842963 w 1076325"/>
                <a:gd name="connsiteY317" fmla="*/ 590550 h 2892425"/>
                <a:gd name="connsiteX318" fmla="*/ 839788 w 1076325"/>
                <a:gd name="connsiteY318" fmla="*/ 581025 h 2892425"/>
                <a:gd name="connsiteX319" fmla="*/ 827088 w 1076325"/>
                <a:gd name="connsiteY319" fmla="*/ 561975 h 2892425"/>
                <a:gd name="connsiteX320" fmla="*/ 817563 w 1076325"/>
                <a:gd name="connsiteY320" fmla="*/ 542925 h 2892425"/>
                <a:gd name="connsiteX321" fmla="*/ 811213 w 1076325"/>
                <a:gd name="connsiteY321" fmla="*/ 520700 h 2892425"/>
                <a:gd name="connsiteX322" fmla="*/ 804863 w 1076325"/>
                <a:gd name="connsiteY322" fmla="*/ 501650 h 2892425"/>
                <a:gd name="connsiteX323" fmla="*/ 782638 w 1076325"/>
                <a:gd name="connsiteY323" fmla="*/ 479425 h 2892425"/>
                <a:gd name="connsiteX324" fmla="*/ 773113 w 1076325"/>
                <a:gd name="connsiteY324" fmla="*/ 473075 h 2892425"/>
                <a:gd name="connsiteX325" fmla="*/ 754063 w 1076325"/>
                <a:gd name="connsiteY325" fmla="*/ 466725 h 2892425"/>
                <a:gd name="connsiteX326" fmla="*/ 744538 w 1076325"/>
                <a:gd name="connsiteY326" fmla="*/ 457200 h 2892425"/>
                <a:gd name="connsiteX327" fmla="*/ 735013 w 1076325"/>
                <a:gd name="connsiteY327" fmla="*/ 454025 h 2892425"/>
                <a:gd name="connsiteX328" fmla="*/ 725488 w 1076325"/>
                <a:gd name="connsiteY328" fmla="*/ 447675 h 2892425"/>
                <a:gd name="connsiteX329" fmla="*/ 715963 w 1076325"/>
                <a:gd name="connsiteY329" fmla="*/ 425450 h 2892425"/>
                <a:gd name="connsiteX330" fmla="*/ 709613 w 1076325"/>
                <a:gd name="connsiteY330" fmla="*/ 415925 h 2892425"/>
                <a:gd name="connsiteX331" fmla="*/ 703263 w 1076325"/>
                <a:gd name="connsiteY331" fmla="*/ 396875 h 2892425"/>
                <a:gd name="connsiteX332" fmla="*/ 700088 w 1076325"/>
                <a:gd name="connsiteY332" fmla="*/ 387350 h 2892425"/>
                <a:gd name="connsiteX333" fmla="*/ 703263 w 1076325"/>
                <a:gd name="connsiteY333" fmla="*/ 346075 h 2892425"/>
                <a:gd name="connsiteX334" fmla="*/ 715963 w 1076325"/>
                <a:gd name="connsiteY334" fmla="*/ 323850 h 2892425"/>
                <a:gd name="connsiteX335" fmla="*/ 719138 w 1076325"/>
                <a:gd name="connsiteY335" fmla="*/ 314325 h 2892425"/>
                <a:gd name="connsiteX336" fmla="*/ 725488 w 1076325"/>
                <a:gd name="connsiteY336" fmla="*/ 304800 h 2892425"/>
                <a:gd name="connsiteX337" fmla="*/ 728663 w 1076325"/>
                <a:gd name="connsiteY337" fmla="*/ 295275 h 2892425"/>
                <a:gd name="connsiteX338" fmla="*/ 738188 w 1076325"/>
                <a:gd name="connsiteY338" fmla="*/ 276225 h 2892425"/>
                <a:gd name="connsiteX339" fmla="*/ 744538 w 1076325"/>
                <a:gd name="connsiteY339" fmla="*/ 168275 h 2892425"/>
                <a:gd name="connsiteX340" fmla="*/ 747713 w 1076325"/>
                <a:gd name="connsiteY340" fmla="*/ 136525 h 2892425"/>
                <a:gd name="connsiteX341" fmla="*/ 744538 w 1076325"/>
                <a:gd name="connsiteY341" fmla="*/ 98425 h 2892425"/>
                <a:gd name="connsiteX342" fmla="*/ 741363 w 1076325"/>
                <a:gd name="connsiteY342" fmla="*/ 88900 h 2892425"/>
                <a:gd name="connsiteX343" fmla="*/ 722313 w 1076325"/>
                <a:gd name="connsiteY343" fmla="*/ 79375 h 2892425"/>
                <a:gd name="connsiteX344" fmla="*/ 693738 w 1076325"/>
                <a:gd name="connsiteY344" fmla="*/ 63500 h 2892425"/>
                <a:gd name="connsiteX345" fmla="*/ 690563 w 1076325"/>
                <a:gd name="connsiteY345" fmla="*/ 47625 h 2892425"/>
                <a:gd name="connsiteX346" fmla="*/ 684213 w 1076325"/>
                <a:gd name="connsiteY346" fmla="*/ 38100 h 2892425"/>
                <a:gd name="connsiteX347" fmla="*/ 681038 w 1076325"/>
                <a:gd name="connsiteY347" fmla="*/ 28575 h 2892425"/>
                <a:gd name="connsiteX348" fmla="*/ 674688 w 1076325"/>
                <a:gd name="connsiteY348" fmla="*/ 19050 h 2892425"/>
                <a:gd name="connsiteX349" fmla="*/ 671513 w 1076325"/>
                <a:gd name="connsiteY349" fmla="*/ 9525 h 2892425"/>
                <a:gd name="connsiteX350" fmla="*/ 661988 w 1076325"/>
                <a:gd name="connsiteY350" fmla="*/ 3175 h 2892425"/>
                <a:gd name="connsiteX351" fmla="*/ 0 w 1076325"/>
                <a:gd name="connsiteY351" fmla="*/ 0 h 2892425"/>
                <a:gd name="connsiteX352" fmla="*/ 1076325 w 1076325"/>
                <a:gd name="connsiteY352" fmla="*/ 0 h 2892425"/>
                <a:gd name="connsiteX353" fmla="*/ 1076325 w 1076325"/>
                <a:gd name="connsiteY353" fmla="*/ 2892425 h 2892425"/>
                <a:gd name="connsiteX354" fmla="*/ 0 w 1076325"/>
                <a:gd name="connsiteY354" fmla="*/ 2892425 h 289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1076325" h="2892425">
                  <a:moveTo>
                    <a:pt x="297491" y="2533933"/>
                  </a:moveTo>
                  <a:lnTo>
                    <a:pt x="298245" y="2537762"/>
                  </a:lnTo>
                  <a:cubicBezTo>
                    <a:pt x="298626" y="2539836"/>
                    <a:pt x="298139" y="2537521"/>
                    <a:pt x="297591" y="2534598"/>
                  </a:cubicBezTo>
                  <a:close/>
                  <a:moveTo>
                    <a:pt x="661988" y="3175"/>
                  </a:moveTo>
                  <a:cubicBezTo>
                    <a:pt x="652463" y="4233"/>
                    <a:pt x="642987" y="5915"/>
                    <a:pt x="633413" y="6350"/>
                  </a:cubicBezTo>
                  <a:cubicBezTo>
                    <a:pt x="596394" y="8033"/>
                    <a:pt x="559236" y="6683"/>
                    <a:pt x="522288" y="9525"/>
                  </a:cubicBezTo>
                  <a:cubicBezTo>
                    <a:pt x="517569" y="9888"/>
                    <a:pt x="513938" y="14011"/>
                    <a:pt x="509588" y="15875"/>
                  </a:cubicBezTo>
                  <a:cubicBezTo>
                    <a:pt x="506512" y="17193"/>
                    <a:pt x="503238" y="17992"/>
                    <a:pt x="500063" y="19050"/>
                  </a:cubicBezTo>
                  <a:cubicBezTo>
                    <a:pt x="499005" y="22225"/>
                    <a:pt x="498979" y="25962"/>
                    <a:pt x="496888" y="28575"/>
                  </a:cubicBezTo>
                  <a:cubicBezTo>
                    <a:pt x="494504" y="31555"/>
                    <a:pt x="490416" y="32635"/>
                    <a:pt x="487363" y="34925"/>
                  </a:cubicBezTo>
                  <a:cubicBezTo>
                    <a:pt x="486166" y="35823"/>
                    <a:pt x="468313" y="37042"/>
                    <a:pt x="461963" y="44450"/>
                  </a:cubicBezTo>
                  <a:cubicBezTo>
                    <a:pt x="455613" y="51858"/>
                    <a:pt x="458354" y="70284"/>
                    <a:pt x="449263" y="79375"/>
                  </a:cubicBezTo>
                  <a:cubicBezTo>
                    <a:pt x="446565" y="82073"/>
                    <a:pt x="442913" y="83608"/>
                    <a:pt x="439738" y="85725"/>
                  </a:cubicBezTo>
                  <a:cubicBezTo>
                    <a:pt x="438680" y="89958"/>
                    <a:pt x="439289" y="95018"/>
                    <a:pt x="436563" y="98425"/>
                  </a:cubicBezTo>
                  <a:cubicBezTo>
                    <a:pt x="434472" y="101038"/>
                    <a:pt x="429651" y="99509"/>
                    <a:pt x="427038" y="101600"/>
                  </a:cubicBezTo>
                  <a:cubicBezTo>
                    <a:pt x="424058" y="103984"/>
                    <a:pt x="422805" y="107950"/>
                    <a:pt x="420688" y="111125"/>
                  </a:cubicBezTo>
                  <a:cubicBezTo>
                    <a:pt x="419630" y="116417"/>
                    <a:pt x="418822" y="121765"/>
                    <a:pt x="417513" y="127000"/>
                  </a:cubicBezTo>
                  <a:cubicBezTo>
                    <a:pt x="416701" y="130247"/>
                    <a:pt x="415091" y="133264"/>
                    <a:pt x="414338" y="136525"/>
                  </a:cubicBezTo>
                  <a:cubicBezTo>
                    <a:pt x="411911" y="147042"/>
                    <a:pt x="410606" y="157804"/>
                    <a:pt x="407988" y="168275"/>
                  </a:cubicBezTo>
                  <a:cubicBezTo>
                    <a:pt x="406930" y="172508"/>
                    <a:pt x="406067" y="176795"/>
                    <a:pt x="404813" y="180975"/>
                  </a:cubicBezTo>
                  <a:cubicBezTo>
                    <a:pt x="402890" y="187386"/>
                    <a:pt x="398463" y="200025"/>
                    <a:pt x="398463" y="200025"/>
                  </a:cubicBezTo>
                  <a:cubicBezTo>
                    <a:pt x="399521" y="214842"/>
                    <a:pt x="399902" y="229722"/>
                    <a:pt x="401638" y="244475"/>
                  </a:cubicBezTo>
                  <a:cubicBezTo>
                    <a:pt x="402029" y="247799"/>
                    <a:pt x="402722" y="251387"/>
                    <a:pt x="404813" y="254000"/>
                  </a:cubicBezTo>
                  <a:cubicBezTo>
                    <a:pt x="409289" y="259595"/>
                    <a:pt x="417588" y="261433"/>
                    <a:pt x="423863" y="263525"/>
                  </a:cubicBezTo>
                  <a:cubicBezTo>
                    <a:pt x="424921" y="267758"/>
                    <a:pt x="425839" y="272029"/>
                    <a:pt x="427038" y="276225"/>
                  </a:cubicBezTo>
                  <a:cubicBezTo>
                    <a:pt x="427957" y="279443"/>
                    <a:pt x="430213" y="282403"/>
                    <a:pt x="430213" y="285750"/>
                  </a:cubicBezTo>
                  <a:cubicBezTo>
                    <a:pt x="430213" y="302716"/>
                    <a:pt x="428339" y="319634"/>
                    <a:pt x="427038" y="336550"/>
                  </a:cubicBezTo>
                  <a:cubicBezTo>
                    <a:pt x="426222" y="347155"/>
                    <a:pt x="429222" y="359113"/>
                    <a:pt x="423863" y="368300"/>
                  </a:cubicBezTo>
                  <a:cubicBezTo>
                    <a:pt x="420490" y="374082"/>
                    <a:pt x="404813" y="374650"/>
                    <a:pt x="404813" y="374650"/>
                  </a:cubicBezTo>
                  <a:cubicBezTo>
                    <a:pt x="393080" y="392249"/>
                    <a:pt x="405176" y="378329"/>
                    <a:pt x="388938" y="387350"/>
                  </a:cubicBezTo>
                  <a:cubicBezTo>
                    <a:pt x="369770" y="397999"/>
                    <a:pt x="374345" y="399537"/>
                    <a:pt x="357188" y="406400"/>
                  </a:cubicBezTo>
                  <a:cubicBezTo>
                    <a:pt x="350973" y="408886"/>
                    <a:pt x="344488" y="410633"/>
                    <a:pt x="338138" y="412750"/>
                  </a:cubicBezTo>
                  <a:cubicBezTo>
                    <a:pt x="334963" y="413808"/>
                    <a:pt x="331914" y="415375"/>
                    <a:pt x="328613" y="415925"/>
                  </a:cubicBezTo>
                  <a:cubicBezTo>
                    <a:pt x="322263" y="416983"/>
                    <a:pt x="315876" y="417837"/>
                    <a:pt x="309563" y="419100"/>
                  </a:cubicBezTo>
                  <a:cubicBezTo>
                    <a:pt x="272138" y="426585"/>
                    <a:pt x="331135" y="417379"/>
                    <a:pt x="274638" y="425450"/>
                  </a:cubicBezTo>
                  <a:cubicBezTo>
                    <a:pt x="268288" y="427567"/>
                    <a:pt x="259301" y="426231"/>
                    <a:pt x="255588" y="431800"/>
                  </a:cubicBezTo>
                  <a:cubicBezTo>
                    <a:pt x="247382" y="444110"/>
                    <a:pt x="252858" y="440118"/>
                    <a:pt x="239713" y="444500"/>
                  </a:cubicBezTo>
                  <a:cubicBezTo>
                    <a:pt x="232998" y="471360"/>
                    <a:pt x="242146" y="444026"/>
                    <a:pt x="227013" y="466725"/>
                  </a:cubicBezTo>
                  <a:cubicBezTo>
                    <a:pt x="214744" y="485128"/>
                    <a:pt x="235615" y="468398"/>
                    <a:pt x="214313" y="482600"/>
                  </a:cubicBezTo>
                  <a:cubicBezTo>
                    <a:pt x="213255" y="485775"/>
                    <a:pt x="212994" y="489340"/>
                    <a:pt x="211138" y="492125"/>
                  </a:cubicBezTo>
                  <a:cubicBezTo>
                    <a:pt x="204702" y="501779"/>
                    <a:pt x="198845" y="503034"/>
                    <a:pt x="188913" y="508000"/>
                  </a:cubicBezTo>
                  <a:cubicBezTo>
                    <a:pt x="170921" y="534987"/>
                    <a:pt x="200555" y="493183"/>
                    <a:pt x="163513" y="530225"/>
                  </a:cubicBezTo>
                  <a:cubicBezTo>
                    <a:pt x="151290" y="542448"/>
                    <a:pt x="157724" y="537259"/>
                    <a:pt x="144463" y="546100"/>
                  </a:cubicBezTo>
                  <a:cubicBezTo>
                    <a:pt x="130261" y="567402"/>
                    <a:pt x="146991" y="546531"/>
                    <a:pt x="128588" y="558800"/>
                  </a:cubicBezTo>
                  <a:cubicBezTo>
                    <a:pt x="118153" y="565757"/>
                    <a:pt x="120034" y="569065"/>
                    <a:pt x="112713" y="577850"/>
                  </a:cubicBezTo>
                  <a:cubicBezTo>
                    <a:pt x="109838" y="581299"/>
                    <a:pt x="106363" y="584200"/>
                    <a:pt x="103188" y="587375"/>
                  </a:cubicBezTo>
                  <a:cubicBezTo>
                    <a:pt x="102130" y="590550"/>
                    <a:pt x="101638" y="593974"/>
                    <a:pt x="100013" y="596900"/>
                  </a:cubicBezTo>
                  <a:cubicBezTo>
                    <a:pt x="96307" y="603571"/>
                    <a:pt x="89726" y="608710"/>
                    <a:pt x="87313" y="615950"/>
                  </a:cubicBezTo>
                  <a:cubicBezTo>
                    <a:pt x="76643" y="647961"/>
                    <a:pt x="92923" y="598308"/>
                    <a:pt x="80963" y="638175"/>
                  </a:cubicBezTo>
                  <a:cubicBezTo>
                    <a:pt x="79040" y="644586"/>
                    <a:pt x="76236" y="650731"/>
                    <a:pt x="74613" y="657225"/>
                  </a:cubicBezTo>
                  <a:cubicBezTo>
                    <a:pt x="72496" y="665692"/>
                    <a:pt x="71023" y="674346"/>
                    <a:pt x="68263" y="682625"/>
                  </a:cubicBezTo>
                  <a:cubicBezTo>
                    <a:pt x="67205" y="685800"/>
                    <a:pt x="65900" y="688903"/>
                    <a:pt x="65088" y="692150"/>
                  </a:cubicBezTo>
                  <a:cubicBezTo>
                    <a:pt x="59932" y="712774"/>
                    <a:pt x="62689" y="710916"/>
                    <a:pt x="58738" y="736600"/>
                  </a:cubicBezTo>
                  <a:cubicBezTo>
                    <a:pt x="58074" y="740913"/>
                    <a:pt x="56510" y="745040"/>
                    <a:pt x="55563" y="749300"/>
                  </a:cubicBezTo>
                  <a:cubicBezTo>
                    <a:pt x="49579" y="776226"/>
                    <a:pt x="55950" y="754489"/>
                    <a:pt x="46038" y="784225"/>
                  </a:cubicBezTo>
                  <a:cubicBezTo>
                    <a:pt x="42529" y="794751"/>
                    <a:pt x="38696" y="805061"/>
                    <a:pt x="36513" y="815975"/>
                  </a:cubicBezTo>
                  <a:cubicBezTo>
                    <a:pt x="35250" y="822288"/>
                    <a:pt x="34899" y="828780"/>
                    <a:pt x="33338" y="835025"/>
                  </a:cubicBezTo>
                  <a:cubicBezTo>
                    <a:pt x="31715" y="841519"/>
                    <a:pt x="29105" y="847725"/>
                    <a:pt x="26988" y="854075"/>
                  </a:cubicBezTo>
                  <a:lnTo>
                    <a:pt x="23813" y="863600"/>
                  </a:lnTo>
                  <a:lnTo>
                    <a:pt x="20638" y="873125"/>
                  </a:lnTo>
                  <a:cubicBezTo>
                    <a:pt x="19580" y="893233"/>
                    <a:pt x="19286" y="913397"/>
                    <a:pt x="17463" y="933450"/>
                  </a:cubicBezTo>
                  <a:cubicBezTo>
                    <a:pt x="17160" y="936783"/>
                    <a:pt x="15785" y="939982"/>
                    <a:pt x="14288" y="942975"/>
                  </a:cubicBezTo>
                  <a:cubicBezTo>
                    <a:pt x="12581" y="946388"/>
                    <a:pt x="10055" y="949325"/>
                    <a:pt x="7938" y="952500"/>
                  </a:cubicBezTo>
                  <a:cubicBezTo>
                    <a:pt x="6880" y="956733"/>
                    <a:pt x="5273" y="960866"/>
                    <a:pt x="4763" y="965200"/>
                  </a:cubicBezTo>
                  <a:cubicBezTo>
                    <a:pt x="932" y="997759"/>
                    <a:pt x="-172" y="1027553"/>
                    <a:pt x="4763" y="1060450"/>
                  </a:cubicBezTo>
                  <a:cubicBezTo>
                    <a:pt x="5329" y="1064224"/>
                    <a:pt x="9406" y="1066562"/>
                    <a:pt x="11113" y="1069975"/>
                  </a:cubicBezTo>
                  <a:cubicBezTo>
                    <a:pt x="12610" y="1072968"/>
                    <a:pt x="11921" y="1077133"/>
                    <a:pt x="14288" y="1079500"/>
                  </a:cubicBezTo>
                  <a:cubicBezTo>
                    <a:pt x="16655" y="1081867"/>
                    <a:pt x="20887" y="1081050"/>
                    <a:pt x="23813" y="1082675"/>
                  </a:cubicBezTo>
                  <a:cubicBezTo>
                    <a:pt x="30484" y="1086381"/>
                    <a:pt x="36513" y="1091142"/>
                    <a:pt x="42863" y="1095375"/>
                  </a:cubicBezTo>
                  <a:lnTo>
                    <a:pt x="52388" y="1101725"/>
                  </a:lnTo>
                  <a:cubicBezTo>
                    <a:pt x="70586" y="1129022"/>
                    <a:pt x="46355" y="1096898"/>
                    <a:pt x="68263" y="1114425"/>
                  </a:cubicBezTo>
                  <a:cubicBezTo>
                    <a:pt x="71243" y="1116809"/>
                    <a:pt x="71741" y="1121437"/>
                    <a:pt x="74613" y="1123950"/>
                  </a:cubicBezTo>
                  <a:cubicBezTo>
                    <a:pt x="80356" y="1128976"/>
                    <a:pt x="93663" y="1136650"/>
                    <a:pt x="93663" y="1136650"/>
                  </a:cubicBezTo>
                  <a:cubicBezTo>
                    <a:pt x="94721" y="1143000"/>
                    <a:pt x="92599" y="1150855"/>
                    <a:pt x="96838" y="1155700"/>
                  </a:cubicBezTo>
                  <a:cubicBezTo>
                    <a:pt x="101246" y="1160737"/>
                    <a:pt x="109538" y="1159933"/>
                    <a:pt x="115888" y="1162050"/>
                  </a:cubicBezTo>
                  <a:cubicBezTo>
                    <a:pt x="135503" y="1168588"/>
                    <a:pt x="122083" y="1164892"/>
                    <a:pt x="157163" y="1168400"/>
                  </a:cubicBezTo>
                  <a:cubicBezTo>
                    <a:pt x="158221" y="1171575"/>
                    <a:pt x="160338" y="1174578"/>
                    <a:pt x="160338" y="1177925"/>
                  </a:cubicBezTo>
                  <a:cubicBezTo>
                    <a:pt x="160338" y="1192790"/>
                    <a:pt x="157332" y="1202649"/>
                    <a:pt x="153988" y="1216025"/>
                  </a:cubicBezTo>
                  <a:cubicBezTo>
                    <a:pt x="148199" y="1273912"/>
                    <a:pt x="152953" y="1222396"/>
                    <a:pt x="147638" y="1298575"/>
                  </a:cubicBezTo>
                  <a:cubicBezTo>
                    <a:pt x="145644" y="1327159"/>
                    <a:pt x="141288" y="1384300"/>
                    <a:pt x="141288" y="1384300"/>
                  </a:cubicBezTo>
                  <a:cubicBezTo>
                    <a:pt x="142346" y="1424517"/>
                    <a:pt x="141527" y="1464827"/>
                    <a:pt x="144463" y="1504950"/>
                  </a:cubicBezTo>
                  <a:cubicBezTo>
                    <a:pt x="144741" y="1508756"/>
                    <a:pt x="147941" y="1511962"/>
                    <a:pt x="150813" y="1514475"/>
                  </a:cubicBezTo>
                  <a:cubicBezTo>
                    <a:pt x="156556" y="1519501"/>
                    <a:pt x="169863" y="1527175"/>
                    <a:pt x="169863" y="1527175"/>
                  </a:cubicBezTo>
                  <a:cubicBezTo>
                    <a:pt x="170921" y="1530350"/>
                    <a:pt x="171413" y="1533774"/>
                    <a:pt x="173038" y="1536700"/>
                  </a:cubicBezTo>
                  <a:cubicBezTo>
                    <a:pt x="176744" y="1543371"/>
                    <a:pt x="183325" y="1548510"/>
                    <a:pt x="185738" y="1555750"/>
                  </a:cubicBezTo>
                  <a:cubicBezTo>
                    <a:pt x="186796" y="1558925"/>
                    <a:pt x="187416" y="1562282"/>
                    <a:pt x="188913" y="1565275"/>
                  </a:cubicBezTo>
                  <a:cubicBezTo>
                    <a:pt x="201223" y="1589894"/>
                    <a:pt x="190458" y="1560384"/>
                    <a:pt x="198438" y="1584325"/>
                  </a:cubicBezTo>
                  <a:cubicBezTo>
                    <a:pt x="197380" y="1599142"/>
                    <a:pt x="196999" y="1614022"/>
                    <a:pt x="195263" y="1628775"/>
                  </a:cubicBezTo>
                  <a:cubicBezTo>
                    <a:pt x="194872" y="1632099"/>
                    <a:pt x="192279" y="1634959"/>
                    <a:pt x="192088" y="1638300"/>
                  </a:cubicBezTo>
                  <a:cubicBezTo>
                    <a:pt x="190155" y="1672128"/>
                    <a:pt x="191580" y="1706122"/>
                    <a:pt x="188913" y="1739900"/>
                  </a:cubicBezTo>
                  <a:cubicBezTo>
                    <a:pt x="188386" y="1746573"/>
                    <a:pt x="184680" y="1752600"/>
                    <a:pt x="182563" y="1758950"/>
                  </a:cubicBezTo>
                  <a:lnTo>
                    <a:pt x="176213" y="1778000"/>
                  </a:lnTo>
                  <a:cubicBezTo>
                    <a:pt x="175155" y="1781175"/>
                    <a:pt x="174894" y="1784740"/>
                    <a:pt x="173038" y="1787525"/>
                  </a:cubicBezTo>
                  <a:cubicBezTo>
                    <a:pt x="170921" y="1790700"/>
                    <a:pt x="168395" y="1793637"/>
                    <a:pt x="166688" y="1797050"/>
                  </a:cubicBezTo>
                  <a:cubicBezTo>
                    <a:pt x="165191" y="1800043"/>
                    <a:pt x="165173" y="1803669"/>
                    <a:pt x="163513" y="1806575"/>
                  </a:cubicBezTo>
                  <a:cubicBezTo>
                    <a:pt x="160888" y="1811169"/>
                    <a:pt x="157163" y="1815042"/>
                    <a:pt x="153988" y="1819275"/>
                  </a:cubicBezTo>
                  <a:cubicBezTo>
                    <a:pt x="152930" y="1823508"/>
                    <a:pt x="152012" y="1827779"/>
                    <a:pt x="150813" y="1831975"/>
                  </a:cubicBezTo>
                  <a:cubicBezTo>
                    <a:pt x="149894" y="1835193"/>
                    <a:pt x="148294" y="1838218"/>
                    <a:pt x="147638" y="1841500"/>
                  </a:cubicBezTo>
                  <a:cubicBezTo>
                    <a:pt x="146170" y="1848838"/>
                    <a:pt x="146146" y="1856433"/>
                    <a:pt x="144463" y="1863725"/>
                  </a:cubicBezTo>
                  <a:cubicBezTo>
                    <a:pt x="135302" y="1903422"/>
                    <a:pt x="140316" y="1863693"/>
                    <a:pt x="134938" y="1898650"/>
                  </a:cubicBezTo>
                  <a:cubicBezTo>
                    <a:pt x="127249" y="1948627"/>
                    <a:pt x="135868" y="1903526"/>
                    <a:pt x="128588" y="1939925"/>
                  </a:cubicBezTo>
                  <a:cubicBezTo>
                    <a:pt x="127530" y="1953683"/>
                    <a:pt x="126120" y="1967419"/>
                    <a:pt x="125413" y="1981200"/>
                  </a:cubicBezTo>
                  <a:cubicBezTo>
                    <a:pt x="124003" y="2008701"/>
                    <a:pt x="124978" y="2036350"/>
                    <a:pt x="122238" y="2063750"/>
                  </a:cubicBezTo>
                  <a:cubicBezTo>
                    <a:pt x="121767" y="2068460"/>
                    <a:pt x="119235" y="2073103"/>
                    <a:pt x="115888" y="2076450"/>
                  </a:cubicBezTo>
                  <a:cubicBezTo>
                    <a:pt x="113521" y="2078817"/>
                    <a:pt x="109538" y="2078567"/>
                    <a:pt x="106363" y="2079625"/>
                  </a:cubicBezTo>
                  <a:cubicBezTo>
                    <a:pt x="91442" y="2094546"/>
                    <a:pt x="99329" y="2085414"/>
                    <a:pt x="84138" y="2108200"/>
                  </a:cubicBezTo>
                  <a:lnTo>
                    <a:pt x="77788" y="2117725"/>
                  </a:lnTo>
                  <a:cubicBezTo>
                    <a:pt x="78846" y="2124075"/>
                    <a:pt x="76724" y="2131930"/>
                    <a:pt x="80963" y="2136775"/>
                  </a:cubicBezTo>
                  <a:cubicBezTo>
                    <a:pt x="85371" y="2141812"/>
                    <a:pt x="93663" y="2141008"/>
                    <a:pt x="100013" y="2143125"/>
                  </a:cubicBezTo>
                  <a:lnTo>
                    <a:pt x="109538" y="2146300"/>
                  </a:lnTo>
                  <a:cubicBezTo>
                    <a:pt x="111655" y="2149475"/>
                    <a:pt x="113445" y="2152894"/>
                    <a:pt x="115888" y="2155825"/>
                  </a:cubicBezTo>
                  <a:cubicBezTo>
                    <a:pt x="118763" y="2159274"/>
                    <a:pt x="122922" y="2161614"/>
                    <a:pt x="125413" y="2165350"/>
                  </a:cubicBezTo>
                  <a:cubicBezTo>
                    <a:pt x="127269" y="2168135"/>
                    <a:pt x="127091" y="2171882"/>
                    <a:pt x="128588" y="2174875"/>
                  </a:cubicBezTo>
                  <a:cubicBezTo>
                    <a:pt x="130295" y="2178288"/>
                    <a:pt x="132821" y="2181225"/>
                    <a:pt x="134938" y="2184400"/>
                  </a:cubicBezTo>
                  <a:cubicBezTo>
                    <a:pt x="135996" y="2190750"/>
                    <a:pt x="136961" y="2197116"/>
                    <a:pt x="138113" y="2203450"/>
                  </a:cubicBezTo>
                  <a:cubicBezTo>
                    <a:pt x="139078" y="2208759"/>
                    <a:pt x="141288" y="2213929"/>
                    <a:pt x="141288" y="2219325"/>
                  </a:cubicBezTo>
                  <a:cubicBezTo>
                    <a:pt x="141288" y="2234179"/>
                    <a:pt x="140317" y="2249085"/>
                    <a:pt x="138113" y="2263775"/>
                  </a:cubicBezTo>
                  <a:cubicBezTo>
                    <a:pt x="137120" y="2270394"/>
                    <a:pt x="137332" y="2279112"/>
                    <a:pt x="131763" y="2282825"/>
                  </a:cubicBezTo>
                  <a:cubicBezTo>
                    <a:pt x="121965" y="2289357"/>
                    <a:pt x="120862" y="2289193"/>
                    <a:pt x="112713" y="2298700"/>
                  </a:cubicBezTo>
                  <a:cubicBezTo>
                    <a:pt x="109269" y="2302718"/>
                    <a:pt x="106264" y="2307094"/>
                    <a:pt x="103188" y="2311400"/>
                  </a:cubicBezTo>
                  <a:cubicBezTo>
                    <a:pt x="100970" y="2314505"/>
                    <a:pt x="99536" y="2318227"/>
                    <a:pt x="96838" y="2320925"/>
                  </a:cubicBezTo>
                  <a:cubicBezTo>
                    <a:pt x="94140" y="2323623"/>
                    <a:pt x="90488" y="2325158"/>
                    <a:pt x="87313" y="2327275"/>
                  </a:cubicBezTo>
                  <a:cubicBezTo>
                    <a:pt x="85196" y="2330450"/>
                    <a:pt x="82670" y="2333387"/>
                    <a:pt x="80963" y="2336800"/>
                  </a:cubicBezTo>
                  <a:cubicBezTo>
                    <a:pt x="79466" y="2339793"/>
                    <a:pt x="79879" y="2343712"/>
                    <a:pt x="77788" y="2346325"/>
                  </a:cubicBezTo>
                  <a:cubicBezTo>
                    <a:pt x="75404" y="2349305"/>
                    <a:pt x="71438" y="2350558"/>
                    <a:pt x="68263" y="2352675"/>
                  </a:cubicBezTo>
                  <a:cubicBezTo>
                    <a:pt x="61130" y="2374074"/>
                    <a:pt x="61567" y="2368708"/>
                    <a:pt x="68263" y="2406650"/>
                  </a:cubicBezTo>
                  <a:cubicBezTo>
                    <a:pt x="68926" y="2410408"/>
                    <a:pt x="72906" y="2412762"/>
                    <a:pt x="74613" y="2416175"/>
                  </a:cubicBezTo>
                  <a:cubicBezTo>
                    <a:pt x="76110" y="2419168"/>
                    <a:pt x="76869" y="2422482"/>
                    <a:pt x="77788" y="2425700"/>
                  </a:cubicBezTo>
                  <a:cubicBezTo>
                    <a:pt x="78987" y="2429896"/>
                    <a:pt x="79709" y="2434220"/>
                    <a:pt x="80963" y="2438400"/>
                  </a:cubicBezTo>
                  <a:lnTo>
                    <a:pt x="90488" y="2466975"/>
                  </a:lnTo>
                  <a:lnTo>
                    <a:pt x="93663" y="2476500"/>
                  </a:lnTo>
                  <a:cubicBezTo>
                    <a:pt x="94721" y="2479675"/>
                    <a:pt x="96288" y="2482724"/>
                    <a:pt x="96838" y="2486025"/>
                  </a:cubicBezTo>
                  <a:cubicBezTo>
                    <a:pt x="97699" y="2491194"/>
                    <a:pt x="99466" y="2507900"/>
                    <a:pt x="103188" y="2514600"/>
                  </a:cubicBezTo>
                  <a:cubicBezTo>
                    <a:pt x="106894" y="2521271"/>
                    <a:pt x="113475" y="2526410"/>
                    <a:pt x="115888" y="2533650"/>
                  </a:cubicBezTo>
                  <a:cubicBezTo>
                    <a:pt x="116946" y="2536825"/>
                    <a:pt x="118310" y="2539914"/>
                    <a:pt x="119063" y="2543175"/>
                  </a:cubicBezTo>
                  <a:cubicBezTo>
                    <a:pt x="121490" y="2553692"/>
                    <a:pt x="122000" y="2564686"/>
                    <a:pt x="125413" y="2574925"/>
                  </a:cubicBezTo>
                  <a:cubicBezTo>
                    <a:pt x="126471" y="2578100"/>
                    <a:pt x="127862" y="2581183"/>
                    <a:pt x="128588" y="2584450"/>
                  </a:cubicBezTo>
                  <a:lnTo>
                    <a:pt x="132306" y="2603257"/>
                  </a:lnTo>
                  <a:lnTo>
                    <a:pt x="132253" y="2603137"/>
                  </a:lnTo>
                  <a:cubicBezTo>
                    <a:pt x="130752" y="2601040"/>
                    <a:pt x="132976" y="2608518"/>
                    <a:pt x="132390" y="2603680"/>
                  </a:cubicBezTo>
                  <a:lnTo>
                    <a:pt x="132306" y="2603257"/>
                  </a:lnTo>
                  <a:lnTo>
                    <a:pt x="138113" y="2616200"/>
                  </a:lnTo>
                  <a:cubicBezTo>
                    <a:pt x="140599" y="2622415"/>
                    <a:pt x="140750" y="2629681"/>
                    <a:pt x="144463" y="2635250"/>
                  </a:cubicBezTo>
                  <a:cubicBezTo>
                    <a:pt x="148696" y="2641600"/>
                    <a:pt x="154750" y="2647060"/>
                    <a:pt x="157163" y="2654300"/>
                  </a:cubicBezTo>
                  <a:cubicBezTo>
                    <a:pt x="158221" y="2657475"/>
                    <a:pt x="157971" y="2661458"/>
                    <a:pt x="160338" y="2663825"/>
                  </a:cubicBezTo>
                  <a:cubicBezTo>
                    <a:pt x="162705" y="2666192"/>
                    <a:pt x="166562" y="2666450"/>
                    <a:pt x="169863" y="2667000"/>
                  </a:cubicBezTo>
                  <a:cubicBezTo>
                    <a:pt x="179316" y="2668576"/>
                    <a:pt x="188951" y="2668820"/>
                    <a:pt x="198438" y="2670175"/>
                  </a:cubicBezTo>
                  <a:cubicBezTo>
                    <a:pt x="203780" y="2670938"/>
                    <a:pt x="209078" y="2672041"/>
                    <a:pt x="214313" y="2673350"/>
                  </a:cubicBezTo>
                  <a:cubicBezTo>
                    <a:pt x="217560" y="2674162"/>
                    <a:pt x="220556" y="2675869"/>
                    <a:pt x="223838" y="2676525"/>
                  </a:cubicBezTo>
                  <a:cubicBezTo>
                    <a:pt x="231176" y="2677993"/>
                    <a:pt x="238655" y="2678642"/>
                    <a:pt x="246063" y="2679700"/>
                  </a:cubicBezTo>
                  <a:cubicBezTo>
                    <a:pt x="259821" y="2678642"/>
                    <a:pt x="273708" y="2678677"/>
                    <a:pt x="287338" y="2676525"/>
                  </a:cubicBezTo>
                  <a:cubicBezTo>
                    <a:pt x="293950" y="2675481"/>
                    <a:pt x="306388" y="2670175"/>
                    <a:pt x="306388" y="2670175"/>
                  </a:cubicBezTo>
                  <a:cubicBezTo>
                    <a:pt x="319727" y="2630159"/>
                    <a:pt x="319185" y="2635733"/>
                    <a:pt x="303213" y="2555875"/>
                  </a:cubicBezTo>
                  <a:cubicBezTo>
                    <a:pt x="302155" y="2550583"/>
                    <a:pt x="301347" y="2545235"/>
                    <a:pt x="300038" y="2540000"/>
                  </a:cubicBezTo>
                  <a:cubicBezTo>
                    <a:pt x="297598" y="2530237"/>
                    <a:pt x="296712" y="2527425"/>
                    <a:pt x="296573" y="2527785"/>
                  </a:cubicBezTo>
                  <a:lnTo>
                    <a:pt x="297491" y="2533933"/>
                  </a:lnTo>
                  <a:lnTo>
                    <a:pt x="293688" y="2514600"/>
                  </a:lnTo>
                  <a:cubicBezTo>
                    <a:pt x="292630" y="2493433"/>
                    <a:pt x="294515" y="2471912"/>
                    <a:pt x="290513" y="2451100"/>
                  </a:cubicBezTo>
                  <a:cubicBezTo>
                    <a:pt x="289072" y="2443606"/>
                    <a:pt x="280226" y="2439290"/>
                    <a:pt x="277813" y="2432050"/>
                  </a:cubicBezTo>
                  <a:cubicBezTo>
                    <a:pt x="273431" y="2418905"/>
                    <a:pt x="276494" y="2425310"/>
                    <a:pt x="268288" y="2413000"/>
                  </a:cubicBezTo>
                  <a:cubicBezTo>
                    <a:pt x="271964" y="2332136"/>
                    <a:pt x="248338" y="2340990"/>
                    <a:pt x="293688" y="2346325"/>
                  </a:cubicBezTo>
                  <a:cubicBezTo>
                    <a:pt x="304251" y="2347568"/>
                    <a:pt x="314855" y="2348442"/>
                    <a:pt x="325438" y="2349500"/>
                  </a:cubicBezTo>
                  <a:cubicBezTo>
                    <a:pt x="349379" y="2357480"/>
                    <a:pt x="319869" y="2346715"/>
                    <a:pt x="344488" y="2359025"/>
                  </a:cubicBezTo>
                  <a:cubicBezTo>
                    <a:pt x="347481" y="2360522"/>
                    <a:pt x="350838" y="2361142"/>
                    <a:pt x="354013" y="2362200"/>
                  </a:cubicBezTo>
                  <a:cubicBezTo>
                    <a:pt x="366713" y="2361142"/>
                    <a:pt x="379481" y="2360709"/>
                    <a:pt x="392113" y="2359025"/>
                  </a:cubicBezTo>
                  <a:cubicBezTo>
                    <a:pt x="395430" y="2358583"/>
                    <a:pt x="399271" y="2358217"/>
                    <a:pt x="401638" y="2355850"/>
                  </a:cubicBezTo>
                  <a:cubicBezTo>
                    <a:pt x="407034" y="2350454"/>
                    <a:pt x="409759" y="2342905"/>
                    <a:pt x="414338" y="2336800"/>
                  </a:cubicBezTo>
                  <a:cubicBezTo>
                    <a:pt x="418427" y="2331348"/>
                    <a:pt x="426499" y="2321075"/>
                    <a:pt x="430213" y="2314575"/>
                  </a:cubicBezTo>
                  <a:cubicBezTo>
                    <a:pt x="432561" y="2310466"/>
                    <a:pt x="434446" y="2306108"/>
                    <a:pt x="436563" y="2301875"/>
                  </a:cubicBezTo>
                  <a:cubicBezTo>
                    <a:pt x="435505" y="2292350"/>
                    <a:pt x="436419" y="2282392"/>
                    <a:pt x="433388" y="2273300"/>
                  </a:cubicBezTo>
                  <a:cubicBezTo>
                    <a:pt x="426284" y="2251988"/>
                    <a:pt x="410373" y="2279045"/>
                    <a:pt x="427038" y="2241550"/>
                  </a:cubicBezTo>
                  <a:cubicBezTo>
                    <a:pt x="428588" y="2238063"/>
                    <a:pt x="433632" y="2237643"/>
                    <a:pt x="436563" y="2235200"/>
                  </a:cubicBezTo>
                  <a:cubicBezTo>
                    <a:pt x="440012" y="2232325"/>
                    <a:pt x="442913" y="2228850"/>
                    <a:pt x="446088" y="2225675"/>
                  </a:cubicBezTo>
                  <a:cubicBezTo>
                    <a:pt x="452269" y="2207132"/>
                    <a:pt x="444427" y="2224161"/>
                    <a:pt x="458788" y="2209800"/>
                  </a:cubicBezTo>
                  <a:cubicBezTo>
                    <a:pt x="462530" y="2206058"/>
                    <a:pt x="464869" y="2201118"/>
                    <a:pt x="468313" y="2197100"/>
                  </a:cubicBezTo>
                  <a:cubicBezTo>
                    <a:pt x="471235" y="2193691"/>
                    <a:pt x="474663" y="2190750"/>
                    <a:pt x="477838" y="2187575"/>
                  </a:cubicBezTo>
                  <a:cubicBezTo>
                    <a:pt x="478896" y="2184400"/>
                    <a:pt x="479516" y="2181043"/>
                    <a:pt x="481013" y="2178050"/>
                  </a:cubicBezTo>
                  <a:cubicBezTo>
                    <a:pt x="482720" y="2174637"/>
                    <a:pt x="487206" y="2172338"/>
                    <a:pt x="487363" y="2168525"/>
                  </a:cubicBezTo>
                  <a:cubicBezTo>
                    <a:pt x="490405" y="2094497"/>
                    <a:pt x="488509" y="2020338"/>
                    <a:pt x="490538" y="1946275"/>
                  </a:cubicBezTo>
                  <a:cubicBezTo>
                    <a:pt x="490630" y="1942930"/>
                    <a:pt x="491857" y="1939535"/>
                    <a:pt x="493713" y="1936750"/>
                  </a:cubicBezTo>
                  <a:cubicBezTo>
                    <a:pt x="496204" y="1933014"/>
                    <a:pt x="500063" y="1930400"/>
                    <a:pt x="503238" y="1927225"/>
                  </a:cubicBezTo>
                  <a:cubicBezTo>
                    <a:pt x="509998" y="1906945"/>
                    <a:pt x="502883" y="1929942"/>
                    <a:pt x="509588" y="1898650"/>
                  </a:cubicBezTo>
                  <a:cubicBezTo>
                    <a:pt x="511417" y="1890116"/>
                    <a:pt x="514704" y="1881890"/>
                    <a:pt x="515938" y="1873250"/>
                  </a:cubicBezTo>
                  <a:cubicBezTo>
                    <a:pt x="516996" y="1865842"/>
                    <a:pt x="516074" y="1857864"/>
                    <a:pt x="519113" y="1851025"/>
                  </a:cubicBezTo>
                  <a:cubicBezTo>
                    <a:pt x="520663" y="1847538"/>
                    <a:pt x="525463" y="1846792"/>
                    <a:pt x="528638" y="1844675"/>
                  </a:cubicBezTo>
                  <a:cubicBezTo>
                    <a:pt x="531813" y="1846792"/>
                    <a:pt x="535465" y="1848327"/>
                    <a:pt x="538163" y="1851025"/>
                  </a:cubicBezTo>
                  <a:cubicBezTo>
                    <a:pt x="544318" y="1857180"/>
                    <a:pt x="545106" y="1862328"/>
                    <a:pt x="547688" y="1870075"/>
                  </a:cubicBezTo>
                  <a:cubicBezTo>
                    <a:pt x="548746" y="1877483"/>
                    <a:pt x="549524" y="1884937"/>
                    <a:pt x="550863" y="1892300"/>
                  </a:cubicBezTo>
                  <a:cubicBezTo>
                    <a:pt x="551644" y="1896593"/>
                    <a:pt x="553374" y="1900687"/>
                    <a:pt x="554038" y="1905000"/>
                  </a:cubicBezTo>
                  <a:cubicBezTo>
                    <a:pt x="557689" y="1928734"/>
                    <a:pt x="557339" y="1944107"/>
                    <a:pt x="560388" y="1968500"/>
                  </a:cubicBezTo>
                  <a:cubicBezTo>
                    <a:pt x="561115" y="1974320"/>
                    <a:pt x="564925" y="1990730"/>
                    <a:pt x="566738" y="1997075"/>
                  </a:cubicBezTo>
                  <a:cubicBezTo>
                    <a:pt x="567657" y="2000293"/>
                    <a:pt x="569187" y="2003333"/>
                    <a:pt x="569913" y="2006600"/>
                  </a:cubicBezTo>
                  <a:cubicBezTo>
                    <a:pt x="577363" y="2040127"/>
                    <a:pt x="569116" y="2013733"/>
                    <a:pt x="576263" y="2035175"/>
                  </a:cubicBezTo>
                  <a:cubicBezTo>
                    <a:pt x="577321" y="2043642"/>
                    <a:pt x="577193" y="2052343"/>
                    <a:pt x="579438" y="2060575"/>
                  </a:cubicBezTo>
                  <a:cubicBezTo>
                    <a:pt x="580442" y="2064256"/>
                    <a:pt x="583961" y="2066750"/>
                    <a:pt x="585788" y="2070100"/>
                  </a:cubicBezTo>
                  <a:cubicBezTo>
                    <a:pt x="607398" y="2109718"/>
                    <a:pt x="590333" y="2083268"/>
                    <a:pt x="604838" y="2105025"/>
                  </a:cubicBezTo>
                  <a:cubicBezTo>
                    <a:pt x="605896" y="2111375"/>
                    <a:pt x="606616" y="2117791"/>
                    <a:pt x="608013" y="2124075"/>
                  </a:cubicBezTo>
                  <a:cubicBezTo>
                    <a:pt x="608739" y="2127342"/>
                    <a:pt x="610462" y="2130333"/>
                    <a:pt x="611188" y="2133600"/>
                  </a:cubicBezTo>
                  <a:cubicBezTo>
                    <a:pt x="612400" y="2139055"/>
                    <a:pt x="614618" y="2158538"/>
                    <a:pt x="617538" y="2165350"/>
                  </a:cubicBezTo>
                  <a:cubicBezTo>
                    <a:pt x="619041" y="2168857"/>
                    <a:pt x="622338" y="2171388"/>
                    <a:pt x="623888" y="2174875"/>
                  </a:cubicBezTo>
                  <a:cubicBezTo>
                    <a:pt x="626606" y="2180992"/>
                    <a:pt x="628615" y="2187431"/>
                    <a:pt x="630238" y="2193925"/>
                  </a:cubicBezTo>
                  <a:cubicBezTo>
                    <a:pt x="631296" y="2198158"/>
                    <a:pt x="631694" y="2202614"/>
                    <a:pt x="633413" y="2206625"/>
                  </a:cubicBezTo>
                  <a:cubicBezTo>
                    <a:pt x="634916" y="2210132"/>
                    <a:pt x="638213" y="2212663"/>
                    <a:pt x="639763" y="2216150"/>
                  </a:cubicBezTo>
                  <a:cubicBezTo>
                    <a:pt x="642481" y="2222267"/>
                    <a:pt x="639439" y="2234687"/>
                    <a:pt x="646113" y="2235200"/>
                  </a:cubicBezTo>
                  <a:lnTo>
                    <a:pt x="687388" y="2238375"/>
                  </a:lnTo>
                  <a:cubicBezTo>
                    <a:pt x="693738" y="2240492"/>
                    <a:pt x="704815" y="2238231"/>
                    <a:pt x="706438" y="2244725"/>
                  </a:cubicBezTo>
                  <a:cubicBezTo>
                    <a:pt x="707496" y="2248958"/>
                    <a:pt x="708359" y="2253245"/>
                    <a:pt x="709613" y="2257425"/>
                  </a:cubicBezTo>
                  <a:cubicBezTo>
                    <a:pt x="711536" y="2263836"/>
                    <a:pt x="715963" y="2276475"/>
                    <a:pt x="715963" y="2276475"/>
                  </a:cubicBezTo>
                  <a:cubicBezTo>
                    <a:pt x="717964" y="2290481"/>
                    <a:pt x="721551" y="2313937"/>
                    <a:pt x="722313" y="2327275"/>
                  </a:cubicBezTo>
                  <a:cubicBezTo>
                    <a:pt x="723884" y="2354767"/>
                    <a:pt x="723770" y="2382342"/>
                    <a:pt x="725488" y="2409825"/>
                  </a:cubicBezTo>
                  <a:cubicBezTo>
                    <a:pt x="726873" y="2431980"/>
                    <a:pt x="729633" y="2426405"/>
                    <a:pt x="735013" y="2447925"/>
                  </a:cubicBezTo>
                  <a:cubicBezTo>
                    <a:pt x="736071" y="2452158"/>
                    <a:pt x="737241" y="2456365"/>
                    <a:pt x="738188" y="2460625"/>
                  </a:cubicBezTo>
                  <a:cubicBezTo>
                    <a:pt x="739359" y="2465893"/>
                    <a:pt x="739468" y="2471447"/>
                    <a:pt x="741363" y="2476500"/>
                  </a:cubicBezTo>
                  <a:cubicBezTo>
                    <a:pt x="742703" y="2480073"/>
                    <a:pt x="746163" y="2482538"/>
                    <a:pt x="747713" y="2486025"/>
                  </a:cubicBezTo>
                  <a:cubicBezTo>
                    <a:pt x="750431" y="2492142"/>
                    <a:pt x="751946" y="2498725"/>
                    <a:pt x="754063" y="2505075"/>
                  </a:cubicBezTo>
                  <a:lnTo>
                    <a:pt x="757238" y="2514600"/>
                  </a:lnTo>
                  <a:lnTo>
                    <a:pt x="760413" y="2524125"/>
                  </a:lnTo>
                  <a:cubicBezTo>
                    <a:pt x="761514" y="2534030"/>
                    <a:pt x="764498" y="2563599"/>
                    <a:pt x="766763" y="2574925"/>
                  </a:cubicBezTo>
                  <a:cubicBezTo>
                    <a:pt x="774309" y="2612655"/>
                    <a:pt x="770206" y="2588563"/>
                    <a:pt x="776288" y="2609850"/>
                  </a:cubicBezTo>
                  <a:cubicBezTo>
                    <a:pt x="777487" y="2614046"/>
                    <a:pt x="778405" y="2618317"/>
                    <a:pt x="779463" y="2622550"/>
                  </a:cubicBezTo>
                  <a:cubicBezTo>
                    <a:pt x="778405" y="2647950"/>
                    <a:pt x="778099" y="2673393"/>
                    <a:pt x="776288" y="2698750"/>
                  </a:cubicBezTo>
                  <a:cubicBezTo>
                    <a:pt x="775977" y="2703103"/>
                    <a:pt x="773385" y="2707095"/>
                    <a:pt x="773113" y="2711450"/>
                  </a:cubicBezTo>
                  <a:cubicBezTo>
                    <a:pt x="771263" y="2741044"/>
                    <a:pt x="770996" y="2770717"/>
                    <a:pt x="769938" y="2800350"/>
                  </a:cubicBezTo>
                  <a:cubicBezTo>
                    <a:pt x="770996" y="2814108"/>
                    <a:pt x="767677" y="2828942"/>
                    <a:pt x="773113" y="2841625"/>
                  </a:cubicBezTo>
                  <a:cubicBezTo>
                    <a:pt x="775239" y="2846585"/>
                    <a:pt x="783782" y="2843380"/>
                    <a:pt x="788988" y="2844800"/>
                  </a:cubicBezTo>
                  <a:cubicBezTo>
                    <a:pt x="795446" y="2846561"/>
                    <a:pt x="801688" y="2849033"/>
                    <a:pt x="808038" y="2851150"/>
                  </a:cubicBezTo>
                  <a:cubicBezTo>
                    <a:pt x="811213" y="2852208"/>
                    <a:pt x="814778" y="2852469"/>
                    <a:pt x="817563" y="2854325"/>
                  </a:cubicBezTo>
                  <a:cubicBezTo>
                    <a:pt x="820738" y="2856442"/>
                    <a:pt x="823601" y="2859125"/>
                    <a:pt x="827088" y="2860675"/>
                  </a:cubicBezTo>
                  <a:cubicBezTo>
                    <a:pt x="833205" y="2863393"/>
                    <a:pt x="839788" y="2864908"/>
                    <a:pt x="846138" y="2867025"/>
                  </a:cubicBezTo>
                  <a:cubicBezTo>
                    <a:pt x="849313" y="2868083"/>
                    <a:pt x="852381" y="2869544"/>
                    <a:pt x="855663" y="2870200"/>
                  </a:cubicBezTo>
                  <a:lnTo>
                    <a:pt x="871538" y="2873375"/>
                  </a:lnTo>
                  <a:cubicBezTo>
                    <a:pt x="877872" y="2874527"/>
                    <a:pt x="884275" y="2875287"/>
                    <a:pt x="890588" y="2876550"/>
                  </a:cubicBezTo>
                  <a:cubicBezTo>
                    <a:pt x="894867" y="2877406"/>
                    <a:pt x="898984" y="2879008"/>
                    <a:pt x="903288" y="2879725"/>
                  </a:cubicBezTo>
                  <a:cubicBezTo>
                    <a:pt x="932087" y="2884525"/>
                    <a:pt x="959298" y="2884511"/>
                    <a:pt x="989013" y="2886075"/>
                  </a:cubicBezTo>
                  <a:cubicBezTo>
                    <a:pt x="999596" y="2885017"/>
                    <a:pt x="1010251" y="2884517"/>
                    <a:pt x="1020763" y="2882900"/>
                  </a:cubicBezTo>
                  <a:cubicBezTo>
                    <a:pt x="1024071" y="2882391"/>
                    <a:pt x="1027921" y="2882092"/>
                    <a:pt x="1030288" y="2879725"/>
                  </a:cubicBezTo>
                  <a:cubicBezTo>
                    <a:pt x="1032655" y="2877358"/>
                    <a:pt x="1031966" y="2873193"/>
                    <a:pt x="1033463" y="2870200"/>
                  </a:cubicBezTo>
                  <a:cubicBezTo>
                    <a:pt x="1037883" y="2861359"/>
                    <a:pt x="1042316" y="2858172"/>
                    <a:pt x="1049338" y="2851150"/>
                  </a:cubicBezTo>
                  <a:cubicBezTo>
                    <a:pt x="1048280" y="2840567"/>
                    <a:pt x="1049526" y="2829490"/>
                    <a:pt x="1046163" y="2819400"/>
                  </a:cubicBezTo>
                  <a:cubicBezTo>
                    <a:pt x="1044956" y="2815780"/>
                    <a:pt x="1040125" y="2814600"/>
                    <a:pt x="1036638" y="2813050"/>
                  </a:cubicBezTo>
                  <a:cubicBezTo>
                    <a:pt x="1030521" y="2810332"/>
                    <a:pt x="1017588" y="2806700"/>
                    <a:pt x="1017588" y="2806700"/>
                  </a:cubicBezTo>
                  <a:cubicBezTo>
                    <a:pt x="1014413" y="2803525"/>
                    <a:pt x="1011799" y="2799666"/>
                    <a:pt x="1008063" y="2797175"/>
                  </a:cubicBezTo>
                  <a:cubicBezTo>
                    <a:pt x="1005278" y="2795319"/>
                    <a:pt x="1000905" y="2796367"/>
                    <a:pt x="998538" y="2794000"/>
                  </a:cubicBezTo>
                  <a:cubicBezTo>
                    <a:pt x="996171" y="2791633"/>
                    <a:pt x="997418" y="2787117"/>
                    <a:pt x="995363" y="2784475"/>
                  </a:cubicBezTo>
                  <a:cubicBezTo>
                    <a:pt x="989850" y="2777386"/>
                    <a:pt x="976313" y="2765425"/>
                    <a:pt x="976313" y="2765425"/>
                  </a:cubicBezTo>
                  <a:lnTo>
                    <a:pt x="966788" y="2736850"/>
                  </a:lnTo>
                  <a:cubicBezTo>
                    <a:pt x="965730" y="2733675"/>
                    <a:pt x="964163" y="2730626"/>
                    <a:pt x="963613" y="2727325"/>
                  </a:cubicBezTo>
                  <a:lnTo>
                    <a:pt x="957263" y="2689225"/>
                  </a:lnTo>
                  <a:cubicBezTo>
                    <a:pt x="956205" y="2682875"/>
                    <a:pt x="957659" y="2675531"/>
                    <a:pt x="954088" y="2670175"/>
                  </a:cubicBezTo>
                  <a:cubicBezTo>
                    <a:pt x="949855" y="2663825"/>
                    <a:pt x="943801" y="2658365"/>
                    <a:pt x="941388" y="2651125"/>
                  </a:cubicBezTo>
                  <a:cubicBezTo>
                    <a:pt x="938244" y="2641694"/>
                    <a:pt x="936235" y="2630097"/>
                    <a:pt x="928688" y="2622550"/>
                  </a:cubicBezTo>
                  <a:cubicBezTo>
                    <a:pt x="925990" y="2619852"/>
                    <a:pt x="922338" y="2618317"/>
                    <a:pt x="919163" y="2616200"/>
                  </a:cubicBezTo>
                  <a:cubicBezTo>
                    <a:pt x="917046" y="2613025"/>
                    <a:pt x="914520" y="2610088"/>
                    <a:pt x="912813" y="2606675"/>
                  </a:cubicBezTo>
                  <a:cubicBezTo>
                    <a:pt x="911316" y="2603682"/>
                    <a:pt x="911263" y="2600076"/>
                    <a:pt x="909638" y="2597150"/>
                  </a:cubicBezTo>
                  <a:cubicBezTo>
                    <a:pt x="905932" y="2590479"/>
                    <a:pt x="899351" y="2585340"/>
                    <a:pt x="896938" y="2578100"/>
                  </a:cubicBezTo>
                  <a:lnTo>
                    <a:pt x="890588" y="2559050"/>
                  </a:lnTo>
                  <a:cubicBezTo>
                    <a:pt x="891646" y="2532592"/>
                    <a:pt x="892058" y="2506100"/>
                    <a:pt x="893763" y="2479675"/>
                  </a:cubicBezTo>
                  <a:cubicBezTo>
                    <a:pt x="894177" y="2473251"/>
                    <a:pt x="895786" y="2466959"/>
                    <a:pt x="896938" y="2460625"/>
                  </a:cubicBezTo>
                  <a:cubicBezTo>
                    <a:pt x="901726" y="2434291"/>
                    <a:pt x="898192" y="2454982"/>
                    <a:pt x="903288" y="2432050"/>
                  </a:cubicBezTo>
                  <a:cubicBezTo>
                    <a:pt x="906246" y="2418737"/>
                    <a:pt x="907340" y="2410911"/>
                    <a:pt x="909638" y="2397125"/>
                  </a:cubicBezTo>
                  <a:cubicBezTo>
                    <a:pt x="910696" y="2363258"/>
                    <a:pt x="911032" y="2329361"/>
                    <a:pt x="912813" y="2295525"/>
                  </a:cubicBezTo>
                  <a:cubicBezTo>
                    <a:pt x="913737" y="2277966"/>
                    <a:pt x="915408" y="2280091"/>
                    <a:pt x="919163" y="2266950"/>
                  </a:cubicBezTo>
                  <a:cubicBezTo>
                    <a:pt x="922030" y="2256917"/>
                    <a:pt x="924379" y="2245406"/>
                    <a:pt x="925513" y="2235200"/>
                  </a:cubicBezTo>
                  <a:cubicBezTo>
                    <a:pt x="927513" y="2217197"/>
                    <a:pt x="922065" y="2200548"/>
                    <a:pt x="935038" y="2187575"/>
                  </a:cubicBezTo>
                  <a:cubicBezTo>
                    <a:pt x="937736" y="2184877"/>
                    <a:pt x="941388" y="2183342"/>
                    <a:pt x="944563" y="2181225"/>
                  </a:cubicBezTo>
                  <a:cubicBezTo>
                    <a:pt x="945621" y="2178050"/>
                    <a:pt x="945882" y="2174485"/>
                    <a:pt x="947738" y="2171700"/>
                  </a:cubicBezTo>
                  <a:cubicBezTo>
                    <a:pt x="952627" y="2164366"/>
                    <a:pt x="959760" y="2160511"/>
                    <a:pt x="966788" y="2155825"/>
                  </a:cubicBezTo>
                  <a:cubicBezTo>
                    <a:pt x="979619" y="2117332"/>
                    <a:pt x="967762" y="2156204"/>
                    <a:pt x="976313" y="2117725"/>
                  </a:cubicBezTo>
                  <a:cubicBezTo>
                    <a:pt x="977039" y="2114458"/>
                    <a:pt x="978762" y="2111467"/>
                    <a:pt x="979488" y="2108200"/>
                  </a:cubicBezTo>
                  <a:cubicBezTo>
                    <a:pt x="981439" y="2099420"/>
                    <a:pt x="981550" y="2088202"/>
                    <a:pt x="985838" y="2079625"/>
                  </a:cubicBezTo>
                  <a:cubicBezTo>
                    <a:pt x="987545" y="2076212"/>
                    <a:pt x="990071" y="2073275"/>
                    <a:pt x="992188" y="2070100"/>
                  </a:cubicBezTo>
                  <a:cubicBezTo>
                    <a:pt x="991130" y="2054225"/>
                    <a:pt x="990770" y="2038288"/>
                    <a:pt x="989013" y="2022475"/>
                  </a:cubicBezTo>
                  <a:cubicBezTo>
                    <a:pt x="988643" y="2019149"/>
                    <a:pt x="986650" y="2016197"/>
                    <a:pt x="985838" y="2012950"/>
                  </a:cubicBezTo>
                  <a:cubicBezTo>
                    <a:pt x="984529" y="2007715"/>
                    <a:pt x="983628" y="2002384"/>
                    <a:pt x="982663" y="1997075"/>
                  </a:cubicBezTo>
                  <a:cubicBezTo>
                    <a:pt x="981511" y="1990741"/>
                    <a:pt x="981049" y="1984270"/>
                    <a:pt x="979488" y="1978025"/>
                  </a:cubicBezTo>
                  <a:cubicBezTo>
                    <a:pt x="977865" y="1971531"/>
                    <a:pt x="973138" y="1958975"/>
                    <a:pt x="973138" y="1958975"/>
                  </a:cubicBezTo>
                  <a:cubicBezTo>
                    <a:pt x="972080" y="1945217"/>
                    <a:pt x="971675" y="1931392"/>
                    <a:pt x="969963" y="1917700"/>
                  </a:cubicBezTo>
                  <a:cubicBezTo>
                    <a:pt x="969548" y="1914379"/>
                    <a:pt x="967444" y="1911457"/>
                    <a:pt x="966788" y="1908175"/>
                  </a:cubicBezTo>
                  <a:cubicBezTo>
                    <a:pt x="965320" y="1900837"/>
                    <a:pt x="964952" y="1893313"/>
                    <a:pt x="963613" y="1885950"/>
                  </a:cubicBezTo>
                  <a:cubicBezTo>
                    <a:pt x="960253" y="1867473"/>
                    <a:pt x="959611" y="1876291"/>
                    <a:pt x="954088" y="1854200"/>
                  </a:cubicBezTo>
                  <a:cubicBezTo>
                    <a:pt x="953030" y="1849967"/>
                    <a:pt x="952864" y="1845403"/>
                    <a:pt x="950913" y="1841500"/>
                  </a:cubicBezTo>
                  <a:cubicBezTo>
                    <a:pt x="948546" y="1836767"/>
                    <a:pt x="944563" y="1833033"/>
                    <a:pt x="941388" y="1828800"/>
                  </a:cubicBezTo>
                  <a:cubicBezTo>
                    <a:pt x="933408" y="1804859"/>
                    <a:pt x="944173" y="1834369"/>
                    <a:pt x="931863" y="1809750"/>
                  </a:cubicBezTo>
                  <a:cubicBezTo>
                    <a:pt x="930366" y="1806757"/>
                    <a:pt x="930544" y="1803010"/>
                    <a:pt x="928688" y="1800225"/>
                  </a:cubicBezTo>
                  <a:cubicBezTo>
                    <a:pt x="926197" y="1796489"/>
                    <a:pt x="922038" y="1794149"/>
                    <a:pt x="919163" y="1790700"/>
                  </a:cubicBezTo>
                  <a:cubicBezTo>
                    <a:pt x="916720" y="1787769"/>
                    <a:pt x="914930" y="1784350"/>
                    <a:pt x="912813" y="1781175"/>
                  </a:cubicBezTo>
                  <a:cubicBezTo>
                    <a:pt x="906205" y="1754744"/>
                    <a:pt x="914251" y="1780876"/>
                    <a:pt x="903288" y="1758950"/>
                  </a:cubicBezTo>
                  <a:cubicBezTo>
                    <a:pt x="890143" y="1732660"/>
                    <a:pt x="911961" y="1767197"/>
                    <a:pt x="893763" y="1739900"/>
                  </a:cubicBezTo>
                  <a:cubicBezTo>
                    <a:pt x="892419" y="1718396"/>
                    <a:pt x="891974" y="1689679"/>
                    <a:pt x="887413" y="1666875"/>
                  </a:cubicBezTo>
                  <a:cubicBezTo>
                    <a:pt x="886757" y="1663593"/>
                    <a:pt x="885050" y="1660597"/>
                    <a:pt x="884238" y="1657350"/>
                  </a:cubicBezTo>
                  <a:cubicBezTo>
                    <a:pt x="882929" y="1652115"/>
                    <a:pt x="882483" y="1646681"/>
                    <a:pt x="881063" y="1641475"/>
                  </a:cubicBezTo>
                  <a:cubicBezTo>
                    <a:pt x="879302" y="1635017"/>
                    <a:pt x="876830" y="1628775"/>
                    <a:pt x="874713" y="1622425"/>
                  </a:cubicBezTo>
                  <a:cubicBezTo>
                    <a:pt x="873655" y="1619250"/>
                    <a:pt x="872350" y="1616147"/>
                    <a:pt x="871538" y="1612900"/>
                  </a:cubicBezTo>
                  <a:lnTo>
                    <a:pt x="868363" y="1600200"/>
                  </a:lnTo>
                  <a:cubicBezTo>
                    <a:pt x="869421" y="1597025"/>
                    <a:pt x="871538" y="1594022"/>
                    <a:pt x="871538" y="1590675"/>
                  </a:cubicBezTo>
                  <a:cubicBezTo>
                    <a:pt x="871538" y="1577459"/>
                    <a:pt x="867198" y="1578819"/>
                    <a:pt x="862013" y="1568450"/>
                  </a:cubicBezTo>
                  <a:cubicBezTo>
                    <a:pt x="860516" y="1565457"/>
                    <a:pt x="860463" y="1561851"/>
                    <a:pt x="858838" y="1558925"/>
                  </a:cubicBezTo>
                  <a:cubicBezTo>
                    <a:pt x="855132" y="1552254"/>
                    <a:pt x="846138" y="1539875"/>
                    <a:pt x="846138" y="1539875"/>
                  </a:cubicBezTo>
                  <a:cubicBezTo>
                    <a:pt x="837642" y="1505889"/>
                    <a:pt x="839491" y="1518405"/>
                    <a:pt x="846138" y="1454150"/>
                  </a:cubicBezTo>
                  <a:cubicBezTo>
                    <a:pt x="846827" y="1447492"/>
                    <a:pt x="852488" y="1435100"/>
                    <a:pt x="852488" y="1435100"/>
                  </a:cubicBezTo>
                  <a:cubicBezTo>
                    <a:pt x="861060" y="1366527"/>
                    <a:pt x="848414" y="1472423"/>
                    <a:pt x="858838" y="1352550"/>
                  </a:cubicBezTo>
                  <a:cubicBezTo>
                    <a:pt x="859305" y="1347174"/>
                    <a:pt x="861192" y="1342009"/>
                    <a:pt x="862013" y="1336675"/>
                  </a:cubicBezTo>
                  <a:cubicBezTo>
                    <a:pt x="863310" y="1328242"/>
                    <a:pt x="863785" y="1319691"/>
                    <a:pt x="865188" y="1311275"/>
                  </a:cubicBezTo>
                  <a:cubicBezTo>
                    <a:pt x="865905" y="1306971"/>
                    <a:pt x="867507" y="1302854"/>
                    <a:pt x="868363" y="1298575"/>
                  </a:cubicBezTo>
                  <a:cubicBezTo>
                    <a:pt x="869626" y="1292262"/>
                    <a:pt x="870480" y="1285875"/>
                    <a:pt x="871538" y="1279525"/>
                  </a:cubicBezTo>
                  <a:cubicBezTo>
                    <a:pt x="875427" y="1155081"/>
                    <a:pt x="876667" y="1172324"/>
                    <a:pt x="871538" y="1028700"/>
                  </a:cubicBezTo>
                  <a:cubicBezTo>
                    <a:pt x="870676" y="1004557"/>
                    <a:pt x="867704" y="997488"/>
                    <a:pt x="862013" y="974725"/>
                  </a:cubicBezTo>
                  <a:lnTo>
                    <a:pt x="858838" y="962025"/>
                  </a:lnTo>
                  <a:cubicBezTo>
                    <a:pt x="859896" y="897467"/>
                    <a:pt x="859125" y="832852"/>
                    <a:pt x="862013" y="768350"/>
                  </a:cubicBezTo>
                  <a:cubicBezTo>
                    <a:pt x="862312" y="761663"/>
                    <a:pt x="866246" y="755650"/>
                    <a:pt x="868363" y="749300"/>
                  </a:cubicBezTo>
                  <a:cubicBezTo>
                    <a:pt x="870945" y="741553"/>
                    <a:pt x="871733" y="736405"/>
                    <a:pt x="877888" y="730250"/>
                  </a:cubicBezTo>
                  <a:cubicBezTo>
                    <a:pt x="880586" y="727552"/>
                    <a:pt x="884238" y="726017"/>
                    <a:pt x="887413" y="723900"/>
                  </a:cubicBezTo>
                  <a:cubicBezTo>
                    <a:pt x="889530" y="717550"/>
                    <a:pt x="894115" y="711534"/>
                    <a:pt x="893763" y="704850"/>
                  </a:cubicBezTo>
                  <a:cubicBezTo>
                    <a:pt x="891946" y="670319"/>
                    <a:pt x="901462" y="655669"/>
                    <a:pt x="884238" y="635000"/>
                  </a:cubicBezTo>
                  <a:cubicBezTo>
                    <a:pt x="881363" y="631551"/>
                    <a:pt x="878449" y="627966"/>
                    <a:pt x="874713" y="625475"/>
                  </a:cubicBezTo>
                  <a:cubicBezTo>
                    <a:pt x="871928" y="623619"/>
                    <a:pt x="868363" y="623358"/>
                    <a:pt x="865188" y="622300"/>
                  </a:cubicBezTo>
                  <a:cubicBezTo>
                    <a:pt x="862013" y="619125"/>
                    <a:pt x="858538" y="616224"/>
                    <a:pt x="855663" y="612775"/>
                  </a:cubicBezTo>
                  <a:cubicBezTo>
                    <a:pt x="850974" y="607148"/>
                    <a:pt x="845703" y="596944"/>
                    <a:pt x="842963" y="590550"/>
                  </a:cubicBezTo>
                  <a:cubicBezTo>
                    <a:pt x="841645" y="587474"/>
                    <a:pt x="841413" y="583951"/>
                    <a:pt x="839788" y="581025"/>
                  </a:cubicBezTo>
                  <a:cubicBezTo>
                    <a:pt x="836082" y="574354"/>
                    <a:pt x="829501" y="569215"/>
                    <a:pt x="827088" y="561975"/>
                  </a:cubicBezTo>
                  <a:cubicBezTo>
                    <a:pt x="819108" y="538034"/>
                    <a:pt x="829873" y="567544"/>
                    <a:pt x="817563" y="542925"/>
                  </a:cubicBezTo>
                  <a:cubicBezTo>
                    <a:pt x="814895" y="537590"/>
                    <a:pt x="812739" y="525786"/>
                    <a:pt x="811213" y="520700"/>
                  </a:cubicBezTo>
                  <a:cubicBezTo>
                    <a:pt x="809290" y="514289"/>
                    <a:pt x="808576" y="507219"/>
                    <a:pt x="804863" y="501650"/>
                  </a:cubicBezTo>
                  <a:cubicBezTo>
                    <a:pt x="783935" y="470258"/>
                    <a:pt x="802197" y="489205"/>
                    <a:pt x="782638" y="479425"/>
                  </a:cubicBezTo>
                  <a:cubicBezTo>
                    <a:pt x="779225" y="477718"/>
                    <a:pt x="776600" y="474625"/>
                    <a:pt x="773113" y="473075"/>
                  </a:cubicBezTo>
                  <a:cubicBezTo>
                    <a:pt x="766996" y="470357"/>
                    <a:pt x="754063" y="466725"/>
                    <a:pt x="754063" y="466725"/>
                  </a:cubicBezTo>
                  <a:cubicBezTo>
                    <a:pt x="750888" y="463550"/>
                    <a:pt x="748274" y="459691"/>
                    <a:pt x="744538" y="457200"/>
                  </a:cubicBezTo>
                  <a:cubicBezTo>
                    <a:pt x="741753" y="455344"/>
                    <a:pt x="738006" y="455522"/>
                    <a:pt x="735013" y="454025"/>
                  </a:cubicBezTo>
                  <a:cubicBezTo>
                    <a:pt x="731600" y="452318"/>
                    <a:pt x="728663" y="449792"/>
                    <a:pt x="725488" y="447675"/>
                  </a:cubicBezTo>
                  <a:cubicBezTo>
                    <a:pt x="721926" y="436989"/>
                    <a:pt x="722240" y="436435"/>
                    <a:pt x="715963" y="425450"/>
                  </a:cubicBezTo>
                  <a:cubicBezTo>
                    <a:pt x="714070" y="422137"/>
                    <a:pt x="711163" y="419412"/>
                    <a:pt x="709613" y="415925"/>
                  </a:cubicBezTo>
                  <a:cubicBezTo>
                    <a:pt x="706895" y="409808"/>
                    <a:pt x="705380" y="403225"/>
                    <a:pt x="703263" y="396875"/>
                  </a:cubicBezTo>
                  <a:lnTo>
                    <a:pt x="700088" y="387350"/>
                  </a:lnTo>
                  <a:cubicBezTo>
                    <a:pt x="701146" y="373592"/>
                    <a:pt x="700865" y="359664"/>
                    <a:pt x="703263" y="346075"/>
                  </a:cubicBezTo>
                  <a:cubicBezTo>
                    <a:pt x="704781" y="337473"/>
                    <a:pt x="712259" y="331258"/>
                    <a:pt x="715963" y="323850"/>
                  </a:cubicBezTo>
                  <a:cubicBezTo>
                    <a:pt x="717460" y="320857"/>
                    <a:pt x="717641" y="317318"/>
                    <a:pt x="719138" y="314325"/>
                  </a:cubicBezTo>
                  <a:cubicBezTo>
                    <a:pt x="720845" y="310912"/>
                    <a:pt x="723781" y="308213"/>
                    <a:pt x="725488" y="304800"/>
                  </a:cubicBezTo>
                  <a:cubicBezTo>
                    <a:pt x="726985" y="301807"/>
                    <a:pt x="727166" y="298268"/>
                    <a:pt x="728663" y="295275"/>
                  </a:cubicBezTo>
                  <a:cubicBezTo>
                    <a:pt x="740973" y="270656"/>
                    <a:pt x="730208" y="300166"/>
                    <a:pt x="738188" y="276225"/>
                  </a:cubicBezTo>
                  <a:cubicBezTo>
                    <a:pt x="740002" y="241764"/>
                    <a:pt x="741760" y="203001"/>
                    <a:pt x="744538" y="168275"/>
                  </a:cubicBezTo>
                  <a:cubicBezTo>
                    <a:pt x="745386" y="157673"/>
                    <a:pt x="746655" y="147108"/>
                    <a:pt x="747713" y="136525"/>
                  </a:cubicBezTo>
                  <a:cubicBezTo>
                    <a:pt x="746655" y="123825"/>
                    <a:pt x="746222" y="111057"/>
                    <a:pt x="744538" y="98425"/>
                  </a:cubicBezTo>
                  <a:cubicBezTo>
                    <a:pt x="744096" y="95108"/>
                    <a:pt x="743454" y="91513"/>
                    <a:pt x="741363" y="88900"/>
                  </a:cubicBezTo>
                  <a:cubicBezTo>
                    <a:pt x="734597" y="80443"/>
                    <a:pt x="730596" y="83976"/>
                    <a:pt x="722313" y="79375"/>
                  </a:cubicBezTo>
                  <a:cubicBezTo>
                    <a:pt x="689561" y="61179"/>
                    <a:pt x="715291" y="70684"/>
                    <a:pt x="693738" y="63500"/>
                  </a:cubicBezTo>
                  <a:cubicBezTo>
                    <a:pt x="692680" y="58208"/>
                    <a:pt x="692458" y="52678"/>
                    <a:pt x="690563" y="47625"/>
                  </a:cubicBezTo>
                  <a:cubicBezTo>
                    <a:pt x="689223" y="44052"/>
                    <a:pt x="685920" y="41513"/>
                    <a:pt x="684213" y="38100"/>
                  </a:cubicBezTo>
                  <a:cubicBezTo>
                    <a:pt x="682716" y="35107"/>
                    <a:pt x="682535" y="31568"/>
                    <a:pt x="681038" y="28575"/>
                  </a:cubicBezTo>
                  <a:cubicBezTo>
                    <a:pt x="679331" y="25162"/>
                    <a:pt x="676395" y="22463"/>
                    <a:pt x="674688" y="19050"/>
                  </a:cubicBezTo>
                  <a:cubicBezTo>
                    <a:pt x="673191" y="16057"/>
                    <a:pt x="673604" y="12138"/>
                    <a:pt x="671513" y="9525"/>
                  </a:cubicBezTo>
                  <a:cubicBezTo>
                    <a:pt x="669129" y="6545"/>
                    <a:pt x="665163" y="5292"/>
                    <a:pt x="661988" y="3175"/>
                  </a:cubicBezTo>
                  <a:close/>
                  <a:moveTo>
                    <a:pt x="0" y="0"/>
                  </a:moveTo>
                  <a:lnTo>
                    <a:pt x="1076325" y="0"/>
                  </a:lnTo>
                  <a:lnTo>
                    <a:pt x="1076325" y="2892425"/>
                  </a:lnTo>
                  <a:lnTo>
                    <a:pt x="0" y="28924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6323DE5-532B-406F-B3D2-5DC935C46476}"/>
                </a:ext>
              </a:extLst>
            </p:cNvPr>
            <p:cNvGrpSpPr/>
            <p:nvPr/>
          </p:nvGrpSpPr>
          <p:grpSpPr>
            <a:xfrm>
              <a:off x="5664924" y="1973324"/>
              <a:ext cx="1076324" cy="2892425"/>
              <a:chOff x="7689667" y="1433968"/>
              <a:chExt cx="839122" cy="20859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5424F3-F51C-4BD9-BB57-80DBC1E58F66}"/>
                  </a:ext>
                </a:extLst>
              </p:cNvPr>
              <p:cNvSpPr/>
              <p:nvPr/>
            </p:nvSpPr>
            <p:spPr>
              <a:xfrm>
                <a:off x="7691437" y="2159611"/>
                <a:ext cx="837352" cy="1360283"/>
              </a:xfrm>
              <a:prstGeom prst="rect">
                <a:avLst/>
              </a:prstGeom>
              <a:solidFill>
                <a:schemeClr val="accent1"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C1FB840-60F1-4FFB-8D23-06F0F05B313D}"/>
                  </a:ext>
                </a:extLst>
              </p:cNvPr>
              <p:cNvSpPr/>
              <p:nvPr/>
            </p:nvSpPr>
            <p:spPr>
              <a:xfrm>
                <a:off x="7689667" y="1433968"/>
                <a:ext cx="837352" cy="726440"/>
              </a:xfrm>
              <a:prstGeom prst="rect">
                <a:avLst/>
              </a:prstGeom>
              <a:solidFill>
                <a:schemeClr val="accent6">
                  <a:alpha val="5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E403A37-F9CB-48FA-9715-A8B165C99A70}"/>
              </a:ext>
            </a:extLst>
          </p:cNvPr>
          <p:cNvGrpSpPr/>
          <p:nvPr/>
        </p:nvGrpSpPr>
        <p:grpSpPr>
          <a:xfrm>
            <a:off x="9089884" y="509489"/>
            <a:ext cx="819276" cy="2085924"/>
            <a:chOff x="4212168" y="4317692"/>
            <a:chExt cx="819276" cy="208592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D95C5E2-4886-441D-A844-18024615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3938" y="4321629"/>
              <a:ext cx="817506" cy="208198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01C2EC7-D2AC-43E3-993C-20300EC5F186}"/>
                </a:ext>
              </a:extLst>
            </p:cNvPr>
            <p:cNvSpPr/>
            <p:nvPr/>
          </p:nvSpPr>
          <p:spPr>
            <a:xfrm>
              <a:off x="4212168" y="4317692"/>
              <a:ext cx="817506" cy="2081988"/>
            </a:xfrm>
            <a:custGeom>
              <a:avLst/>
              <a:gdLst>
                <a:gd name="connsiteX0" fmla="*/ 661996 w 817506"/>
                <a:gd name="connsiteY0" fmla="*/ 440291 h 2081988"/>
                <a:gd name="connsiteX1" fmla="*/ 661100 w 817506"/>
                <a:gd name="connsiteY1" fmla="*/ 441209 h 2081988"/>
                <a:gd name="connsiteX2" fmla="*/ 661104 w 817506"/>
                <a:gd name="connsiteY2" fmla="*/ 441202 h 2081988"/>
                <a:gd name="connsiteX3" fmla="*/ 661996 w 817506"/>
                <a:gd name="connsiteY3" fmla="*/ 440291 h 2081988"/>
                <a:gd name="connsiteX4" fmla="*/ 0 w 817506"/>
                <a:gd name="connsiteY4" fmla="*/ 0 h 2081988"/>
                <a:gd name="connsiteX5" fmla="*/ 817506 w 817506"/>
                <a:gd name="connsiteY5" fmla="*/ 0 h 2081988"/>
                <a:gd name="connsiteX6" fmla="*/ 817506 w 817506"/>
                <a:gd name="connsiteY6" fmla="*/ 2081988 h 2081988"/>
                <a:gd name="connsiteX7" fmla="*/ 0 w 817506"/>
                <a:gd name="connsiteY7" fmla="*/ 2081988 h 2081988"/>
                <a:gd name="connsiteX8" fmla="*/ 0 w 817506"/>
                <a:gd name="connsiteY8" fmla="*/ 702437 h 2081988"/>
                <a:gd name="connsiteX9" fmla="*/ 2116 w 817506"/>
                <a:gd name="connsiteY9" fmla="*/ 740537 h 2081988"/>
                <a:gd name="connsiteX10" fmla="*/ 4233 w 817506"/>
                <a:gd name="connsiteY10" fmla="*/ 751120 h 2081988"/>
                <a:gd name="connsiteX11" fmla="*/ 14816 w 817506"/>
                <a:gd name="connsiteY11" fmla="*/ 759587 h 2081988"/>
                <a:gd name="connsiteX12" fmla="*/ 16933 w 817506"/>
                <a:gd name="connsiteY12" fmla="*/ 765937 h 2081988"/>
                <a:gd name="connsiteX13" fmla="*/ 19050 w 817506"/>
                <a:gd name="connsiteY13" fmla="*/ 774404 h 2081988"/>
                <a:gd name="connsiteX14" fmla="*/ 23283 w 817506"/>
                <a:gd name="connsiteY14" fmla="*/ 782870 h 2081988"/>
                <a:gd name="connsiteX15" fmla="*/ 29633 w 817506"/>
                <a:gd name="connsiteY15" fmla="*/ 804037 h 2081988"/>
                <a:gd name="connsiteX16" fmla="*/ 38100 w 817506"/>
                <a:gd name="connsiteY16" fmla="*/ 816737 h 2081988"/>
                <a:gd name="connsiteX17" fmla="*/ 50800 w 817506"/>
                <a:gd name="connsiteY17" fmla="*/ 823087 h 2081988"/>
                <a:gd name="connsiteX18" fmla="*/ 57150 w 817506"/>
                <a:gd name="connsiteY18" fmla="*/ 827320 h 2081988"/>
                <a:gd name="connsiteX19" fmla="*/ 69850 w 817506"/>
                <a:gd name="connsiteY19" fmla="*/ 823087 h 2081988"/>
                <a:gd name="connsiteX20" fmla="*/ 84666 w 817506"/>
                <a:gd name="connsiteY20" fmla="*/ 816737 h 2081988"/>
                <a:gd name="connsiteX21" fmla="*/ 88900 w 817506"/>
                <a:gd name="connsiteY21" fmla="*/ 812504 h 2081988"/>
                <a:gd name="connsiteX22" fmla="*/ 95250 w 817506"/>
                <a:gd name="connsiteY22" fmla="*/ 810387 h 2081988"/>
                <a:gd name="connsiteX23" fmla="*/ 101600 w 817506"/>
                <a:gd name="connsiteY23" fmla="*/ 806154 h 2081988"/>
                <a:gd name="connsiteX24" fmla="*/ 120650 w 817506"/>
                <a:gd name="connsiteY24" fmla="*/ 804037 h 2081988"/>
                <a:gd name="connsiteX25" fmla="*/ 139700 w 817506"/>
                <a:gd name="connsiteY25" fmla="*/ 799804 h 2081988"/>
                <a:gd name="connsiteX26" fmla="*/ 152400 w 817506"/>
                <a:gd name="connsiteY26" fmla="*/ 795570 h 2081988"/>
                <a:gd name="connsiteX27" fmla="*/ 167216 w 817506"/>
                <a:gd name="connsiteY27" fmla="*/ 789220 h 2081988"/>
                <a:gd name="connsiteX28" fmla="*/ 171450 w 817506"/>
                <a:gd name="connsiteY28" fmla="*/ 784987 h 2081988"/>
                <a:gd name="connsiteX29" fmla="*/ 184150 w 817506"/>
                <a:gd name="connsiteY29" fmla="*/ 780754 h 2081988"/>
                <a:gd name="connsiteX30" fmla="*/ 190500 w 817506"/>
                <a:gd name="connsiteY30" fmla="*/ 778637 h 2081988"/>
                <a:gd name="connsiteX31" fmla="*/ 203200 w 817506"/>
                <a:gd name="connsiteY31" fmla="*/ 768054 h 2081988"/>
                <a:gd name="connsiteX32" fmla="*/ 207433 w 817506"/>
                <a:gd name="connsiteY32" fmla="*/ 763820 h 2081988"/>
                <a:gd name="connsiteX33" fmla="*/ 237066 w 817506"/>
                <a:gd name="connsiteY33" fmla="*/ 753237 h 2081988"/>
                <a:gd name="connsiteX34" fmla="*/ 254000 w 817506"/>
                <a:gd name="connsiteY34" fmla="*/ 740537 h 2081988"/>
                <a:gd name="connsiteX35" fmla="*/ 266700 w 817506"/>
                <a:gd name="connsiteY35" fmla="*/ 732070 h 2081988"/>
                <a:gd name="connsiteX36" fmla="*/ 273050 w 817506"/>
                <a:gd name="connsiteY36" fmla="*/ 727837 h 2081988"/>
                <a:gd name="connsiteX37" fmla="*/ 279400 w 817506"/>
                <a:gd name="connsiteY37" fmla="*/ 723604 h 2081988"/>
                <a:gd name="connsiteX38" fmla="*/ 296333 w 817506"/>
                <a:gd name="connsiteY38" fmla="*/ 717254 h 2081988"/>
                <a:gd name="connsiteX39" fmla="*/ 309033 w 817506"/>
                <a:gd name="connsiteY39" fmla="*/ 713020 h 2081988"/>
                <a:gd name="connsiteX40" fmla="*/ 330200 w 817506"/>
                <a:gd name="connsiteY40" fmla="*/ 702437 h 2081988"/>
                <a:gd name="connsiteX41" fmla="*/ 336550 w 817506"/>
                <a:gd name="connsiteY41" fmla="*/ 698204 h 2081988"/>
                <a:gd name="connsiteX42" fmla="*/ 340783 w 817506"/>
                <a:gd name="connsiteY42" fmla="*/ 693970 h 2081988"/>
                <a:gd name="connsiteX43" fmla="*/ 355600 w 817506"/>
                <a:gd name="connsiteY43" fmla="*/ 685504 h 2081988"/>
                <a:gd name="connsiteX44" fmla="*/ 372533 w 817506"/>
                <a:gd name="connsiteY44" fmla="*/ 666454 h 2081988"/>
                <a:gd name="connsiteX45" fmla="*/ 376766 w 817506"/>
                <a:gd name="connsiteY45" fmla="*/ 660104 h 2081988"/>
                <a:gd name="connsiteX46" fmla="*/ 385233 w 817506"/>
                <a:gd name="connsiteY46" fmla="*/ 651637 h 2081988"/>
                <a:gd name="connsiteX47" fmla="*/ 389466 w 817506"/>
                <a:gd name="connsiteY47" fmla="*/ 634704 h 2081988"/>
                <a:gd name="connsiteX48" fmla="*/ 393700 w 817506"/>
                <a:gd name="connsiteY48" fmla="*/ 628354 h 2081988"/>
                <a:gd name="connsiteX49" fmla="*/ 412750 w 817506"/>
                <a:gd name="connsiteY49" fmla="*/ 611420 h 2081988"/>
                <a:gd name="connsiteX50" fmla="*/ 423333 w 817506"/>
                <a:gd name="connsiteY50" fmla="*/ 596604 h 2081988"/>
                <a:gd name="connsiteX51" fmla="*/ 429683 w 817506"/>
                <a:gd name="connsiteY51" fmla="*/ 592370 h 2081988"/>
                <a:gd name="connsiteX52" fmla="*/ 436033 w 817506"/>
                <a:gd name="connsiteY52" fmla="*/ 586020 h 2081988"/>
                <a:gd name="connsiteX53" fmla="*/ 442383 w 817506"/>
                <a:gd name="connsiteY53" fmla="*/ 583904 h 2081988"/>
                <a:gd name="connsiteX54" fmla="*/ 455083 w 817506"/>
                <a:gd name="connsiteY54" fmla="*/ 577554 h 2081988"/>
                <a:gd name="connsiteX55" fmla="*/ 469900 w 817506"/>
                <a:gd name="connsiteY55" fmla="*/ 569087 h 2081988"/>
                <a:gd name="connsiteX56" fmla="*/ 491066 w 817506"/>
                <a:gd name="connsiteY56" fmla="*/ 556387 h 2081988"/>
                <a:gd name="connsiteX57" fmla="*/ 510116 w 817506"/>
                <a:gd name="connsiteY57" fmla="*/ 541570 h 2081988"/>
                <a:gd name="connsiteX58" fmla="*/ 516466 w 817506"/>
                <a:gd name="connsiteY58" fmla="*/ 537337 h 2081988"/>
                <a:gd name="connsiteX59" fmla="*/ 524933 w 817506"/>
                <a:gd name="connsiteY59" fmla="*/ 528870 h 2081988"/>
                <a:gd name="connsiteX60" fmla="*/ 535516 w 817506"/>
                <a:gd name="connsiteY60" fmla="*/ 520404 h 2081988"/>
                <a:gd name="connsiteX61" fmla="*/ 546100 w 817506"/>
                <a:gd name="connsiteY61" fmla="*/ 509820 h 2081988"/>
                <a:gd name="connsiteX62" fmla="*/ 554566 w 817506"/>
                <a:gd name="connsiteY62" fmla="*/ 505587 h 2081988"/>
                <a:gd name="connsiteX63" fmla="*/ 558800 w 817506"/>
                <a:gd name="connsiteY63" fmla="*/ 501354 h 2081988"/>
                <a:gd name="connsiteX64" fmla="*/ 573616 w 817506"/>
                <a:gd name="connsiteY64" fmla="*/ 492887 h 2081988"/>
                <a:gd name="connsiteX65" fmla="*/ 592666 w 817506"/>
                <a:gd name="connsiteY65" fmla="*/ 484420 h 2081988"/>
                <a:gd name="connsiteX66" fmla="*/ 620183 w 817506"/>
                <a:gd name="connsiteY66" fmla="*/ 467487 h 2081988"/>
                <a:gd name="connsiteX67" fmla="*/ 626533 w 817506"/>
                <a:gd name="connsiteY67" fmla="*/ 463254 h 2081988"/>
                <a:gd name="connsiteX68" fmla="*/ 632883 w 817506"/>
                <a:gd name="connsiteY68" fmla="*/ 461137 h 2081988"/>
                <a:gd name="connsiteX69" fmla="*/ 645583 w 817506"/>
                <a:gd name="connsiteY69" fmla="*/ 452670 h 2081988"/>
                <a:gd name="connsiteX70" fmla="*/ 654050 w 817506"/>
                <a:gd name="connsiteY70" fmla="*/ 448437 h 2081988"/>
                <a:gd name="connsiteX71" fmla="*/ 661100 w 817506"/>
                <a:gd name="connsiteY71" fmla="*/ 441209 h 2081988"/>
                <a:gd name="connsiteX72" fmla="*/ 659860 w 817506"/>
                <a:gd name="connsiteY72" fmla="*/ 443614 h 2081988"/>
                <a:gd name="connsiteX73" fmla="*/ 666750 w 817506"/>
                <a:gd name="connsiteY73" fmla="*/ 439970 h 2081988"/>
                <a:gd name="connsiteX74" fmla="*/ 673100 w 817506"/>
                <a:gd name="connsiteY74" fmla="*/ 433620 h 2081988"/>
                <a:gd name="connsiteX75" fmla="*/ 685800 w 817506"/>
                <a:gd name="connsiteY75" fmla="*/ 425154 h 2081988"/>
                <a:gd name="connsiteX76" fmla="*/ 687916 w 817506"/>
                <a:gd name="connsiteY76" fmla="*/ 418804 h 2081988"/>
                <a:gd name="connsiteX77" fmla="*/ 687916 w 817506"/>
                <a:gd name="connsiteY77" fmla="*/ 391287 h 2081988"/>
                <a:gd name="connsiteX78" fmla="*/ 681566 w 817506"/>
                <a:gd name="connsiteY78" fmla="*/ 387054 h 2081988"/>
                <a:gd name="connsiteX79" fmla="*/ 660400 w 817506"/>
                <a:gd name="connsiteY79" fmla="*/ 382820 h 2081988"/>
                <a:gd name="connsiteX80" fmla="*/ 647700 w 817506"/>
                <a:gd name="connsiteY80" fmla="*/ 378587 h 2081988"/>
                <a:gd name="connsiteX81" fmla="*/ 637116 w 817506"/>
                <a:gd name="connsiteY81" fmla="*/ 370120 h 2081988"/>
                <a:gd name="connsiteX82" fmla="*/ 630766 w 817506"/>
                <a:gd name="connsiteY82" fmla="*/ 368004 h 2081988"/>
                <a:gd name="connsiteX83" fmla="*/ 615950 w 817506"/>
                <a:gd name="connsiteY83" fmla="*/ 355304 h 2081988"/>
                <a:gd name="connsiteX84" fmla="*/ 605366 w 817506"/>
                <a:gd name="connsiteY84" fmla="*/ 353187 h 2081988"/>
                <a:gd name="connsiteX85" fmla="*/ 588433 w 817506"/>
                <a:gd name="connsiteY85" fmla="*/ 338370 h 2081988"/>
                <a:gd name="connsiteX86" fmla="*/ 584200 w 817506"/>
                <a:gd name="connsiteY86" fmla="*/ 332020 h 2081988"/>
                <a:gd name="connsiteX87" fmla="*/ 563033 w 817506"/>
                <a:gd name="connsiteY87" fmla="*/ 310854 h 2081988"/>
                <a:gd name="connsiteX88" fmla="*/ 558800 w 817506"/>
                <a:gd name="connsiteY88" fmla="*/ 306620 h 2081988"/>
                <a:gd name="connsiteX89" fmla="*/ 552450 w 817506"/>
                <a:gd name="connsiteY89" fmla="*/ 298154 h 2081988"/>
                <a:gd name="connsiteX90" fmla="*/ 550333 w 817506"/>
                <a:gd name="connsiteY90" fmla="*/ 289687 h 2081988"/>
                <a:gd name="connsiteX91" fmla="*/ 554566 w 817506"/>
                <a:gd name="connsiteY91" fmla="*/ 270637 h 2081988"/>
                <a:gd name="connsiteX92" fmla="*/ 563033 w 817506"/>
                <a:gd name="connsiteY92" fmla="*/ 253704 h 2081988"/>
                <a:gd name="connsiteX93" fmla="*/ 575733 w 817506"/>
                <a:gd name="connsiteY93" fmla="*/ 238887 h 2081988"/>
                <a:gd name="connsiteX94" fmla="*/ 577850 w 817506"/>
                <a:gd name="connsiteY94" fmla="*/ 190204 h 2081988"/>
                <a:gd name="connsiteX95" fmla="*/ 579966 w 817506"/>
                <a:gd name="connsiteY95" fmla="*/ 183854 h 2081988"/>
                <a:gd name="connsiteX96" fmla="*/ 588433 w 817506"/>
                <a:gd name="connsiteY96" fmla="*/ 156337 h 2081988"/>
                <a:gd name="connsiteX97" fmla="*/ 590550 w 817506"/>
                <a:gd name="connsiteY97" fmla="*/ 141520 h 2081988"/>
                <a:gd name="connsiteX98" fmla="*/ 592666 w 817506"/>
                <a:gd name="connsiteY98" fmla="*/ 135170 h 2081988"/>
                <a:gd name="connsiteX99" fmla="*/ 594783 w 817506"/>
                <a:gd name="connsiteY99" fmla="*/ 126704 h 2081988"/>
                <a:gd name="connsiteX100" fmla="*/ 596900 w 817506"/>
                <a:gd name="connsiteY100" fmla="*/ 120354 h 2081988"/>
                <a:gd name="connsiteX101" fmla="*/ 601133 w 817506"/>
                <a:gd name="connsiteY101" fmla="*/ 101304 h 2081988"/>
                <a:gd name="connsiteX102" fmla="*/ 594783 w 817506"/>
                <a:gd name="connsiteY102" fmla="*/ 56854 h 2081988"/>
                <a:gd name="connsiteX103" fmla="*/ 588433 w 817506"/>
                <a:gd name="connsiteY103" fmla="*/ 52620 h 2081988"/>
                <a:gd name="connsiteX104" fmla="*/ 584200 w 817506"/>
                <a:gd name="connsiteY104" fmla="*/ 46270 h 2081988"/>
                <a:gd name="connsiteX105" fmla="*/ 575733 w 817506"/>
                <a:gd name="connsiteY105" fmla="*/ 42037 h 2081988"/>
                <a:gd name="connsiteX106" fmla="*/ 556683 w 817506"/>
                <a:gd name="connsiteY106" fmla="*/ 37804 h 2081988"/>
                <a:gd name="connsiteX107" fmla="*/ 548216 w 817506"/>
                <a:gd name="connsiteY107" fmla="*/ 35687 h 2081988"/>
                <a:gd name="connsiteX108" fmla="*/ 541866 w 817506"/>
                <a:gd name="connsiteY108" fmla="*/ 31454 h 2081988"/>
                <a:gd name="connsiteX109" fmla="*/ 537633 w 817506"/>
                <a:gd name="connsiteY109" fmla="*/ 27220 h 2081988"/>
                <a:gd name="connsiteX110" fmla="*/ 529166 w 817506"/>
                <a:gd name="connsiteY110" fmla="*/ 22987 h 2081988"/>
                <a:gd name="connsiteX111" fmla="*/ 516466 w 817506"/>
                <a:gd name="connsiteY111" fmla="*/ 18754 h 2081988"/>
                <a:gd name="connsiteX112" fmla="*/ 474133 w 817506"/>
                <a:gd name="connsiteY112" fmla="*/ 22987 h 2081988"/>
                <a:gd name="connsiteX113" fmla="*/ 450850 w 817506"/>
                <a:gd name="connsiteY113" fmla="*/ 27220 h 2081988"/>
                <a:gd name="connsiteX114" fmla="*/ 389466 w 817506"/>
                <a:gd name="connsiteY114" fmla="*/ 31454 h 2081988"/>
                <a:gd name="connsiteX115" fmla="*/ 383116 w 817506"/>
                <a:gd name="connsiteY115" fmla="*/ 33570 h 2081988"/>
                <a:gd name="connsiteX116" fmla="*/ 370416 w 817506"/>
                <a:gd name="connsiteY116" fmla="*/ 39920 h 2081988"/>
                <a:gd name="connsiteX117" fmla="*/ 345016 w 817506"/>
                <a:gd name="connsiteY117" fmla="*/ 65320 h 2081988"/>
                <a:gd name="connsiteX118" fmla="*/ 342900 w 817506"/>
                <a:gd name="connsiteY118" fmla="*/ 71670 h 2081988"/>
                <a:gd name="connsiteX119" fmla="*/ 338666 w 817506"/>
                <a:gd name="connsiteY119" fmla="*/ 105537 h 2081988"/>
                <a:gd name="connsiteX120" fmla="*/ 336550 w 817506"/>
                <a:gd name="connsiteY120" fmla="*/ 107654 h 2081988"/>
                <a:gd name="connsiteX121" fmla="*/ 332316 w 817506"/>
                <a:gd name="connsiteY121" fmla="*/ 152104 h 2081988"/>
                <a:gd name="connsiteX122" fmla="*/ 330200 w 817506"/>
                <a:gd name="connsiteY122" fmla="*/ 158454 h 2081988"/>
                <a:gd name="connsiteX123" fmla="*/ 332316 w 817506"/>
                <a:gd name="connsiteY123" fmla="*/ 236770 h 2081988"/>
                <a:gd name="connsiteX124" fmla="*/ 332316 w 817506"/>
                <a:gd name="connsiteY124" fmla="*/ 268520 h 2081988"/>
                <a:gd name="connsiteX125" fmla="*/ 328083 w 817506"/>
                <a:gd name="connsiteY125" fmla="*/ 272754 h 2081988"/>
                <a:gd name="connsiteX126" fmla="*/ 306916 w 817506"/>
                <a:gd name="connsiteY126" fmla="*/ 279104 h 2081988"/>
                <a:gd name="connsiteX127" fmla="*/ 300566 w 817506"/>
                <a:gd name="connsiteY127" fmla="*/ 281220 h 2081988"/>
                <a:gd name="connsiteX128" fmla="*/ 279400 w 817506"/>
                <a:gd name="connsiteY128" fmla="*/ 283337 h 2081988"/>
                <a:gd name="connsiteX129" fmla="*/ 262466 w 817506"/>
                <a:gd name="connsiteY129" fmla="*/ 289687 h 2081988"/>
                <a:gd name="connsiteX130" fmla="*/ 254000 w 817506"/>
                <a:gd name="connsiteY130" fmla="*/ 296037 h 2081988"/>
                <a:gd name="connsiteX131" fmla="*/ 247650 w 817506"/>
                <a:gd name="connsiteY131" fmla="*/ 298154 h 2081988"/>
                <a:gd name="connsiteX132" fmla="*/ 237066 w 817506"/>
                <a:gd name="connsiteY132" fmla="*/ 304504 h 2081988"/>
                <a:gd name="connsiteX133" fmla="*/ 224366 w 817506"/>
                <a:gd name="connsiteY133" fmla="*/ 310854 h 2081988"/>
                <a:gd name="connsiteX134" fmla="*/ 215900 w 817506"/>
                <a:gd name="connsiteY134" fmla="*/ 317204 h 2081988"/>
                <a:gd name="connsiteX135" fmla="*/ 211666 w 817506"/>
                <a:gd name="connsiteY135" fmla="*/ 321437 h 2081988"/>
                <a:gd name="connsiteX136" fmla="*/ 205316 w 817506"/>
                <a:gd name="connsiteY136" fmla="*/ 323554 h 2081988"/>
                <a:gd name="connsiteX137" fmla="*/ 190500 w 817506"/>
                <a:gd name="connsiteY137" fmla="*/ 334137 h 2081988"/>
                <a:gd name="connsiteX138" fmla="*/ 175683 w 817506"/>
                <a:gd name="connsiteY138" fmla="*/ 351070 h 2081988"/>
                <a:gd name="connsiteX139" fmla="*/ 169333 w 817506"/>
                <a:gd name="connsiteY139" fmla="*/ 355304 h 2081988"/>
                <a:gd name="connsiteX140" fmla="*/ 158750 w 817506"/>
                <a:gd name="connsiteY140" fmla="*/ 368004 h 2081988"/>
                <a:gd name="connsiteX141" fmla="*/ 152400 w 817506"/>
                <a:gd name="connsiteY141" fmla="*/ 370120 h 2081988"/>
                <a:gd name="connsiteX142" fmla="*/ 141816 w 817506"/>
                <a:gd name="connsiteY142" fmla="*/ 380704 h 2081988"/>
                <a:gd name="connsiteX143" fmla="*/ 137583 w 817506"/>
                <a:gd name="connsiteY143" fmla="*/ 387054 h 2081988"/>
                <a:gd name="connsiteX144" fmla="*/ 135466 w 817506"/>
                <a:gd name="connsiteY144" fmla="*/ 395520 h 2081988"/>
                <a:gd name="connsiteX145" fmla="*/ 127000 w 817506"/>
                <a:gd name="connsiteY145" fmla="*/ 406104 h 2081988"/>
                <a:gd name="connsiteX146" fmla="*/ 120650 w 817506"/>
                <a:gd name="connsiteY146" fmla="*/ 408220 h 2081988"/>
                <a:gd name="connsiteX147" fmla="*/ 118533 w 817506"/>
                <a:gd name="connsiteY147" fmla="*/ 416687 h 2081988"/>
                <a:gd name="connsiteX148" fmla="*/ 105833 w 817506"/>
                <a:gd name="connsiteY148" fmla="*/ 425154 h 2081988"/>
                <a:gd name="connsiteX149" fmla="*/ 97366 w 817506"/>
                <a:gd name="connsiteY149" fmla="*/ 435737 h 2081988"/>
                <a:gd name="connsiteX150" fmla="*/ 93133 w 817506"/>
                <a:gd name="connsiteY150" fmla="*/ 442087 h 2081988"/>
                <a:gd name="connsiteX151" fmla="*/ 86783 w 817506"/>
                <a:gd name="connsiteY151" fmla="*/ 444204 h 2081988"/>
                <a:gd name="connsiteX152" fmla="*/ 84666 w 817506"/>
                <a:gd name="connsiteY152" fmla="*/ 450554 h 2081988"/>
                <a:gd name="connsiteX153" fmla="*/ 78316 w 817506"/>
                <a:gd name="connsiteY153" fmla="*/ 456904 h 2081988"/>
                <a:gd name="connsiteX154" fmla="*/ 71966 w 817506"/>
                <a:gd name="connsiteY154" fmla="*/ 465370 h 2081988"/>
                <a:gd name="connsiteX155" fmla="*/ 65616 w 817506"/>
                <a:gd name="connsiteY155" fmla="*/ 478070 h 2081988"/>
                <a:gd name="connsiteX156" fmla="*/ 63500 w 817506"/>
                <a:gd name="connsiteY156" fmla="*/ 484420 h 2081988"/>
                <a:gd name="connsiteX157" fmla="*/ 55033 w 817506"/>
                <a:gd name="connsiteY157" fmla="*/ 497120 h 2081988"/>
                <a:gd name="connsiteX158" fmla="*/ 50800 w 817506"/>
                <a:gd name="connsiteY158" fmla="*/ 514054 h 2081988"/>
                <a:gd name="connsiteX159" fmla="*/ 48683 w 817506"/>
                <a:gd name="connsiteY159" fmla="*/ 522520 h 2081988"/>
                <a:gd name="connsiteX160" fmla="*/ 44450 w 817506"/>
                <a:gd name="connsiteY160" fmla="*/ 526754 h 2081988"/>
                <a:gd name="connsiteX161" fmla="*/ 42333 w 817506"/>
                <a:gd name="connsiteY161" fmla="*/ 537337 h 2081988"/>
                <a:gd name="connsiteX162" fmla="*/ 38100 w 817506"/>
                <a:gd name="connsiteY162" fmla="*/ 543687 h 2081988"/>
                <a:gd name="connsiteX163" fmla="*/ 35983 w 817506"/>
                <a:gd name="connsiteY163" fmla="*/ 550037 h 2081988"/>
                <a:gd name="connsiteX164" fmla="*/ 27516 w 817506"/>
                <a:gd name="connsiteY164" fmla="*/ 564854 h 2081988"/>
                <a:gd name="connsiteX165" fmla="*/ 21166 w 817506"/>
                <a:gd name="connsiteY165" fmla="*/ 586020 h 2081988"/>
                <a:gd name="connsiteX166" fmla="*/ 14816 w 817506"/>
                <a:gd name="connsiteY166" fmla="*/ 607187 h 2081988"/>
                <a:gd name="connsiteX167" fmla="*/ 12700 w 817506"/>
                <a:gd name="connsiteY167" fmla="*/ 626237 h 2081988"/>
                <a:gd name="connsiteX168" fmla="*/ 6350 w 817506"/>
                <a:gd name="connsiteY168" fmla="*/ 649520 h 2081988"/>
                <a:gd name="connsiteX169" fmla="*/ 4233 w 817506"/>
                <a:gd name="connsiteY169" fmla="*/ 660104 h 2081988"/>
                <a:gd name="connsiteX170" fmla="*/ 2116 w 817506"/>
                <a:gd name="connsiteY170" fmla="*/ 683387 h 2081988"/>
                <a:gd name="connsiteX171" fmla="*/ 0 w 817506"/>
                <a:gd name="connsiteY171" fmla="*/ 702437 h 208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817506" h="2081988">
                  <a:moveTo>
                    <a:pt x="661996" y="440291"/>
                  </a:moveTo>
                  <a:lnTo>
                    <a:pt x="661100" y="441209"/>
                  </a:lnTo>
                  <a:lnTo>
                    <a:pt x="661104" y="441202"/>
                  </a:lnTo>
                  <a:cubicBezTo>
                    <a:pt x="661931" y="440229"/>
                    <a:pt x="662700" y="439505"/>
                    <a:pt x="661996" y="440291"/>
                  </a:cubicBezTo>
                  <a:close/>
                  <a:moveTo>
                    <a:pt x="0" y="0"/>
                  </a:moveTo>
                  <a:lnTo>
                    <a:pt x="817506" y="0"/>
                  </a:lnTo>
                  <a:lnTo>
                    <a:pt x="817506" y="2081988"/>
                  </a:lnTo>
                  <a:lnTo>
                    <a:pt x="0" y="2081988"/>
                  </a:lnTo>
                  <a:lnTo>
                    <a:pt x="0" y="702437"/>
                  </a:lnTo>
                  <a:cubicBezTo>
                    <a:pt x="0" y="715157"/>
                    <a:pt x="1014" y="727865"/>
                    <a:pt x="2116" y="740537"/>
                  </a:cubicBezTo>
                  <a:cubicBezTo>
                    <a:pt x="2428" y="744121"/>
                    <a:pt x="2816" y="747813"/>
                    <a:pt x="4233" y="751120"/>
                  </a:cubicBezTo>
                  <a:cubicBezTo>
                    <a:pt x="5440" y="753937"/>
                    <a:pt x="12955" y="758346"/>
                    <a:pt x="14816" y="759587"/>
                  </a:cubicBezTo>
                  <a:cubicBezTo>
                    <a:pt x="15522" y="761704"/>
                    <a:pt x="16320" y="763792"/>
                    <a:pt x="16933" y="765937"/>
                  </a:cubicBezTo>
                  <a:cubicBezTo>
                    <a:pt x="17732" y="768734"/>
                    <a:pt x="18028" y="771680"/>
                    <a:pt x="19050" y="774404"/>
                  </a:cubicBezTo>
                  <a:cubicBezTo>
                    <a:pt x="20158" y="777358"/>
                    <a:pt x="21872" y="780048"/>
                    <a:pt x="23283" y="782870"/>
                  </a:cubicBezTo>
                  <a:cubicBezTo>
                    <a:pt x="25035" y="791627"/>
                    <a:pt x="25237" y="795977"/>
                    <a:pt x="29633" y="804037"/>
                  </a:cubicBezTo>
                  <a:cubicBezTo>
                    <a:pt x="32069" y="808504"/>
                    <a:pt x="33867" y="813915"/>
                    <a:pt x="38100" y="816737"/>
                  </a:cubicBezTo>
                  <a:cubicBezTo>
                    <a:pt x="56298" y="828868"/>
                    <a:pt x="33273" y="814324"/>
                    <a:pt x="50800" y="823087"/>
                  </a:cubicBezTo>
                  <a:cubicBezTo>
                    <a:pt x="53075" y="824225"/>
                    <a:pt x="55033" y="825909"/>
                    <a:pt x="57150" y="827320"/>
                  </a:cubicBezTo>
                  <a:lnTo>
                    <a:pt x="69850" y="823087"/>
                  </a:lnTo>
                  <a:cubicBezTo>
                    <a:pt x="75493" y="821206"/>
                    <a:pt x="79436" y="820223"/>
                    <a:pt x="84666" y="816737"/>
                  </a:cubicBezTo>
                  <a:cubicBezTo>
                    <a:pt x="86327" y="815630"/>
                    <a:pt x="87189" y="813531"/>
                    <a:pt x="88900" y="812504"/>
                  </a:cubicBezTo>
                  <a:cubicBezTo>
                    <a:pt x="90813" y="811356"/>
                    <a:pt x="93254" y="811385"/>
                    <a:pt x="95250" y="810387"/>
                  </a:cubicBezTo>
                  <a:cubicBezTo>
                    <a:pt x="97525" y="809249"/>
                    <a:pt x="99132" y="806771"/>
                    <a:pt x="101600" y="806154"/>
                  </a:cubicBezTo>
                  <a:cubicBezTo>
                    <a:pt x="107798" y="804604"/>
                    <a:pt x="114325" y="804941"/>
                    <a:pt x="120650" y="804037"/>
                  </a:cubicBezTo>
                  <a:cubicBezTo>
                    <a:pt x="124484" y="803489"/>
                    <a:pt x="135507" y="801062"/>
                    <a:pt x="139700" y="799804"/>
                  </a:cubicBezTo>
                  <a:cubicBezTo>
                    <a:pt x="143974" y="798522"/>
                    <a:pt x="148167" y="796981"/>
                    <a:pt x="152400" y="795570"/>
                  </a:cubicBezTo>
                  <a:cubicBezTo>
                    <a:pt x="158050" y="793687"/>
                    <a:pt x="161978" y="792712"/>
                    <a:pt x="167216" y="789220"/>
                  </a:cubicBezTo>
                  <a:cubicBezTo>
                    <a:pt x="168876" y="788113"/>
                    <a:pt x="169665" y="785879"/>
                    <a:pt x="171450" y="784987"/>
                  </a:cubicBezTo>
                  <a:cubicBezTo>
                    <a:pt x="175441" y="782992"/>
                    <a:pt x="179917" y="782165"/>
                    <a:pt x="184150" y="780754"/>
                  </a:cubicBezTo>
                  <a:lnTo>
                    <a:pt x="190500" y="778637"/>
                  </a:lnTo>
                  <a:cubicBezTo>
                    <a:pt x="198216" y="767062"/>
                    <a:pt x="190308" y="776649"/>
                    <a:pt x="203200" y="768054"/>
                  </a:cubicBezTo>
                  <a:cubicBezTo>
                    <a:pt x="204860" y="766947"/>
                    <a:pt x="205616" y="764646"/>
                    <a:pt x="207433" y="763820"/>
                  </a:cubicBezTo>
                  <a:cubicBezTo>
                    <a:pt x="207529" y="763777"/>
                    <a:pt x="233073" y="755694"/>
                    <a:pt x="237066" y="753237"/>
                  </a:cubicBezTo>
                  <a:cubicBezTo>
                    <a:pt x="243075" y="749539"/>
                    <a:pt x="248129" y="744451"/>
                    <a:pt x="254000" y="740537"/>
                  </a:cubicBezTo>
                  <a:lnTo>
                    <a:pt x="266700" y="732070"/>
                  </a:lnTo>
                  <a:lnTo>
                    <a:pt x="273050" y="727837"/>
                  </a:lnTo>
                  <a:cubicBezTo>
                    <a:pt x="275167" y="726426"/>
                    <a:pt x="276932" y="724221"/>
                    <a:pt x="279400" y="723604"/>
                  </a:cubicBezTo>
                  <a:cubicBezTo>
                    <a:pt x="297727" y="719021"/>
                    <a:pt x="277888" y="724632"/>
                    <a:pt x="296333" y="717254"/>
                  </a:cubicBezTo>
                  <a:cubicBezTo>
                    <a:pt x="300476" y="715597"/>
                    <a:pt x="305320" y="715495"/>
                    <a:pt x="309033" y="713020"/>
                  </a:cubicBezTo>
                  <a:cubicBezTo>
                    <a:pt x="324154" y="702940"/>
                    <a:pt x="316797" y="705788"/>
                    <a:pt x="330200" y="702437"/>
                  </a:cubicBezTo>
                  <a:cubicBezTo>
                    <a:pt x="332317" y="701026"/>
                    <a:pt x="334564" y="699793"/>
                    <a:pt x="336550" y="698204"/>
                  </a:cubicBezTo>
                  <a:cubicBezTo>
                    <a:pt x="338108" y="696957"/>
                    <a:pt x="339123" y="695077"/>
                    <a:pt x="340783" y="693970"/>
                  </a:cubicBezTo>
                  <a:cubicBezTo>
                    <a:pt x="348986" y="688501"/>
                    <a:pt x="348672" y="691566"/>
                    <a:pt x="355600" y="685504"/>
                  </a:cubicBezTo>
                  <a:cubicBezTo>
                    <a:pt x="363881" y="678257"/>
                    <a:pt x="366580" y="674788"/>
                    <a:pt x="372533" y="666454"/>
                  </a:cubicBezTo>
                  <a:cubicBezTo>
                    <a:pt x="374012" y="664384"/>
                    <a:pt x="375111" y="662035"/>
                    <a:pt x="376766" y="660104"/>
                  </a:cubicBezTo>
                  <a:cubicBezTo>
                    <a:pt x="379364" y="657073"/>
                    <a:pt x="382411" y="654459"/>
                    <a:pt x="385233" y="651637"/>
                  </a:cubicBezTo>
                  <a:cubicBezTo>
                    <a:pt x="386644" y="645993"/>
                    <a:pt x="386238" y="639545"/>
                    <a:pt x="389466" y="634704"/>
                  </a:cubicBezTo>
                  <a:cubicBezTo>
                    <a:pt x="390877" y="632587"/>
                    <a:pt x="392025" y="630269"/>
                    <a:pt x="393700" y="628354"/>
                  </a:cubicBezTo>
                  <a:cubicBezTo>
                    <a:pt x="402025" y="618839"/>
                    <a:pt x="403652" y="618243"/>
                    <a:pt x="412750" y="611420"/>
                  </a:cubicBezTo>
                  <a:cubicBezTo>
                    <a:pt x="415155" y="607812"/>
                    <a:pt x="420705" y="599232"/>
                    <a:pt x="423333" y="596604"/>
                  </a:cubicBezTo>
                  <a:cubicBezTo>
                    <a:pt x="425132" y="594805"/>
                    <a:pt x="427729" y="593999"/>
                    <a:pt x="429683" y="592370"/>
                  </a:cubicBezTo>
                  <a:cubicBezTo>
                    <a:pt x="431983" y="590454"/>
                    <a:pt x="433542" y="587680"/>
                    <a:pt x="436033" y="586020"/>
                  </a:cubicBezTo>
                  <a:cubicBezTo>
                    <a:pt x="437889" y="584782"/>
                    <a:pt x="440344" y="584810"/>
                    <a:pt x="442383" y="583904"/>
                  </a:cubicBezTo>
                  <a:cubicBezTo>
                    <a:pt x="446708" y="581982"/>
                    <a:pt x="451024" y="579989"/>
                    <a:pt x="455083" y="577554"/>
                  </a:cubicBezTo>
                  <a:cubicBezTo>
                    <a:pt x="471102" y="567943"/>
                    <a:pt x="456556" y="573536"/>
                    <a:pt x="469900" y="569087"/>
                  </a:cubicBezTo>
                  <a:cubicBezTo>
                    <a:pt x="492274" y="552305"/>
                    <a:pt x="461631" y="574500"/>
                    <a:pt x="491066" y="556387"/>
                  </a:cubicBezTo>
                  <a:cubicBezTo>
                    <a:pt x="526803" y="534396"/>
                    <a:pt x="495247" y="553466"/>
                    <a:pt x="510116" y="541570"/>
                  </a:cubicBezTo>
                  <a:cubicBezTo>
                    <a:pt x="512102" y="539981"/>
                    <a:pt x="514535" y="538992"/>
                    <a:pt x="516466" y="537337"/>
                  </a:cubicBezTo>
                  <a:cubicBezTo>
                    <a:pt x="519497" y="534739"/>
                    <a:pt x="521950" y="531522"/>
                    <a:pt x="524933" y="528870"/>
                  </a:cubicBezTo>
                  <a:cubicBezTo>
                    <a:pt x="528309" y="525869"/>
                    <a:pt x="532158" y="523426"/>
                    <a:pt x="535516" y="520404"/>
                  </a:cubicBezTo>
                  <a:cubicBezTo>
                    <a:pt x="539225" y="517066"/>
                    <a:pt x="541637" y="512051"/>
                    <a:pt x="546100" y="509820"/>
                  </a:cubicBezTo>
                  <a:cubicBezTo>
                    <a:pt x="548922" y="508409"/>
                    <a:pt x="551941" y="507337"/>
                    <a:pt x="554566" y="505587"/>
                  </a:cubicBezTo>
                  <a:cubicBezTo>
                    <a:pt x="556227" y="504480"/>
                    <a:pt x="557242" y="502601"/>
                    <a:pt x="558800" y="501354"/>
                  </a:cubicBezTo>
                  <a:cubicBezTo>
                    <a:pt x="564852" y="496513"/>
                    <a:pt x="566500" y="496840"/>
                    <a:pt x="573616" y="492887"/>
                  </a:cubicBezTo>
                  <a:cubicBezTo>
                    <a:pt x="588596" y="484565"/>
                    <a:pt x="578864" y="487871"/>
                    <a:pt x="592666" y="484420"/>
                  </a:cubicBezTo>
                  <a:cubicBezTo>
                    <a:pt x="608735" y="472368"/>
                    <a:pt x="594361" y="482549"/>
                    <a:pt x="620183" y="467487"/>
                  </a:cubicBezTo>
                  <a:cubicBezTo>
                    <a:pt x="622380" y="466205"/>
                    <a:pt x="624258" y="464392"/>
                    <a:pt x="626533" y="463254"/>
                  </a:cubicBezTo>
                  <a:cubicBezTo>
                    <a:pt x="628529" y="462256"/>
                    <a:pt x="630933" y="462221"/>
                    <a:pt x="632883" y="461137"/>
                  </a:cubicBezTo>
                  <a:cubicBezTo>
                    <a:pt x="637331" y="458666"/>
                    <a:pt x="641032" y="454945"/>
                    <a:pt x="645583" y="452670"/>
                  </a:cubicBezTo>
                  <a:lnTo>
                    <a:pt x="654050" y="448437"/>
                  </a:lnTo>
                  <a:lnTo>
                    <a:pt x="661100" y="441209"/>
                  </a:lnTo>
                  <a:lnTo>
                    <a:pt x="659860" y="443614"/>
                  </a:lnTo>
                  <a:cubicBezTo>
                    <a:pt x="660330" y="443828"/>
                    <a:pt x="662155" y="443033"/>
                    <a:pt x="666750" y="439970"/>
                  </a:cubicBezTo>
                  <a:cubicBezTo>
                    <a:pt x="669241" y="438310"/>
                    <a:pt x="670737" y="435458"/>
                    <a:pt x="673100" y="433620"/>
                  </a:cubicBezTo>
                  <a:cubicBezTo>
                    <a:pt x="677116" y="430497"/>
                    <a:pt x="685800" y="425154"/>
                    <a:pt x="685800" y="425154"/>
                  </a:cubicBezTo>
                  <a:cubicBezTo>
                    <a:pt x="686505" y="423037"/>
                    <a:pt x="687375" y="420968"/>
                    <a:pt x="687916" y="418804"/>
                  </a:cubicBezTo>
                  <a:cubicBezTo>
                    <a:pt x="690274" y="409371"/>
                    <a:pt x="691862" y="401152"/>
                    <a:pt x="687916" y="391287"/>
                  </a:cubicBezTo>
                  <a:cubicBezTo>
                    <a:pt x="686971" y="388925"/>
                    <a:pt x="683997" y="387802"/>
                    <a:pt x="681566" y="387054"/>
                  </a:cubicBezTo>
                  <a:cubicBezTo>
                    <a:pt x="674689" y="384938"/>
                    <a:pt x="667226" y="385095"/>
                    <a:pt x="660400" y="382820"/>
                  </a:cubicBezTo>
                  <a:lnTo>
                    <a:pt x="647700" y="378587"/>
                  </a:lnTo>
                  <a:cubicBezTo>
                    <a:pt x="643764" y="374652"/>
                    <a:pt x="642453" y="372789"/>
                    <a:pt x="637116" y="370120"/>
                  </a:cubicBezTo>
                  <a:cubicBezTo>
                    <a:pt x="635120" y="369122"/>
                    <a:pt x="632883" y="368709"/>
                    <a:pt x="630766" y="368004"/>
                  </a:cubicBezTo>
                  <a:cubicBezTo>
                    <a:pt x="626991" y="364229"/>
                    <a:pt x="620836" y="357476"/>
                    <a:pt x="615950" y="355304"/>
                  </a:cubicBezTo>
                  <a:cubicBezTo>
                    <a:pt x="612662" y="353843"/>
                    <a:pt x="608894" y="353893"/>
                    <a:pt x="605366" y="353187"/>
                  </a:cubicBezTo>
                  <a:cubicBezTo>
                    <a:pt x="598652" y="348711"/>
                    <a:pt x="593387" y="345801"/>
                    <a:pt x="588433" y="338370"/>
                  </a:cubicBezTo>
                  <a:cubicBezTo>
                    <a:pt x="587022" y="336253"/>
                    <a:pt x="585925" y="333889"/>
                    <a:pt x="584200" y="332020"/>
                  </a:cubicBezTo>
                  <a:cubicBezTo>
                    <a:pt x="577432" y="324688"/>
                    <a:pt x="570089" y="317910"/>
                    <a:pt x="563033" y="310854"/>
                  </a:cubicBezTo>
                  <a:cubicBezTo>
                    <a:pt x="561622" y="309443"/>
                    <a:pt x="559997" y="308217"/>
                    <a:pt x="558800" y="306620"/>
                  </a:cubicBezTo>
                  <a:lnTo>
                    <a:pt x="552450" y="298154"/>
                  </a:lnTo>
                  <a:cubicBezTo>
                    <a:pt x="551744" y="295332"/>
                    <a:pt x="550110" y="292588"/>
                    <a:pt x="550333" y="289687"/>
                  </a:cubicBezTo>
                  <a:cubicBezTo>
                    <a:pt x="550832" y="283201"/>
                    <a:pt x="552779" y="276892"/>
                    <a:pt x="554566" y="270637"/>
                  </a:cubicBezTo>
                  <a:cubicBezTo>
                    <a:pt x="556171" y="265019"/>
                    <a:pt x="559085" y="258310"/>
                    <a:pt x="563033" y="253704"/>
                  </a:cubicBezTo>
                  <a:cubicBezTo>
                    <a:pt x="578431" y="235739"/>
                    <a:pt x="566015" y="253465"/>
                    <a:pt x="575733" y="238887"/>
                  </a:cubicBezTo>
                  <a:cubicBezTo>
                    <a:pt x="576439" y="222659"/>
                    <a:pt x="576604" y="206399"/>
                    <a:pt x="577850" y="190204"/>
                  </a:cubicBezTo>
                  <a:cubicBezTo>
                    <a:pt x="578021" y="187979"/>
                    <a:pt x="579464" y="186028"/>
                    <a:pt x="579966" y="183854"/>
                  </a:cubicBezTo>
                  <a:cubicBezTo>
                    <a:pt x="585811" y="158524"/>
                    <a:pt x="579816" y="169264"/>
                    <a:pt x="588433" y="156337"/>
                  </a:cubicBezTo>
                  <a:cubicBezTo>
                    <a:pt x="589139" y="151398"/>
                    <a:pt x="589572" y="146412"/>
                    <a:pt x="590550" y="141520"/>
                  </a:cubicBezTo>
                  <a:cubicBezTo>
                    <a:pt x="590988" y="139332"/>
                    <a:pt x="592053" y="137315"/>
                    <a:pt x="592666" y="135170"/>
                  </a:cubicBezTo>
                  <a:cubicBezTo>
                    <a:pt x="593465" y="132373"/>
                    <a:pt x="593984" y="129501"/>
                    <a:pt x="594783" y="126704"/>
                  </a:cubicBezTo>
                  <a:cubicBezTo>
                    <a:pt x="595396" y="124559"/>
                    <a:pt x="596287" y="122499"/>
                    <a:pt x="596900" y="120354"/>
                  </a:cubicBezTo>
                  <a:cubicBezTo>
                    <a:pt x="598889" y="113391"/>
                    <a:pt x="599681" y="108563"/>
                    <a:pt x="601133" y="101304"/>
                  </a:cubicBezTo>
                  <a:cubicBezTo>
                    <a:pt x="600535" y="90547"/>
                    <a:pt x="605739" y="67811"/>
                    <a:pt x="594783" y="56854"/>
                  </a:cubicBezTo>
                  <a:cubicBezTo>
                    <a:pt x="592984" y="55055"/>
                    <a:pt x="590550" y="54031"/>
                    <a:pt x="588433" y="52620"/>
                  </a:cubicBezTo>
                  <a:cubicBezTo>
                    <a:pt x="587022" y="50503"/>
                    <a:pt x="586154" y="47899"/>
                    <a:pt x="584200" y="46270"/>
                  </a:cubicBezTo>
                  <a:cubicBezTo>
                    <a:pt x="581776" y="44250"/>
                    <a:pt x="578633" y="43280"/>
                    <a:pt x="575733" y="42037"/>
                  </a:cubicBezTo>
                  <a:cubicBezTo>
                    <a:pt x="568520" y="38946"/>
                    <a:pt x="565413" y="39550"/>
                    <a:pt x="556683" y="37804"/>
                  </a:cubicBezTo>
                  <a:cubicBezTo>
                    <a:pt x="553830" y="37234"/>
                    <a:pt x="551038" y="36393"/>
                    <a:pt x="548216" y="35687"/>
                  </a:cubicBezTo>
                  <a:cubicBezTo>
                    <a:pt x="546099" y="34276"/>
                    <a:pt x="543852" y="33043"/>
                    <a:pt x="541866" y="31454"/>
                  </a:cubicBezTo>
                  <a:cubicBezTo>
                    <a:pt x="540308" y="30207"/>
                    <a:pt x="539293" y="28327"/>
                    <a:pt x="537633" y="27220"/>
                  </a:cubicBezTo>
                  <a:cubicBezTo>
                    <a:pt x="535008" y="25470"/>
                    <a:pt x="532096" y="24159"/>
                    <a:pt x="529166" y="22987"/>
                  </a:cubicBezTo>
                  <a:cubicBezTo>
                    <a:pt x="525023" y="21330"/>
                    <a:pt x="516466" y="18754"/>
                    <a:pt x="516466" y="18754"/>
                  </a:cubicBezTo>
                  <a:cubicBezTo>
                    <a:pt x="506778" y="19635"/>
                    <a:pt x="484566" y="21496"/>
                    <a:pt x="474133" y="22987"/>
                  </a:cubicBezTo>
                  <a:cubicBezTo>
                    <a:pt x="463828" y="24459"/>
                    <a:pt x="461746" y="26286"/>
                    <a:pt x="450850" y="27220"/>
                  </a:cubicBezTo>
                  <a:cubicBezTo>
                    <a:pt x="430415" y="28972"/>
                    <a:pt x="409927" y="30043"/>
                    <a:pt x="389466" y="31454"/>
                  </a:cubicBezTo>
                  <a:cubicBezTo>
                    <a:pt x="387349" y="32159"/>
                    <a:pt x="385112" y="32572"/>
                    <a:pt x="383116" y="33570"/>
                  </a:cubicBezTo>
                  <a:cubicBezTo>
                    <a:pt x="366703" y="41776"/>
                    <a:pt x="386376" y="34602"/>
                    <a:pt x="370416" y="39920"/>
                  </a:cubicBezTo>
                  <a:cubicBezTo>
                    <a:pt x="342142" y="60484"/>
                    <a:pt x="350261" y="46962"/>
                    <a:pt x="345016" y="65320"/>
                  </a:cubicBezTo>
                  <a:cubicBezTo>
                    <a:pt x="344403" y="67465"/>
                    <a:pt x="343605" y="69553"/>
                    <a:pt x="342900" y="71670"/>
                  </a:cubicBezTo>
                  <a:cubicBezTo>
                    <a:pt x="341368" y="82396"/>
                    <a:pt x="339428" y="94867"/>
                    <a:pt x="338666" y="105537"/>
                  </a:cubicBezTo>
                  <a:cubicBezTo>
                    <a:pt x="338415" y="109056"/>
                    <a:pt x="337608" y="99893"/>
                    <a:pt x="336550" y="107654"/>
                  </a:cubicBezTo>
                  <a:cubicBezTo>
                    <a:pt x="335492" y="115415"/>
                    <a:pt x="335052" y="138421"/>
                    <a:pt x="332316" y="152104"/>
                  </a:cubicBezTo>
                  <a:cubicBezTo>
                    <a:pt x="331878" y="154292"/>
                    <a:pt x="330905" y="156337"/>
                    <a:pt x="330200" y="158454"/>
                  </a:cubicBezTo>
                  <a:cubicBezTo>
                    <a:pt x="330905" y="184559"/>
                    <a:pt x="331103" y="210683"/>
                    <a:pt x="332316" y="236770"/>
                  </a:cubicBezTo>
                  <a:cubicBezTo>
                    <a:pt x="333164" y="254998"/>
                    <a:pt x="338360" y="246357"/>
                    <a:pt x="332316" y="268520"/>
                  </a:cubicBezTo>
                  <a:cubicBezTo>
                    <a:pt x="331791" y="270445"/>
                    <a:pt x="329868" y="271861"/>
                    <a:pt x="328083" y="272754"/>
                  </a:cubicBezTo>
                  <a:cubicBezTo>
                    <a:pt x="321383" y="276104"/>
                    <a:pt x="314001" y="277080"/>
                    <a:pt x="306916" y="279104"/>
                  </a:cubicBezTo>
                  <a:cubicBezTo>
                    <a:pt x="304771" y="279717"/>
                    <a:pt x="302771" y="280881"/>
                    <a:pt x="300566" y="281220"/>
                  </a:cubicBezTo>
                  <a:cubicBezTo>
                    <a:pt x="293558" y="282298"/>
                    <a:pt x="286455" y="282631"/>
                    <a:pt x="279400" y="283337"/>
                  </a:cubicBezTo>
                  <a:cubicBezTo>
                    <a:pt x="259881" y="296348"/>
                    <a:pt x="289935" y="277478"/>
                    <a:pt x="262466" y="289687"/>
                  </a:cubicBezTo>
                  <a:cubicBezTo>
                    <a:pt x="259242" y="291120"/>
                    <a:pt x="257063" y="294287"/>
                    <a:pt x="254000" y="296037"/>
                  </a:cubicBezTo>
                  <a:cubicBezTo>
                    <a:pt x="252063" y="297144"/>
                    <a:pt x="249767" y="297448"/>
                    <a:pt x="247650" y="298154"/>
                  </a:cubicBezTo>
                  <a:cubicBezTo>
                    <a:pt x="239380" y="306422"/>
                    <a:pt x="248057" y="299008"/>
                    <a:pt x="237066" y="304504"/>
                  </a:cubicBezTo>
                  <a:cubicBezTo>
                    <a:pt x="220653" y="312711"/>
                    <a:pt x="240327" y="305533"/>
                    <a:pt x="224366" y="310854"/>
                  </a:cubicBezTo>
                  <a:cubicBezTo>
                    <a:pt x="221544" y="312971"/>
                    <a:pt x="218610" y="314946"/>
                    <a:pt x="215900" y="317204"/>
                  </a:cubicBezTo>
                  <a:cubicBezTo>
                    <a:pt x="214367" y="318482"/>
                    <a:pt x="213377" y="320410"/>
                    <a:pt x="211666" y="321437"/>
                  </a:cubicBezTo>
                  <a:cubicBezTo>
                    <a:pt x="209753" y="322585"/>
                    <a:pt x="207433" y="322848"/>
                    <a:pt x="205316" y="323554"/>
                  </a:cubicBezTo>
                  <a:cubicBezTo>
                    <a:pt x="186161" y="342709"/>
                    <a:pt x="212788" y="317421"/>
                    <a:pt x="190500" y="334137"/>
                  </a:cubicBezTo>
                  <a:cubicBezTo>
                    <a:pt x="177310" y="344029"/>
                    <a:pt x="186397" y="340356"/>
                    <a:pt x="175683" y="351070"/>
                  </a:cubicBezTo>
                  <a:cubicBezTo>
                    <a:pt x="173884" y="352869"/>
                    <a:pt x="171132" y="353505"/>
                    <a:pt x="169333" y="355304"/>
                  </a:cubicBezTo>
                  <a:cubicBezTo>
                    <a:pt x="167396" y="357241"/>
                    <a:pt x="162303" y="365872"/>
                    <a:pt x="158750" y="368004"/>
                  </a:cubicBezTo>
                  <a:cubicBezTo>
                    <a:pt x="156837" y="369152"/>
                    <a:pt x="154517" y="369415"/>
                    <a:pt x="152400" y="370120"/>
                  </a:cubicBezTo>
                  <a:cubicBezTo>
                    <a:pt x="141107" y="387057"/>
                    <a:pt x="155931" y="366588"/>
                    <a:pt x="141816" y="380704"/>
                  </a:cubicBezTo>
                  <a:cubicBezTo>
                    <a:pt x="140017" y="382503"/>
                    <a:pt x="138994" y="384937"/>
                    <a:pt x="137583" y="387054"/>
                  </a:cubicBezTo>
                  <a:cubicBezTo>
                    <a:pt x="136877" y="389876"/>
                    <a:pt x="136612" y="392846"/>
                    <a:pt x="135466" y="395520"/>
                  </a:cubicBezTo>
                  <a:cubicBezTo>
                    <a:pt x="134468" y="397848"/>
                    <a:pt x="129625" y="404529"/>
                    <a:pt x="127000" y="406104"/>
                  </a:cubicBezTo>
                  <a:cubicBezTo>
                    <a:pt x="125087" y="407252"/>
                    <a:pt x="122767" y="407515"/>
                    <a:pt x="120650" y="408220"/>
                  </a:cubicBezTo>
                  <a:cubicBezTo>
                    <a:pt x="119944" y="411042"/>
                    <a:pt x="119976" y="414161"/>
                    <a:pt x="118533" y="416687"/>
                  </a:cubicBezTo>
                  <a:cubicBezTo>
                    <a:pt x="114802" y="423215"/>
                    <a:pt x="111894" y="423133"/>
                    <a:pt x="105833" y="425154"/>
                  </a:cubicBezTo>
                  <a:cubicBezTo>
                    <a:pt x="92805" y="444698"/>
                    <a:pt x="109431" y="420657"/>
                    <a:pt x="97366" y="435737"/>
                  </a:cubicBezTo>
                  <a:cubicBezTo>
                    <a:pt x="95777" y="437723"/>
                    <a:pt x="95119" y="440498"/>
                    <a:pt x="93133" y="442087"/>
                  </a:cubicBezTo>
                  <a:cubicBezTo>
                    <a:pt x="91391" y="443481"/>
                    <a:pt x="88900" y="443498"/>
                    <a:pt x="86783" y="444204"/>
                  </a:cubicBezTo>
                  <a:cubicBezTo>
                    <a:pt x="86077" y="446321"/>
                    <a:pt x="85904" y="448698"/>
                    <a:pt x="84666" y="450554"/>
                  </a:cubicBezTo>
                  <a:cubicBezTo>
                    <a:pt x="83006" y="453045"/>
                    <a:pt x="80264" y="454631"/>
                    <a:pt x="78316" y="456904"/>
                  </a:cubicBezTo>
                  <a:cubicBezTo>
                    <a:pt x="76020" y="459582"/>
                    <a:pt x="74083" y="462548"/>
                    <a:pt x="71966" y="465370"/>
                  </a:cubicBezTo>
                  <a:cubicBezTo>
                    <a:pt x="66747" y="486254"/>
                    <a:pt x="73704" y="464590"/>
                    <a:pt x="65616" y="478070"/>
                  </a:cubicBezTo>
                  <a:cubicBezTo>
                    <a:pt x="64468" y="479983"/>
                    <a:pt x="64583" y="482470"/>
                    <a:pt x="63500" y="484420"/>
                  </a:cubicBezTo>
                  <a:cubicBezTo>
                    <a:pt x="61029" y="488868"/>
                    <a:pt x="56642" y="492293"/>
                    <a:pt x="55033" y="497120"/>
                  </a:cubicBezTo>
                  <a:cubicBezTo>
                    <a:pt x="51249" y="508470"/>
                    <a:pt x="54207" y="498723"/>
                    <a:pt x="50800" y="514054"/>
                  </a:cubicBezTo>
                  <a:cubicBezTo>
                    <a:pt x="50169" y="516894"/>
                    <a:pt x="49984" y="519918"/>
                    <a:pt x="48683" y="522520"/>
                  </a:cubicBezTo>
                  <a:cubicBezTo>
                    <a:pt x="47790" y="524305"/>
                    <a:pt x="45861" y="525343"/>
                    <a:pt x="44450" y="526754"/>
                  </a:cubicBezTo>
                  <a:cubicBezTo>
                    <a:pt x="43744" y="530282"/>
                    <a:pt x="43596" y="533969"/>
                    <a:pt x="42333" y="537337"/>
                  </a:cubicBezTo>
                  <a:cubicBezTo>
                    <a:pt x="41440" y="539719"/>
                    <a:pt x="39238" y="541412"/>
                    <a:pt x="38100" y="543687"/>
                  </a:cubicBezTo>
                  <a:cubicBezTo>
                    <a:pt x="37102" y="545683"/>
                    <a:pt x="36981" y="548041"/>
                    <a:pt x="35983" y="550037"/>
                  </a:cubicBezTo>
                  <a:cubicBezTo>
                    <a:pt x="28350" y="565304"/>
                    <a:pt x="34935" y="546308"/>
                    <a:pt x="27516" y="564854"/>
                  </a:cubicBezTo>
                  <a:cubicBezTo>
                    <a:pt x="21535" y="579806"/>
                    <a:pt x="24905" y="573556"/>
                    <a:pt x="21166" y="586020"/>
                  </a:cubicBezTo>
                  <a:cubicBezTo>
                    <a:pt x="13438" y="611780"/>
                    <a:pt x="19694" y="587676"/>
                    <a:pt x="14816" y="607187"/>
                  </a:cubicBezTo>
                  <a:cubicBezTo>
                    <a:pt x="14111" y="613537"/>
                    <a:pt x="13810" y="619945"/>
                    <a:pt x="12700" y="626237"/>
                  </a:cubicBezTo>
                  <a:cubicBezTo>
                    <a:pt x="6516" y="661281"/>
                    <a:pt x="10846" y="631535"/>
                    <a:pt x="6350" y="649520"/>
                  </a:cubicBezTo>
                  <a:cubicBezTo>
                    <a:pt x="5477" y="653010"/>
                    <a:pt x="4939" y="656576"/>
                    <a:pt x="4233" y="660104"/>
                  </a:cubicBezTo>
                  <a:cubicBezTo>
                    <a:pt x="3527" y="667865"/>
                    <a:pt x="2891" y="675633"/>
                    <a:pt x="2116" y="683387"/>
                  </a:cubicBezTo>
                  <a:cubicBezTo>
                    <a:pt x="1480" y="689744"/>
                    <a:pt x="0" y="696048"/>
                    <a:pt x="0" y="70243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5C7D9E-A280-4B9E-86B6-0F9E3B6D1C1F}"/>
              </a:ext>
            </a:extLst>
          </p:cNvPr>
          <p:cNvGrpSpPr/>
          <p:nvPr/>
        </p:nvGrpSpPr>
        <p:grpSpPr>
          <a:xfrm>
            <a:off x="8954175" y="3791851"/>
            <a:ext cx="834213" cy="2261746"/>
            <a:chOff x="7865609" y="1979612"/>
            <a:chExt cx="1076325" cy="289560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49C10C0-DBC1-4BD2-A24A-E5EE5DDAB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609" y="1979612"/>
              <a:ext cx="1076325" cy="2895600"/>
            </a:xfrm>
            <a:prstGeom prst="rect">
              <a:avLst/>
            </a:prstGeom>
          </p:spPr>
        </p:pic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E002450-4E4C-4B54-9F12-5B82E66A74EB}"/>
                </a:ext>
              </a:extLst>
            </p:cNvPr>
            <p:cNvSpPr/>
            <p:nvPr/>
          </p:nvSpPr>
          <p:spPr>
            <a:xfrm>
              <a:off x="7865609" y="1982787"/>
              <a:ext cx="1076325" cy="2892425"/>
            </a:xfrm>
            <a:custGeom>
              <a:avLst/>
              <a:gdLst>
                <a:gd name="connsiteX0" fmla="*/ 297491 w 1076325"/>
                <a:gd name="connsiteY0" fmla="*/ 2533933 h 2892425"/>
                <a:gd name="connsiteX1" fmla="*/ 298245 w 1076325"/>
                <a:gd name="connsiteY1" fmla="*/ 2537762 h 2892425"/>
                <a:gd name="connsiteX2" fmla="*/ 297591 w 1076325"/>
                <a:gd name="connsiteY2" fmla="*/ 2534598 h 2892425"/>
                <a:gd name="connsiteX3" fmla="*/ 661988 w 1076325"/>
                <a:gd name="connsiteY3" fmla="*/ 3175 h 2892425"/>
                <a:gd name="connsiteX4" fmla="*/ 633413 w 1076325"/>
                <a:gd name="connsiteY4" fmla="*/ 6350 h 2892425"/>
                <a:gd name="connsiteX5" fmla="*/ 522288 w 1076325"/>
                <a:gd name="connsiteY5" fmla="*/ 9525 h 2892425"/>
                <a:gd name="connsiteX6" fmla="*/ 509588 w 1076325"/>
                <a:gd name="connsiteY6" fmla="*/ 15875 h 2892425"/>
                <a:gd name="connsiteX7" fmla="*/ 500063 w 1076325"/>
                <a:gd name="connsiteY7" fmla="*/ 19050 h 2892425"/>
                <a:gd name="connsiteX8" fmla="*/ 496888 w 1076325"/>
                <a:gd name="connsiteY8" fmla="*/ 28575 h 2892425"/>
                <a:gd name="connsiteX9" fmla="*/ 487363 w 1076325"/>
                <a:gd name="connsiteY9" fmla="*/ 34925 h 2892425"/>
                <a:gd name="connsiteX10" fmla="*/ 461963 w 1076325"/>
                <a:gd name="connsiteY10" fmla="*/ 44450 h 2892425"/>
                <a:gd name="connsiteX11" fmla="*/ 449263 w 1076325"/>
                <a:gd name="connsiteY11" fmla="*/ 79375 h 2892425"/>
                <a:gd name="connsiteX12" fmla="*/ 439738 w 1076325"/>
                <a:gd name="connsiteY12" fmla="*/ 85725 h 2892425"/>
                <a:gd name="connsiteX13" fmla="*/ 436563 w 1076325"/>
                <a:gd name="connsiteY13" fmla="*/ 98425 h 2892425"/>
                <a:gd name="connsiteX14" fmla="*/ 427038 w 1076325"/>
                <a:gd name="connsiteY14" fmla="*/ 101600 h 2892425"/>
                <a:gd name="connsiteX15" fmla="*/ 420688 w 1076325"/>
                <a:gd name="connsiteY15" fmla="*/ 111125 h 2892425"/>
                <a:gd name="connsiteX16" fmla="*/ 417513 w 1076325"/>
                <a:gd name="connsiteY16" fmla="*/ 127000 h 2892425"/>
                <a:gd name="connsiteX17" fmla="*/ 414338 w 1076325"/>
                <a:gd name="connsiteY17" fmla="*/ 136525 h 2892425"/>
                <a:gd name="connsiteX18" fmla="*/ 407988 w 1076325"/>
                <a:gd name="connsiteY18" fmla="*/ 168275 h 2892425"/>
                <a:gd name="connsiteX19" fmla="*/ 404813 w 1076325"/>
                <a:gd name="connsiteY19" fmla="*/ 180975 h 2892425"/>
                <a:gd name="connsiteX20" fmla="*/ 398463 w 1076325"/>
                <a:gd name="connsiteY20" fmla="*/ 200025 h 2892425"/>
                <a:gd name="connsiteX21" fmla="*/ 401638 w 1076325"/>
                <a:gd name="connsiteY21" fmla="*/ 244475 h 2892425"/>
                <a:gd name="connsiteX22" fmla="*/ 404813 w 1076325"/>
                <a:gd name="connsiteY22" fmla="*/ 254000 h 2892425"/>
                <a:gd name="connsiteX23" fmla="*/ 423863 w 1076325"/>
                <a:gd name="connsiteY23" fmla="*/ 263525 h 2892425"/>
                <a:gd name="connsiteX24" fmla="*/ 427038 w 1076325"/>
                <a:gd name="connsiteY24" fmla="*/ 276225 h 2892425"/>
                <a:gd name="connsiteX25" fmla="*/ 430213 w 1076325"/>
                <a:gd name="connsiteY25" fmla="*/ 285750 h 2892425"/>
                <a:gd name="connsiteX26" fmla="*/ 427038 w 1076325"/>
                <a:gd name="connsiteY26" fmla="*/ 336550 h 2892425"/>
                <a:gd name="connsiteX27" fmla="*/ 423863 w 1076325"/>
                <a:gd name="connsiteY27" fmla="*/ 368300 h 2892425"/>
                <a:gd name="connsiteX28" fmla="*/ 404813 w 1076325"/>
                <a:gd name="connsiteY28" fmla="*/ 374650 h 2892425"/>
                <a:gd name="connsiteX29" fmla="*/ 388938 w 1076325"/>
                <a:gd name="connsiteY29" fmla="*/ 387350 h 2892425"/>
                <a:gd name="connsiteX30" fmla="*/ 357188 w 1076325"/>
                <a:gd name="connsiteY30" fmla="*/ 406400 h 2892425"/>
                <a:gd name="connsiteX31" fmla="*/ 338138 w 1076325"/>
                <a:gd name="connsiteY31" fmla="*/ 412750 h 2892425"/>
                <a:gd name="connsiteX32" fmla="*/ 328613 w 1076325"/>
                <a:gd name="connsiteY32" fmla="*/ 415925 h 2892425"/>
                <a:gd name="connsiteX33" fmla="*/ 309563 w 1076325"/>
                <a:gd name="connsiteY33" fmla="*/ 419100 h 2892425"/>
                <a:gd name="connsiteX34" fmla="*/ 274638 w 1076325"/>
                <a:gd name="connsiteY34" fmla="*/ 425450 h 2892425"/>
                <a:gd name="connsiteX35" fmla="*/ 255588 w 1076325"/>
                <a:gd name="connsiteY35" fmla="*/ 431800 h 2892425"/>
                <a:gd name="connsiteX36" fmla="*/ 239713 w 1076325"/>
                <a:gd name="connsiteY36" fmla="*/ 444500 h 2892425"/>
                <a:gd name="connsiteX37" fmla="*/ 227013 w 1076325"/>
                <a:gd name="connsiteY37" fmla="*/ 466725 h 2892425"/>
                <a:gd name="connsiteX38" fmla="*/ 214313 w 1076325"/>
                <a:gd name="connsiteY38" fmla="*/ 482600 h 2892425"/>
                <a:gd name="connsiteX39" fmla="*/ 211138 w 1076325"/>
                <a:gd name="connsiteY39" fmla="*/ 492125 h 2892425"/>
                <a:gd name="connsiteX40" fmla="*/ 188913 w 1076325"/>
                <a:gd name="connsiteY40" fmla="*/ 508000 h 2892425"/>
                <a:gd name="connsiteX41" fmla="*/ 163513 w 1076325"/>
                <a:gd name="connsiteY41" fmla="*/ 530225 h 2892425"/>
                <a:gd name="connsiteX42" fmla="*/ 144463 w 1076325"/>
                <a:gd name="connsiteY42" fmla="*/ 546100 h 2892425"/>
                <a:gd name="connsiteX43" fmla="*/ 128588 w 1076325"/>
                <a:gd name="connsiteY43" fmla="*/ 558800 h 2892425"/>
                <a:gd name="connsiteX44" fmla="*/ 112713 w 1076325"/>
                <a:gd name="connsiteY44" fmla="*/ 577850 h 2892425"/>
                <a:gd name="connsiteX45" fmla="*/ 103188 w 1076325"/>
                <a:gd name="connsiteY45" fmla="*/ 587375 h 2892425"/>
                <a:gd name="connsiteX46" fmla="*/ 100013 w 1076325"/>
                <a:gd name="connsiteY46" fmla="*/ 596900 h 2892425"/>
                <a:gd name="connsiteX47" fmla="*/ 87313 w 1076325"/>
                <a:gd name="connsiteY47" fmla="*/ 615950 h 2892425"/>
                <a:gd name="connsiteX48" fmla="*/ 80963 w 1076325"/>
                <a:gd name="connsiteY48" fmla="*/ 638175 h 2892425"/>
                <a:gd name="connsiteX49" fmla="*/ 74613 w 1076325"/>
                <a:gd name="connsiteY49" fmla="*/ 657225 h 2892425"/>
                <a:gd name="connsiteX50" fmla="*/ 68263 w 1076325"/>
                <a:gd name="connsiteY50" fmla="*/ 682625 h 2892425"/>
                <a:gd name="connsiteX51" fmla="*/ 65088 w 1076325"/>
                <a:gd name="connsiteY51" fmla="*/ 692150 h 2892425"/>
                <a:gd name="connsiteX52" fmla="*/ 58738 w 1076325"/>
                <a:gd name="connsiteY52" fmla="*/ 736600 h 2892425"/>
                <a:gd name="connsiteX53" fmla="*/ 55563 w 1076325"/>
                <a:gd name="connsiteY53" fmla="*/ 749300 h 2892425"/>
                <a:gd name="connsiteX54" fmla="*/ 46038 w 1076325"/>
                <a:gd name="connsiteY54" fmla="*/ 784225 h 2892425"/>
                <a:gd name="connsiteX55" fmla="*/ 36513 w 1076325"/>
                <a:gd name="connsiteY55" fmla="*/ 815975 h 2892425"/>
                <a:gd name="connsiteX56" fmla="*/ 33338 w 1076325"/>
                <a:gd name="connsiteY56" fmla="*/ 835025 h 2892425"/>
                <a:gd name="connsiteX57" fmla="*/ 26988 w 1076325"/>
                <a:gd name="connsiteY57" fmla="*/ 854075 h 2892425"/>
                <a:gd name="connsiteX58" fmla="*/ 23813 w 1076325"/>
                <a:gd name="connsiteY58" fmla="*/ 863600 h 2892425"/>
                <a:gd name="connsiteX59" fmla="*/ 20638 w 1076325"/>
                <a:gd name="connsiteY59" fmla="*/ 873125 h 2892425"/>
                <a:gd name="connsiteX60" fmla="*/ 17463 w 1076325"/>
                <a:gd name="connsiteY60" fmla="*/ 933450 h 2892425"/>
                <a:gd name="connsiteX61" fmla="*/ 14288 w 1076325"/>
                <a:gd name="connsiteY61" fmla="*/ 942975 h 2892425"/>
                <a:gd name="connsiteX62" fmla="*/ 7938 w 1076325"/>
                <a:gd name="connsiteY62" fmla="*/ 952500 h 2892425"/>
                <a:gd name="connsiteX63" fmla="*/ 4763 w 1076325"/>
                <a:gd name="connsiteY63" fmla="*/ 965200 h 2892425"/>
                <a:gd name="connsiteX64" fmla="*/ 4763 w 1076325"/>
                <a:gd name="connsiteY64" fmla="*/ 1060450 h 2892425"/>
                <a:gd name="connsiteX65" fmla="*/ 11113 w 1076325"/>
                <a:gd name="connsiteY65" fmla="*/ 1069975 h 2892425"/>
                <a:gd name="connsiteX66" fmla="*/ 14288 w 1076325"/>
                <a:gd name="connsiteY66" fmla="*/ 1079500 h 2892425"/>
                <a:gd name="connsiteX67" fmla="*/ 23813 w 1076325"/>
                <a:gd name="connsiteY67" fmla="*/ 1082675 h 2892425"/>
                <a:gd name="connsiteX68" fmla="*/ 42863 w 1076325"/>
                <a:gd name="connsiteY68" fmla="*/ 1095375 h 2892425"/>
                <a:gd name="connsiteX69" fmla="*/ 52388 w 1076325"/>
                <a:gd name="connsiteY69" fmla="*/ 1101725 h 2892425"/>
                <a:gd name="connsiteX70" fmla="*/ 68263 w 1076325"/>
                <a:gd name="connsiteY70" fmla="*/ 1114425 h 2892425"/>
                <a:gd name="connsiteX71" fmla="*/ 74613 w 1076325"/>
                <a:gd name="connsiteY71" fmla="*/ 1123950 h 2892425"/>
                <a:gd name="connsiteX72" fmla="*/ 93663 w 1076325"/>
                <a:gd name="connsiteY72" fmla="*/ 1136650 h 2892425"/>
                <a:gd name="connsiteX73" fmla="*/ 96838 w 1076325"/>
                <a:gd name="connsiteY73" fmla="*/ 1155700 h 2892425"/>
                <a:gd name="connsiteX74" fmla="*/ 115888 w 1076325"/>
                <a:gd name="connsiteY74" fmla="*/ 1162050 h 2892425"/>
                <a:gd name="connsiteX75" fmla="*/ 157163 w 1076325"/>
                <a:gd name="connsiteY75" fmla="*/ 1168400 h 2892425"/>
                <a:gd name="connsiteX76" fmla="*/ 160338 w 1076325"/>
                <a:gd name="connsiteY76" fmla="*/ 1177925 h 2892425"/>
                <a:gd name="connsiteX77" fmla="*/ 153988 w 1076325"/>
                <a:gd name="connsiteY77" fmla="*/ 1216025 h 2892425"/>
                <a:gd name="connsiteX78" fmla="*/ 147638 w 1076325"/>
                <a:gd name="connsiteY78" fmla="*/ 1298575 h 2892425"/>
                <a:gd name="connsiteX79" fmla="*/ 141288 w 1076325"/>
                <a:gd name="connsiteY79" fmla="*/ 1384300 h 2892425"/>
                <a:gd name="connsiteX80" fmla="*/ 144463 w 1076325"/>
                <a:gd name="connsiteY80" fmla="*/ 1504950 h 2892425"/>
                <a:gd name="connsiteX81" fmla="*/ 150813 w 1076325"/>
                <a:gd name="connsiteY81" fmla="*/ 1514475 h 2892425"/>
                <a:gd name="connsiteX82" fmla="*/ 169863 w 1076325"/>
                <a:gd name="connsiteY82" fmla="*/ 1527175 h 2892425"/>
                <a:gd name="connsiteX83" fmla="*/ 173038 w 1076325"/>
                <a:gd name="connsiteY83" fmla="*/ 1536700 h 2892425"/>
                <a:gd name="connsiteX84" fmla="*/ 185738 w 1076325"/>
                <a:gd name="connsiteY84" fmla="*/ 1555750 h 2892425"/>
                <a:gd name="connsiteX85" fmla="*/ 188913 w 1076325"/>
                <a:gd name="connsiteY85" fmla="*/ 1565275 h 2892425"/>
                <a:gd name="connsiteX86" fmla="*/ 198438 w 1076325"/>
                <a:gd name="connsiteY86" fmla="*/ 1584325 h 2892425"/>
                <a:gd name="connsiteX87" fmla="*/ 195263 w 1076325"/>
                <a:gd name="connsiteY87" fmla="*/ 1628775 h 2892425"/>
                <a:gd name="connsiteX88" fmla="*/ 192088 w 1076325"/>
                <a:gd name="connsiteY88" fmla="*/ 1638300 h 2892425"/>
                <a:gd name="connsiteX89" fmla="*/ 188913 w 1076325"/>
                <a:gd name="connsiteY89" fmla="*/ 1739900 h 2892425"/>
                <a:gd name="connsiteX90" fmla="*/ 182563 w 1076325"/>
                <a:gd name="connsiteY90" fmla="*/ 1758950 h 2892425"/>
                <a:gd name="connsiteX91" fmla="*/ 176213 w 1076325"/>
                <a:gd name="connsiteY91" fmla="*/ 1778000 h 2892425"/>
                <a:gd name="connsiteX92" fmla="*/ 173038 w 1076325"/>
                <a:gd name="connsiteY92" fmla="*/ 1787525 h 2892425"/>
                <a:gd name="connsiteX93" fmla="*/ 166688 w 1076325"/>
                <a:gd name="connsiteY93" fmla="*/ 1797050 h 2892425"/>
                <a:gd name="connsiteX94" fmla="*/ 163513 w 1076325"/>
                <a:gd name="connsiteY94" fmla="*/ 1806575 h 2892425"/>
                <a:gd name="connsiteX95" fmla="*/ 153988 w 1076325"/>
                <a:gd name="connsiteY95" fmla="*/ 1819275 h 2892425"/>
                <a:gd name="connsiteX96" fmla="*/ 150813 w 1076325"/>
                <a:gd name="connsiteY96" fmla="*/ 1831975 h 2892425"/>
                <a:gd name="connsiteX97" fmla="*/ 147638 w 1076325"/>
                <a:gd name="connsiteY97" fmla="*/ 1841500 h 2892425"/>
                <a:gd name="connsiteX98" fmla="*/ 144463 w 1076325"/>
                <a:gd name="connsiteY98" fmla="*/ 1863725 h 2892425"/>
                <a:gd name="connsiteX99" fmla="*/ 134938 w 1076325"/>
                <a:gd name="connsiteY99" fmla="*/ 1898650 h 2892425"/>
                <a:gd name="connsiteX100" fmla="*/ 128588 w 1076325"/>
                <a:gd name="connsiteY100" fmla="*/ 1939925 h 2892425"/>
                <a:gd name="connsiteX101" fmla="*/ 125413 w 1076325"/>
                <a:gd name="connsiteY101" fmla="*/ 1981200 h 2892425"/>
                <a:gd name="connsiteX102" fmla="*/ 122238 w 1076325"/>
                <a:gd name="connsiteY102" fmla="*/ 2063750 h 2892425"/>
                <a:gd name="connsiteX103" fmla="*/ 115888 w 1076325"/>
                <a:gd name="connsiteY103" fmla="*/ 2076450 h 2892425"/>
                <a:gd name="connsiteX104" fmla="*/ 106363 w 1076325"/>
                <a:gd name="connsiteY104" fmla="*/ 2079625 h 2892425"/>
                <a:gd name="connsiteX105" fmla="*/ 84138 w 1076325"/>
                <a:gd name="connsiteY105" fmla="*/ 2108200 h 2892425"/>
                <a:gd name="connsiteX106" fmla="*/ 77788 w 1076325"/>
                <a:gd name="connsiteY106" fmla="*/ 2117725 h 2892425"/>
                <a:gd name="connsiteX107" fmla="*/ 80963 w 1076325"/>
                <a:gd name="connsiteY107" fmla="*/ 2136775 h 2892425"/>
                <a:gd name="connsiteX108" fmla="*/ 100013 w 1076325"/>
                <a:gd name="connsiteY108" fmla="*/ 2143125 h 2892425"/>
                <a:gd name="connsiteX109" fmla="*/ 109538 w 1076325"/>
                <a:gd name="connsiteY109" fmla="*/ 2146300 h 2892425"/>
                <a:gd name="connsiteX110" fmla="*/ 115888 w 1076325"/>
                <a:gd name="connsiteY110" fmla="*/ 2155825 h 2892425"/>
                <a:gd name="connsiteX111" fmla="*/ 125413 w 1076325"/>
                <a:gd name="connsiteY111" fmla="*/ 2165350 h 2892425"/>
                <a:gd name="connsiteX112" fmla="*/ 128588 w 1076325"/>
                <a:gd name="connsiteY112" fmla="*/ 2174875 h 2892425"/>
                <a:gd name="connsiteX113" fmla="*/ 134938 w 1076325"/>
                <a:gd name="connsiteY113" fmla="*/ 2184400 h 2892425"/>
                <a:gd name="connsiteX114" fmla="*/ 138113 w 1076325"/>
                <a:gd name="connsiteY114" fmla="*/ 2203450 h 2892425"/>
                <a:gd name="connsiteX115" fmla="*/ 141288 w 1076325"/>
                <a:gd name="connsiteY115" fmla="*/ 2219325 h 2892425"/>
                <a:gd name="connsiteX116" fmla="*/ 138113 w 1076325"/>
                <a:gd name="connsiteY116" fmla="*/ 2263775 h 2892425"/>
                <a:gd name="connsiteX117" fmla="*/ 131763 w 1076325"/>
                <a:gd name="connsiteY117" fmla="*/ 2282825 h 2892425"/>
                <a:gd name="connsiteX118" fmla="*/ 112713 w 1076325"/>
                <a:gd name="connsiteY118" fmla="*/ 2298700 h 2892425"/>
                <a:gd name="connsiteX119" fmla="*/ 103188 w 1076325"/>
                <a:gd name="connsiteY119" fmla="*/ 2311400 h 2892425"/>
                <a:gd name="connsiteX120" fmla="*/ 96838 w 1076325"/>
                <a:gd name="connsiteY120" fmla="*/ 2320925 h 2892425"/>
                <a:gd name="connsiteX121" fmla="*/ 87313 w 1076325"/>
                <a:gd name="connsiteY121" fmla="*/ 2327275 h 2892425"/>
                <a:gd name="connsiteX122" fmla="*/ 80963 w 1076325"/>
                <a:gd name="connsiteY122" fmla="*/ 2336800 h 2892425"/>
                <a:gd name="connsiteX123" fmla="*/ 77788 w 1076325"/>
                <a:gd name="connsiteY123" fmla="*/ 2346325 h 2892425"/>
                <a:gd name="connsiteX124" fmla="*/ 68263 w 1076325"/>
                <a:gd name="connsiteY124" fmla="*/ 2352675 h 2892425"/>
                <a:gd name="connsiteX125" fmla="*/ 68263 w 1076325"/>
                <a:gd name="connsiteY125" fmla="*/ 2406650 h 2892425"/>
                <a:gd name="connsiteX126" fmla="*/ 74613 w 1076325"/>
                <a:gd name="connsiteY126" fmla="*/ 2416175 h 2892425"/>
                <a:gd name="connsiteX127" fmla="*/ 77788 w 1076325"/>
                <a:gd name="connsiteY127" fmla="*/ 2425700 h 2892425"/>
                <a:gd name="connsiteX128" fmla="*/ 80963 w 1076325"/>
                <a:gd name="connsiteY128" fmla="*/ 2438400 h 2892425"/>
                <a:gd name="connsiteX129" fmla="*/ 90488 w 1076325"/>
                <a:gd name="connsiteY129" fmla="*/ 2466975 h 2892425"/>
                <a:gd name="connsiteX130" fmla="*/ 93663 w 1076325"/>
                <a:gd name="connsiteY130" fmla="*/ 2476500 h 2892425"/>
                <a:gd name="connsiteX131" fmla="*/ 96838 w 1076325"/>
                <a:gd name="connsiteY131" fmla="*/ 2486025 h 2892425"/>
                <a:gd name="connsiteX132" fmla="*/ 103188 w 1076325"/>
                <a:gd name="connsiteY132" fmla="*/ 2514600 h 2892425"/>
                <a:gd name="connsiteX133" fmla="*/ 115888 w 1076325"/>
                <a:gd name="connsiteY133" fmla="*/ 2533650 h 2892425"/>
                <a:gd name="connsiteX134" fmla="*/ 119063 w 1076325"/>
                <a:gd name="connsiteY134" fmla="*/ 2543175 h 2892425"/>
                <a:gd name="connsiteX135" fmla="*/ 125413 w 1076325"/>
                <a:gd name="connsiteY135" fmla="*/ 2574925 h 2892425"/>
                <a:gd name="connsiteX136" fmla="*/ 128588 w 1076325"/>
                <a:gd name="connsiteY136" fmla="*/ 2584450 h 2892425"/>
                <a:gd name="connsiteX137" fmla="*/ 132306 w 1076325"/>
                <a:gd name="connsiteY137" fmla="*/ 2603257 h 2892425"/>
                <a:gd name="connsiteX138" fmla="*/ 132253 w 1076325"/>
                <a:gd name="connsiteY138" fmla="*/ 2603137 h 2892425"/>
                <a:gd name="connsiteX139" fmla="*/ 132390 w 1076325"/>
                <a:gd name="connsiteY139" fmla="*/ 2603680 h 2892425"/>
                <a:gd name="connsiteX140" fmla="*/ 132306 w 1076325"/>
                <a:gd name="connsiteY140" fmla="*/ 2603257 h 2892425"/>
                <a:gd name="connsiteX141" fmla="*/ 138113 w 1076325"/>
                <a:gd name="connsiteY141" fmla="*/ 2616200 h 2892425"/>
                <a:gd name="connsiteX142" fmla="*/ 144463 w 1076325"/>
                <a:gd name="connsiteY142" fmla="*/ 2635250 h 2892425"/>
                <a:gd name="connsiteX143" fmla="*/ 157163 w 1076325"/>
                <a:gd name="connsiteY143" fmla="*/ 2654300 h 2892425"/>
                <a:gd name="connsiteX144" fmla="*/ 160338 w 1076325"/>
                <a:gd name="connsiteY144" fmla="*/ 2663825 h 2892425"/>
                <a:gd name="connsiteX145" fmla="*/ 169863 w 1076325"/>
                <a:gd name="connsiteY145" fmla="*/ 2667000 h 2892425"/>
                <a:gd name="connsiteX146" fmla="*/ 198438 w 1076325"/>
                <a:gd name="connsiteY146" fmla="*/ 2670175 h 2892425"/>
                <a:gd name="connsiteX147" fmla="*/ 214313 w 1076325"/>
                <a:gd name="connsiteY147" fmla="*/ 2673350 h 2892425"/>
                <a:gd name="connsiteX148" fmla="*/ 223838 w 1076325"/>
                <a:gd name="connsiteY148" fmla="*/ 2676525 h 2892425"/>
                <a:gd name="connsiteX149" fmla="*/ 246063 w 1076325"/>
                <a:gd name="connsiteY149" fmla="*/ 2679700 h 2892425"/>
                <a:gd name="connsiteX150" fmla="*/ 287338 w 1076325"/>
                <a:gd name="connsiteY150" fmla="*/ 2676525 h 2892425"/>
                <a:gd name="connsiteX151" fmla="*/ 306388 w 1076325"/>
                <a:gd name="connsiteY151" fmla="*/ 2670175 h 2892425"/>
                <a:gd name="connsiteX152" fmla="*/ 303213 w 1076325"/>
                <a:gd name="connsiteY152" fmla="*/ 2555875 h 2892425"/>
                <a:gd name="connsiteX153" fmla="*/ 300038 w 1076325"/>
                <a:gd name="connsiteY153" fmla="*/ 2540000 h 2892425"/>
                <a:gd name="connsiteX154" fmla="*/ 296573 w 1076325"/>
                <a:gd name="connsiteY154" fmla="*/ 2527785 h 2892425"/>
                <a:gd name="connsiteX155" fmla="*/ 297491 w 1076325"/>
                <a:gd name="connsiteY155" fmla="*/ 2533933 h 2892425"/>
                <a:gd name="connsiteX156" fmla="*/ 293688 w 1076325"/>
                <a:gd name="connsiteY156" fmla="*/ 2514600 h 2892425"/>
                <a:gd name="connsiteX157" fmla="*/ 290513 w 1076325"/>
                <a:gd name="connsiteY157" fmla="*/ 2451100 h 2892425"/>
                <a:gd name="connsiteX158" fmla="*/ 277813 w 1076325"/>
                <a:gd name="connsiteY158" fmla="*/ 2432050 h 2892425"/>
                <a:gd name="connsiteX159" fmla="*/ 268288 w 1076325"/>
                <a:gd name="connsiteY159" fmla="*/ 2413000 h 2892425"/>
                <a:gd name="connsiteX160" fmla="*/ 293688 w 1076325"/>
                <a:gd name="connsiteY160" fmla="*/ 2346325 h 2892425"/>
                <a:gd name="connsiteX161" fmla="*/ 325438 w 1076325"/>
                <a:gd name="connsiteY161" fmla="*/ 2349500 h 2892425"/>
                <a:gd name="connsiteX162" fmla="*/ 344488 w 1076325"/>
                <a:gd name="connsiteY162" fmla="*/ 2359025 h 2892425"/>
                <a:gd name="connsiteX163" fmla="*/ 354013 w 1076325"/>
                <a:gd name="connsiteY163" fmla="*/ 2362200 h 2892425"/>
                <a:gd name="connsiteX164" fmla="*/ 392113 w 1076325"/>
                <a:gd name="connsiteY164" fmla="*/ 2359025 h 2892425"/>
                <a:gd name="connsiteX165" fmla="*/ 401638 w 1076325"/>
                <a:gd name="connsiteY165" fmla="*/ 2355850 h 2892425"/>
                <a:gd name="connsiteX166" fmla="*/ 414338 w 1076325"/>
                <a:gd name="connsiteY166" fmla="*/ 2336800 h 2892425"/>
                <a:gd name="connsiteX167" fmla="*/ 430213 w 1076325"/>
                <a:gd name="connsiteY167" fmla="*/ 2314575 h 2892425"/>
                <a:gd name="connsiteX168" fmla="*/ 436563 w 1076325"/>
                <a:gd name="connsiteY168" fmla="*/ 2301875 h 2892425"/>
                <a:gd name="connsiteX169" fmla="*/ 433388 w 1076325"/>
                <a:gd name="connsiteY169" fmla="*/ 2273300 h 2892425"/>
                <a:gd name="connsiteX170" fmla="*/ 427038 w 1076325"/>
                <a:gd name="connsiteY170" fmla="*/ 2241550 h 2892425"/>
                <a:gd name="connsiteX171" fmla="*/ 436563 w 1076325"/>
                <a:gd name="connsiteY171" fmla="*/ 2235200 h 2892425"/>
                <a:gd name="connsiteX172" fmla="*/ 446088 w 1076325"/>
                <a:gd name="connsiteY172" fmla="*/ 2225675 h 2892425"/>
                <a:gd name="connsiteX173" fmla="*/ 458788 w 1076325"/>
                <a:gd name="connsiteY173" fmla="*/ 2209800 h 2892425"/>
                <a:gd name="connsiteX174" fmla="*/ 468313 w 1076325"/>
                <a:gd name="connsiteY174" fmla="*/ 2197100 h 2892425"/>
                <a:gd name="connsiteX175" fmla="*/ 477838 w 1076325"/>
                <a:gd name="connsiteY175" fmla="*/ 2187575 h 2892425"/>
                <a:gd name="connsiteX176" fmla="*/ 481013 w 1076325"/>
                <a:gd name="connsiteY176" fmla="*/ 2178050 h 2892425"/>
                <a:gd name="connsiteX177" fmla="*/ 487363 w 1076325"/>
                <a:gd name="connsiteY177" fmla="*/ 2168525 h 2892425"/>
                <a:gd name="connsiteX178" fmla="*/ 490538 w 1076325"/>
                <a:gd name="connsiteY178" fmla="*/ 1946275 h 2892425"/>
                <a:gd name="connsiteX179" fmla="*/ 493713 w 1076325"/>
                <a:gd name="connsiteY179" fmla="*/ 1936750 h 2892425"/>
                <a:gd name="connsiteX180" fmla="*/ 503238 w 1076325"/>
                <a:gd name="connsiteY180" fmla="*/ 1927225 h 2892425"/>
                <a:gd name="connsiteX181" fmla="*/ 509588 w 1076325"/>
                <a:gd name="connsiteY181" fmla="*/ 1898650 h 2892425"/>
                <a:gd name="connsiteX182" fmla="*/ 515938 w 1076325"/>
                <a:gd name="connsiteY182" fmla="*/ 1873250 h 2892425"/>
                <a:gd name="connsiteX183" fmla="*/ 519113 w 1076325"/>
                <a:gd name="connsiteY183" fmla="*/ 1851025 h 2892425"/>
                <a:gd name="connsiteX184" fmla="*/ 528638 w 1076325"/>
                <a:gd name="connsiteY184" fmla="*/ 1844675 h 2892425"/>
                <a:gd name="connsiteX185" fmla="*/ 538163 w 1076325"/>
                <a:gd name="connsiteY185" fmla="*/ 1851025 h 2892425"/>
                <a:gd name="connsiteX186" fmla="*/ 547688 w 1076325"/>
                <a:gd name="connsiteY186" fmla="*/ 1870075 h 2892425"/>
                <a:gd name="connsiteX187" fmla="*/ 550863 w 1076325"/>
                <a:gd name="connsiteY187" fmla="*/ 1892300 h 2892425"/>
                <a:gd name="connsiteX188" fmla="*/ 554038 w 1076325"/>
                <a:gd name="connsiteY188" fmla="*/ 1905000 h 2892425"/>
                <a:gd name="connsiteX189" fmla="*/ 560388 w 1076325"/>
                <a:gd name="connsiteY189" fmla="*/ 1968500 h 2892425"/>
                <a:gd name="connsiteX190" fmla="*/ 566738 w 1076325"/>
                <a:gd name="connsiteY190" fmla="*/ 1997075 h 2892425"/>
                <a:gd name="connsiteX191" fmla="*/ 569913 w 1076325"/>
                <a:gd name="connsiteY191" fmla="*/ 2006600 h 2892425"/>
                <a:gd name="connsiteX192" fmla="*/ 576263 w 1076325"/>
                <a:gd name="connsiteY192" fmla="*/ 2035175 h 2892425"/>
                <a:gd name="connsiteX193" fmla="*/ 579438 w 1076325"/>
                <a:gd name="connsiteY193" fmla="*/ 2060575 h 2892425"/>
                <a:gd name="connsiteX194" fmla="*/ 585788 w 1076325"/>
                <a:gd name="connsiteY194" fmla="*/ 2070100 h 2892425"/>
                <a:gd name="connsiteX195" fmla="*/ 604838 w 1076325"/>
                <a:gd name="connsiteY195" fmla="*/ 2105025 h 2892425"/>
                <a:gd name="connsiteX196" fmla="*/ 608013 w 1076325"/>
                <a:gd name="connsiteY196" fmla="*/ 2124075 h 2892425"/>
                <a:gd name="connsiteX197" fmla="*/ 611188 w 1076325"/>
                <a:gd name="connsiteY197" fmla="*/ 2133600 h 2892425"/>
                <a:gd name="connsiteX198" fmla="*/ 617538 w 1076325"/>
                <a:gd name="connsiteY198" fmla="*/ 2165350 h 2892425"/>
                <a:gd name="connsiteX199" fmla="*/ 623888 w 1076325"/>
                <a:gd name="connsiteY199" fmla="*/ 2174875 h 2892425"/>
                <a:gd name="connsiteX200" fmla="*/ 630238 w 1076325"/>
                <a:gd name="connsiteY200" fmla="*/ 2193925 h 2892425"/>
                <a:gd name="connsiteX201" fmla="*/ 633413 w 1076325"/>
                <a:gd name="connsiteY201" fmla="*/ 2206625 h 2892425"/>
                <a:gd name="connsiteX202" fmla="*/ 639763 w 1076325"/>
                <a:gd name="connsiteY202" fmla="*/ 2216150 h 2892425"/>
                <a:gd name="connsiteX203" fmla="*/ 646113 w 1076325"/>
                <a:gd name="connsiteY203" fmla="*/ 2235200 h 2892425"/>
                <a:gd name="connsiteX204" fmla="*/ 687388 w 1076325"/>
                <a:gd name="connsiteY204" fmla="*/ 2238375 h 2892425"/>
                <a:gd name="connsiteX205" fmla="*/ 706438 w 1076325"/>
                <a:gd name="connsiteY205" fmla="*/ 2244725 h 2892425"/>
                <a:gd name="connsiteX206" fmla="*/ 709613 w 1076325"/>
                <a:gd name="connsiteY206" fmla="*/ 2257425 h 2892425"/>
                <a:gd name="connsiteX207" fmla="*/ 715963 w 1076325"/>
                <a:gd name="connsiteY207" fmla="*/ 2276475 h 2892425"/>
                <a:gd name="connsiteX208" fmla="*/ 722313 w 1076325"/>
                <a:gd name="connsiteY208" fmla="*/ 2327275 h 2892425"/>
                <a:gd name="connsiteX209" fmla="*/ 725488 w 1076325"/>
                <a:gd name="connsiteY209" fmla="*/ 2409825 h 2892425"/>
                <a:gd name="connsiteX210" fmla="*/ 735013 w 1076325"/>
                <a:gd name="connsiteY210" fmla="*/ 2447925 h 2892425"/>
                <a:gd name="connsiteX211" fmla="*/ 738188 w 1076325"/>
                <a:gd name="connsiteY211" fmla="*/ 2460625 h 2892425"/>
                <a:gd name="connsiteX212" fmla="*/ 741363 w 1076325"/>
                <a:gd name="connsiteY212" fmla="*/ 2476500 h 2892425"/>
                <a:gd name="connsiteX213" fmla="*/ 747713 w 1076325"/>
                <a:gd name="connsiteY213" fmla="*/ 2486025 h 2892425"/>
                <a:gd name="connsiteX214" fmla="*/ 754063 w 1076325"/>
                <a:gd name="connsiteY214" fmla="*/ 2505075 h 2892425"/>
                <a:gd name="connsiteX215" fmla="*/ 757238 w 1076325"/>
                <a:gd name="connsiteY215" fmla="*/ 2514600 h 2892425"/>
                <a:gd name="connsiteX216" fmla="*/ 760413 w 1076325"/>
                <a:gd name="connsiteY216" fmla="*/ 2524125 h 2892425"/>
                <a:gd name="connsiteX217" fmla="*/ 766763 w 1076325"/>
                <a:gd name="connsiteY217" fmla="*/ 2574925 h 2892425"/>
                <a:gd name="connsiteX218" fmla="*/ 776288 w 1076325"/>
                <a:gd name="connsiteY218" fmla="*/ 2609850 h 2892425"/>
                <a:gd name="connsiteX219" fmla="*/ 779463 w 1076325"/>
                <a:gd name="connsiteY219" fmla="*/ 2622550 h 2892425"/>
                <a:gd name="connsiteX220" fmla="*/ 776288 w 1076325"/>
                <a:gd name="connsiteY220" fmla="*/ 2698750 h 2892425"/>
                <a:gd name="connsiteX221" fmla="*/ 773113 w 1076325"/>
                <a:gd name="connsiteY221" fmla="*/ 2711450 h 2892425"/>
                <a:gd name="connsiteX222" fmla="*/ 769938 w 1076325"/>
                <a:gd name="connsiteY222" fmla="*/ 2800350 h 2892425"/>
                <a:gd name="connsiteX223" fmla="*/ 773113 w 1076325"/>
                <a:gd name="connsiteY223" fmla="*/ 2841625 h 2892425"/>
                <a:gd name="connsiteX224" fmla="*/ 788988 w 1076325"/>
                <a:gd name="connsiteY224" fmla="*/ 2844800 h 2892425"/>
                <a:gd name="connsiteX225" fmla="*/ 808038 w 1076325"/>
                <a:gd name="connsiteY225" fmla="*/ 2851150 h 2892425"/>
                <a:gd name="connsiteX226" fmla="*/ 817563 w 1076325"/>
                <a:gd name="connsiteY226" fmla="*/ 2854325 h 2892425"/>
                <a:gd name="connsiteX227" fmla="*/ 827088 w 1076325"/>
                <a:gd name="connsiteY227" fmla="*/ 2860675 h 2892425"/>
                <a:gd name="connsiteX228" fmla="*/ 846138 w 1076325"/>
                <a:gd name="connsiteY228" fmla="*/ 2867025 h 2892425"/>
                <a:gd name="connsiteX229" fmla="*/ 855663 w 1076325"/>
                <a:gd name="connsiteY229" fmla="*/ 2870200 h 2892425"/>
                <a:gd name="connsiteX230" fmla="*/ 871538 w 1076325"/>
                <a:gd name="connsiteY230" fmla="*/ 2873375 h 2892425"/>
                <a:gd name="connsiteX231" fmla="*/ 890588 w 1076325"/>
                <a:gd name="connsiteY231" fmla="*/ 2876550 h 2892425"/>
                <a:gd name="connsiteX232" fmla="*/ 903288 w 1076325"/>
                <a:gd name="connsiteY232" fmla="*/ 2879725 h 2892425"/>
                <a:gd name="connsiteX233" fmla="*/ 989013 w 1076325"/>
                <a:gd name="connsiteY233" fmla="*/ 2886075 h 2892425"/>
                <a:gd name="connsiteX234" fmla="*/ 1020763 w 1076325"/>
                <a:gd name="connsiteY234" fmla="*/ 2882900 h 2892425"/>
                <a:gd name="connsiteX235" fmla="*/ 1030288 w 1076325"/>
                <a:gd name="connsiteY235" fmla="*/ 2879725 h 2892425"/>
                <a:gd name="connsiteX236" fmla="*/ 1033463 w 1076325"/>
                <a:gd name="connsiteY236" fmla="*/ 2870200 h 2892425"/>
                <a:gd name="connsiteX237" fmla="*/ 1049338 w 1076325"/>
                <a:gd name="connsiteY237" fmla="*/ 2851150 h 2892425"/>
                <a:gd name="connsiteX238" fmla="*/ 1046163 w 1076325"/>
                <a:gd name="connsiteY238" fmla="*/ 2819400 h 2892425"/>
                <a:gd name="connsiteX239" fmla="*/ 1036638 w 1076325"/>
                <a:gd name="connsiteY239" fmla="*/ 2813050 h 2892425"/>
                <a:gd name="connsiteX240" fmla="*/ 1017588 w 1076325"/>
                <a:gd name="connsiteY240" fmla="*/ 2806700 h 2892425"/>
                <a:gd name="connsiteX241" fmla="*/ 1008063 w 1076325"/>
                <a:gd name="connsiteY241" fmla="*/ 2797175 h 2892425"/>
                <a:gd name="connsiteX242" fmla="*/ 998538 w 1076325"/>
                <a:gd name="connsiteY242" fmla="*/ 2794000 h 2892425"/>
                <a:gd name="connsiteX243" fmla="*/ 995363 w 1076325"/>
                <a:gd name="connsiteY243" fmla="*/ 2784475 h 2892425"/>
                <a:gd name="connsiteX244" fmla="*/ 976313 w 1076325"/>
                <a:gd name="connsiteY244" fmla="*/ 2765425 h 2892425"/>
                <a:gd name="connsiteX245" fmla="*/ 966788 w 1076325"/>
                <a:gd name="connsiteY245" fmla="*/ 2736850 h 2892425"/>
                <a:gd name="connsiteX246" fmla="*/ 963613 w 1076325"/>
                <a:gd name="connsiteY246" fmla="*/ 2727325 h 2892425"/>
                <a:gd name="connsiteX247" fmla="*/ 957263 w 1076325"/>
                <a:gd name="connsiteY247" fmla="*/ 2689225 h 2892425"/>
                <a:gd name="connsiteX248" fmla="*/ 954088 w 1076325"/>
                <a:gd name="connsiteY248" fmla="*/ 2670175 h 2892425"/>
                <a:gd name="connsiteX249" fmla="*/ 941388 w 1076325"/>
                <a:gd name="connsiteY249" fmla="*/ 2651125 h 2892425"/>
                <a:gd name="connsiteX250" fmla="*/ 928688 w 1076325"/>
                <a:gd name="connsiteY250" fmla="*/ 2622550 h 2892425"/>
                <a:gd name="connsiteX251" fmla="*/ 919163 w 1076325"/>
                <a:gd name="connsiteY251" fmla="*/ 2616200 h 2892425"/>
                <a:gd name="connsiteX252" fmla="*/ 912813 w 1076325"/>
                <a:gd name="connsiteY252" fmla="*/ 2606675 h 2892425"/>
                <a:gd name="connsiteX253" fmla="*/ 909638 w 1076325"/>
                <a:gd name="connsiteY253" fmla="*/ 2597150 h 2892425"/>
                <a:gd name="connsiteX254" fmla="*/ 896938 w 1076325"/>
                <a:gd name="connsiteY254" fmla="*/ 2578100 h 2892425"/>
                <a:gd name="connsiteX255" fmla="*/ 890588 w 1076325"/>
                <a:gd name="connsiteY255" fmla="*/ 2559050 h 2892425"/>
                <a:gd name="connsiteX256" fmla="*/ 893763 w 1076325"/>
                <a:gd name="connsiteY256" fmla="*/ 2479675 h 2892425"/>
                <a:gd name="connsiteX257" fmla="*/ 896938 w 1076325"/>
                <a:gd name="connsiteY257" fmla="*/ 2460625 h 2892425"/>
                <a:gd name="connsiteX258" fmla="*/ 903288 w 1076325"/>
                <a:gd name="connsiteY258" fmla="*/ 2432050 h 2892425"/>
                <a:gd name="connsiteX259" fmla="*/ 909638 w 1076325"/>
                <a:gd name="connsiteY259" fmla="*/ 2397125 h 2892425"/>
                <a:gd name="connsiteX260" fmla="*/ 912813 w 1076325"/>
                <a:gd name="connsiteY260" fmla="*/ 2295525 h 2892425"/>
                <a:gd name="connsiteX261" fmla="*/ 919163 w 1076325"/>
                <a:gd name="connsiteY261" fmla="*/ 2266950 h 2892425"/>
                <a:gd name="connsiteX262" fmla="*/ 925513 w 1076325"/>
                <a:gd name="connsiteY262" fmla="*/ 2235200 h 2892425"/>
                <a:gd name="connsiteX263" fmla="*/ 935038 w 1076325"/>
                <a:gd name="connsiteY263" fmla="*/ 2187575 h 2892425"/>
                <a:gd name="connsiteX264" fmla="*/ 944563 w 1076325"/>
                <a:gd name="connsiteY264" fmla="*/ 2181225 h 2892425"/>
                <a:gd name="connsiteX265" fmla="*/ 947738 w 1076325"/>
                <a:gd name="connsiteY265" fmla="*/ 2171700 h 2892425"/>
                <a:gd name="connsiteX266" fmla="*/ 966788 w 1076325"/>
                <a:gd name="connsiteY266" fmla="*/ 2155825 h 2892425"/>
                <a:gd name="connsiteX267" fmla="*/ 976313 w 1076325"/>
                <a:gd name="connsiteY267" fmla="*/ 2117725 h 2892425"/>
                <a:gd name="connsiteX268" fmla="*/ 979488 w 1076325"/>
                <a:gd name="connsiteY268" fmla="*/ 2108200 h 2892425"/>
                <a:gd name="connsiteX269" fmla="*/ 985838 w 1076325"/>
                <a:gd name="connsiteY269" fmla="*/ 2079625 h 2892425"/>
                <a:gd name="connsiteX270" fmla="*/ 992188 w 1076325"/>
                <a:gd name="connsiteY270" fmla="*/ 2070100 h 2892425"/>
                <a:gd name="connsiteX271" fmla="*/ 989013 w 1076325"/>
                <a:gd name="connsiteY271" fmla="*/ 2022475 h 2892425"/>
                <a:gd name="connsiteX272" fmla="*/ 985838 w 1076325"/>
                <a:gd name="connsiteY272" fmla="*/ 2012950 h 2892425"/>
                <a:gd name="connsiteX273" fmla="*/ 982663 w 1076325"/>
                <a:gd name="connsiteY273" fmla="*/ 1997075 h 2892425"/>
                <a:gd name="connsiteX274" fmla="*/ 979488 w 1076325"/>
                <a:gd name="connsiteY274" fmla="*/ 1978025 h 2892425"/>
                <a:gd name="connsiteX275" fmla="*/ 973138 w 1076325"/>
                <a:gd name="connsiteY275" fmla="*/ 1958975 h 2892425"/>
                <a:gd name="connsiteX276" fmla="*/ 969963 w 1076325"/>
                <a:gd name="connsiteY276" fmla="*/ 1917700 h 2892425"/>
                <a:gd name="connsiteX277" fmla="*/ 966788 w 1076325"/>
                <a:gd name="connsiteY277" fmla="*/ 1908175 h 2892425"/>
                <a:gd name="connsiteX278" fmla="*/ 963613 w 1076325"/>
                <a:gd name="connsiteY278" fmla="*/ 1885950 h 2892425"/>
                <a:gd name="connsiteX279" fmla="*/ 954088 w 1076325"/>
                <a:gd name="connsiteY279" fmla="*/ 1854200 h 2892425"/>
                <a:gd name="connsiteX280" fmla="*/ 950913 w 1076325"/>
                <a:gd name="connsiteY280" fmla="*/ 1841500 h 2892425"/>
                <a:gd name="connsiteX281" fmla="*/ 941388 w 1076325"/>
                <a:gd name="connsiteY281" fmla="*/ 1828800 h 2892425"/>
                <a:gd name="connsiteX282" fmla="*/ 931863 w 1076325"/>
                <a:gd name="connsiteY282" fmla="*/ 1809750 h 2892425"/>
                <a:gd name="connsiteX283" fmla="*/ 928688 w 1076325"/>
                <a:gd name="connsiteY283" fmla="*/ 1800225 h 2892425"/>
                <a:gd name="connsiteX284" fmla="*/ 919163 w 1076325"/>
                <a:gd name="connsiteY284" fmla="*/ 1790700 h 2892425"/>
                <a:gd name="connsiteX285" fmla="*/ 912813 w 1076325"/>
                <a:gd name="connsiteY285" fmla="*/ 1781175 h 2892425"/>
                <a:gd name="connsiteX286" fmla="*/ 903288 w 1076325"/>
                <a:gd name="connsiteY286" fmla="*/ 1758950 h 2892425"/>
                <a:gd name="connsiteX287" fmla="*/ 893763 w 1076325"/>
                <a:gd name="connsiteY287" fmla="*/ 1739900 h 2892425"/>
                <a:gd name="connsiteX288" fmla="*/ 887413 w 1076325"/>
                <a:gd name="connsiteY288" fmla="*/ 1666875 h 2892425"/>
                <a:gd name="connsiteX289" fmla="*/ 884238 w 1076325"/>
                <a:gd name="connsiteY289" fmla="*/ 1657350 h 2892425"/>
                <a:gd name="connsiteX290" fmla="*/ 881063 w 1076325"/>
                <a:gd name="connsiteY290" fmla="*/ 1641475 h 2892425"/>
                <a:gd name="connsiteX291" fmla="*/ 874713 w 1076325"/>
                <a:gd name="connsiteY291" fmla="*/ 1622425 h 2892425"/>
                <a:gd name="connsiteX292" fmla="*/ 871538 w 1076325"/>
                <a:gd name="connsiteY292" fmla="*/ 1612900 h 2892425"/>
                <a:gd name="connsiteX293" fmla="*/ 868363 w 1076325"/>
                <a:gd name="connsiteY293" fmla="*/ 1600200 h 2892425"/>
                <a:gd name="connsiteX294" fmla="*/ 871538 w 1076325"/>
                <a:gd name="connsiteY294" fmla="*/ 1590675 h 2892425"/>
                <a:gd name="connsiteX295" fmla="*/ 862013 w 1076325"/>
                <a:gd name="connsiteY295" fmla="*/ 1568450 h 2892425"/>
                <a:gd name="connsiteX296" fmla="*/ 858838 w 1076325"/>
                <a:gd name="connsiteY296" fmla="*/ 1558925 h 2892425"/>
                <a:gd name="connsiteX297" fmla="*/ 846138 w 1076325"/>
                <a:gd name="connsiteY297" fmla="*/ 1539875 h 2892425"/>
                <a:gd name="connsiteX298" fmla="*/ 846138 w 1076325"/>
                <a:gd name="connsiteY298" fmla="*/ 1454150 h 2892425"/>
                <a:gd name="connsiteX299" fmla="*/ 852488 w 1076325"/>
                <a:gd name="connsiteY299" fmla="*/ 1435100 h 2892425"/>
                <a:gd name="connsiteX300" fmla="*/ 858838 w 1076325"/>
                <a:gd name="connsiteY300" fmla="*/ 1352550 h 2892425"/>
                <a:gd name="connsiteX301" fmla="*/ 862013 w 1076325"/>
                <a:gd name="connsiteY301" fmla="*/ 1336675 h 2892425"/>
                <a:gd name="connsiteX302" fmla="*/ 865188 w 1076325"/>
                <a:gd name="connsiteY302" fmla="*/ 1311275 h 2892425"/>
                <a:gd name="connsiteX303" fmla="*/ 868363 w 1076325"/>
                <a:gd name="connsiteY303" fmla="*/ 1298575 h 2892425"/>
                <a:gd name="connsiteX304" fmla="*/ 871538 w 1076325"/>
                <a:gd name="connsiteY304" fmla="*/ 1279525 h 2892425"/>
                <a:gd name="connsiteX305" fmla="*/ 871538 w 1076325"/>
                <a:gd name="connsiteY305" fmla="*/ 1028700 h 2892425"/>
                <a:gd name="connsiteX306" fmla="*/ 862013 w 1076325"/>
                <a:gd name="connsiteY306" fmla="*/ 974725 h 2892425"/>
                <a:gd name="connsiteX307" fmla="*/ 858838 w 1076325"/>
                <a:gd name="connsiteY307" fmla="*/ 962025 h 2892425"/>
                <a:gd name="connsiteX308" fmla="*/ 862013 w 1076325"/>
                <a:gd name="connsiteY308" fmla="*/ 768350 h 2892425"/>
                <a:gd name="connsiteX309" fmla="*/ 868363 w 1076325"/>
                <a:gd name="connsiteY309" fmla="*/ 749300 h 2892425"/>
                <a:gd name="connsiteX310" fmla="*/ 877888 w 1076325"/>
                <a:gd name="connsiteY310" fmla="*/ 730250 h 2892425"/>
                <a:gd name="connsiteX311" fmla="*/ 887413 w 1076325"/>
                <a:gd name="connsiteY311" fmla="*/ 723900 h 2892425"/>
                <a:gd name="connsiteX312" fmla="*/ 893763 w 1076325"/>
                <a:gd name="connsiteY312" fmla="*/ 704850 h 2892425"/>
                <a:gd name="connsiteX313" fmla="*/ 884238 w 1076325"/>
                <a:gd name="connsiteY313" fmla="*/ 635000 h 2892425"/>
                <a:gd name="connsiteX314" fmla="*/ 874713 w 1076325"/>
                <a:gd name="connsiteY314" fmla="*/ 625475 h 2892425"/>
                <a:gd name="connsiteX315" fmla="*/ 865188 w 1076325"/>
                <a:gd name="connsiteY315" fmla="*/ 622300 h 2892425"/>
                <a:gd name="connsiteX316" fmla="*/ 855663 w 1076325"/>
                <a:gd name="connsiteY316" fmla="*/ 612775 h 2892425"/>
                <a:gd name="connsiteX317" fmla="*/ 842963 w 1076325"/>
                <a:gd name="connsiteY317" fmla="*/ 590550 h 2892425"/>
                <a:gd name="connsiteX318" fmla="*/ 839788 w 1076325"/>
                <a:gd name="connsiteY318" fmla="*/ 581025 h 2892425"/>
                <a:gd name="connsiteX319" fmla="*/ 827088 w 1076325"/>
                <a:gd name="connsiteY319" fmla="*/ 561975 h 2892425"/>
                <a:gd name="connsiteX320" fmla="*/ 817563 w 1076325"/>
                <a:gd name="connsiteY320" fmla="*/ 542925 h 2892425"/>
                <a:gd name="connsiteX321" fmla="*/ 811213 w 1076325"/>
                <a:gd name="connsiteY321" fmla="*/ 520700 h 2892425"/>
                <a:gd name="connsiteX322" fmla="*/ 804863 w 1076325"/>
                <a:gd name="connsiteY322" fmla="*/ 501650 h 2892425"/>
                <a:gd name="connsiteX323" fmla="*/ 782638 w 1076325"/>
                <a:gd name="connsiteY323" fmla="*/ 479425 h 2892425"/>
                <a:gd name="connsiteX324" fmla="*/ 773113 w 1076325"/>
                <a:gd name="connsiteY324" fmla="*/ 473075 h 2892425"/>
                <a:gd name="connsiteX325" fmla="*/ 754063 w 1076325"/>
                <a:gd name="connsiteY325" fmla="*/ 466725 h 2892425"/>
                <a:gd name="connsiteX326" fmla="*/ 744538 w 1076325"/>
                <a:gd name="connsiteY326" fmla="*/ 457200 h 2892425"/>
                <a:gd name="connsiteX327" fmla="*/ 735013 w 1076325"/>
                <a:gd name="connsiteY327" fmla="*/ 454025 h 2892425"/>
                <a:gd name="connsiteX328" fmla="*/ 725488 w 1076325"/>
                <a:gd name="connsiteY328" fmla="*/ 447675 h 2892425"/>
                <a:gd name="connsiteX329" fmla="*/ 715963 w 1076325"/>
                <a:gd name="connsiteY329" fmla="*/ 425450 h 2892425"/>
                <a:gd name="connsiteX330" fmla="*/ 709613 w 1076325"/>
                <a:gd name="connsiteY330" fmla="*/ 415925 h 2892425"/>
                <a:gd name="connsiteX331" fmla="*/ 703263 w 1076325"/>
                <a:gd name="connsiteY331" fmla="*/ 396875 h 2892425"/>
                <a:gd name="connsiteX332" fmla="*/ 700088 w 1076325"/>
                <a:gd name="connsiteY332" fmla="*/ 387350 h 2892425"/>
                <a:gd name="connsiteX333" fmla="*/ 703263 w 1076325"/>
                <a:gd name="connsiteY333" fmla="*/ 346075 h 2892425"/>
                <a:gd name="connsiteX334" fmla="*/ 715963 w 1076325"/>
                <a:gd name="connsiteY334" fmla="*/ 323850 h 2892425"/>
                <a:gd name="connsiteX335" fmla="*/ 719138 w 1076325"/>
                <a:gd name="connsiteY335" fmla="*/ 314325 h 2892425"/>
                <a:gd name="connsiteX336" fmla="*/ 725488 w 1076325"/>
                <a:gd name="connsiteY336" fmla="*/ 304800 h 2892425"/>
                <a:gd name="connsiteX337" fmla="*/ 728663 w 1076325"/>
                <a:gd name="connsiteY337" fmla="*/ 295275 h 2892425"/>
                <a:gd name="connsiteX338" fmla="*/ 738188 w 1076325"/>
                <a:gd name="connsiteY338" fmla="*/ 276225 h 2892425"/>
                <a:gd name="connsiteX339" fmla="*/ 744538 w 1076325"/>
                <a:gd name="connsiteY339" fmla="*/ 168275 h 2892425"/>
                <a:gd name="connsiteX340" fmla="*/ 747713 w 1076325"/>
                <a:gd name="connsiteY340" fmla="*/ 136525 h 2892425"/>
                <a:gd name="connsiteX341" fmla="*/ 744538 w 1076325"/>
                <a:gd name="connsiteY341" fmla="*/ 98425 h 2892425"/>
                <a:gd name="connsiteX342" fmla="*/ 741363 w 1076325"/>
                <a:gd name="connsiteY342" fmla="*/ 88900 h 2892425"/>
                <a:gd name="connsiteX343" fmla="*/ 722313 w 1076325"/>
                <a:gd name="connsiteY343" fmla="*/ 79375 h 2892425"/>
                <a:gd name="connsiteX344" fmla="*/ 693738 w 1076325"/>
                <a:gd name="connsiteY344" fmla="*/ 63500 h 2892425"/>
                <a:gd name="connsiteX345" fmla="*/ 690563 w 1076325"/>
                <a:gd name="connsiteY345" fmla="*/ 47625 h 2892425"/>
                <a:gd name="connsiteX346" fmla="*/ 684213 w 1076325"/>
                <a:gd name="connsiteY346" fmla="*/ 38100 h 2892425"/>
                <a:gd name="connsiteX347" fmla="*/ 681038 w 1076325"/>
                <a:gd name="connsiteY347" fmla="*/ 28575 h 2892425"/>
                <a:gd name="connsiteX348" fmla="*/ 674688 w 1076325"/>
                <a:gd name="connsiteY348" fmla="*/ 19050 h 2892425"/>
                <a:gd name="connsiteX349" fmla="*/ 671513 w 1076325"/>
                <a:gd name="connsiteY349" fmla="*/ 9525 h 2892425"/>
                <a:gd name="connsiteX350" fmla="*/ 661988 w 1076325"/>
                <a:gd name="connsiteY350" fmla="*/ 3175 h 2892425"/>
                <a:gd name="connsiteX351" fmla="*/ 0 w 1076325"/>
                <a:gd name="connsiteY351" fmla="*/ 0 h 2892425"/>
                <a:gd name="connsiteX352" fmla="*/ 1076325 w 1076325"/>
                <a:gd name="connsiteY352" fmla="*/ 0 h 2892425"/>
                <a:gd name="connsiteX353" fmla="*/ 1076325 w 1076325"/>
                <a:gd name="connsiteY353" fmla="*/ 2892425 h 2892425"/>
                <a:gd name="connsiteX354" fmla="*/ 0 w 1076325"/>
                <a:gd name="connsiteY354" fmla="*/ 2892425 h 289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1076325" h="2892425">
                  <a:moveTo>
                    <a:pt x="297491" y="2533933"/>
                  </a:moveTo>
                  <a:lnTo>
                    <a:pt x="298245" y="2537762"/>
                  </a:lnTo>
                  <a:cubicBezTo>
                    <a:pt x="298626" y="2539836"/>
                    <a:pt x="298139" y="2537521"/>
                    <a:pt x="297591" y="2534598"/>
                  </a:cubicBezTo>
                  <a:close/>
                  <a:moveTo>
                    <a:pt x="661988" y="3175"/>
                  </a:moveTo>
                  <a:cubicBezTo>
                    <a:pt x="652463" y="4233"/>
                    <a:pt x="642987" y="5915"/>
                    <a:pt x="633413" y="6350"/>
                  </a:cubicBezTo>
                  <a:cubicBezTo>
                    <a:pt x="596394" y="8033"/>
                    <a:pt x="559236" y="6683"/>
                    <a:pt x="522288" y="9525"/>
                  </a:cubicBezTo>
                  <a:cubicBezTo>
                    <a:pt x="517569" y="9888"/>
                    <a:pt x="513938" y="14011"/>
                    <a:pt x="509588" y="15875"/>
                  </a:cubicBezTo>
                  <a:cubicBezTo>
                    <a:pt x="506512" y="17193"/>
                    <a:pt x="503238" y="17992"/>
                    <a:pt x="500063" y="19050"/>
                  </a:cubicBezTo>
                  <a:cubicBezTo>
                    <a:pt x="499005" y="22225"/>
                    <a:pt x="498979" y="25962"/>
                    <a:pt x="496888" y="28575"/>
                  </a:cubicBezTo>
                  <a:cubicBezTo>
                    <a:pt x="494504" y="31555"/>
                    <a:pt x="490416" y="32635"/>
                    <a:pt x="487363" y="34925"/>
                  </a:cubicBezTo>
                  <a:cubicBezTo>
                    <a:pt x="486166" y="35823"/>
                    <a:pt x="468313" y="37042"/>
                    <a:pt x="461963" y="44450"/>
                  </a:cubicBezTo>
                  <a:cubicBezTo>
                    <a:pt x="455613" y="51858"/>
                    <a:pt x="458354" y="70284"/>
                    <a:pt x="449263" y="79375"/>
                  </a:cubicBezTo>
                  <a:cubicBezTo>
                    <a:pt x="446565" y="82073"/>
                    <a:pt x="442913" y="83608"/>
                    <a:pt x="439738" y="85725"/>
                  </a:cubicBezTo>
                  <a:cubicBezTo>
                    <a:pt x="438680" y="89958"/>
                    <a:pt x="439289" y="95018"/>
                    <a:pt x="436563" y="98425"/>
                  </a:cubicBezTo>
                  <a:cubicBezTo>
                    <a:pt x="434472" y="101038"/>
                    <a:pt x="429651" y="99509"/>
                    <a:pt x="427038" y="101600"/>
                  </a:cubicBezTo>
                  <a:cubicBezTo>
                    <a:pt x="424058" y="103984"/>
                    <a:pt x="422805" y="107950"/>
                    <a:pt x="420688" y="111125"/>
                  </a:cubicBezTo>
                  <a:cubicBezTo>
                    <a:pt x="419630" y="116417"/>
                    <a:pt x="418822" y="121765"/>
                    <a:pt x="417513" y="127000"/>
                  </a:cubicBezTo>
                  <a:cubicBezTo>
                    <a:pt x="416701" y="130247"/>
                    <a:pt x="415091" y="133264"/>
                    <a:pt x="414338" y="136525"/>
                  </a:cubicBezTo>
                  <a:cubicBezTo>
                    <a:pt x="411911" y="147042"/>
                    <a:pt x="410606" y="157804"/>
                    <a:pt x="407988" y="168275"/>
                  </a:cubicBezTo>
                  <a:cubicBezTo>
                    <a:pt x="406930" y="172508"/>
                    <a:pt x="406067" y="176795"/>
                    <a:pt x="404813" y="180975"/>
                  </a:cubicBezTo>
                  <a:cubicBezTo>
                    <a:pt x="402890" y="187386"/>
                    <a:pt x="398463" y="200025"/>
                    <a:pt x="398463" y="200025"/>
                  </a:cubicBezTo>
                  <a:cubicBezTo>
                    <a:pt x="399521" y="214842"/>
                    <a:pt x="399902" y="229722"/>
                    <a:pt x="401638" y="244475"/>
                  </a:cubicBezTo>
                  <a:cubicBezTo>
                    <a:pt x="402029" y="247799"/>
                    <a:pt x="402722" y="251387"/>
                    <a:pt x="404813" y="254000"/>
                  </a:cubicBezTo>
                  <a:cubicBezTo>
                    <a:pt x="409289" y="259595"/>
                    <a:pt x="417588" y="261433"/>
                    <a:pt x="423863" y="263525"/>
                  </a:cubicBezTo>
                  <a:cubicBezTo>
                    <a:pt x="424921" y="267758"/>
                    <a:pt x="425839" y="272029"/>
                    <a:pt x="427038" y="276225"/>
                  </a:cubicBezTo>
                  <a:cubicBezTo>
                    <a:pt x="427957" y="279443"/>
                    <a:pt x="430213" y="282403"/>
                    <a:pt x="430213" y="285750"/>
                  </a:cubicBezTo>
                  <a:cubicBezTo>
                    <a:pt x="430213" y="302716"/>
                    <a:pt x="428339" y="319634"/>
                    <a:pt x="427038" y="336550"/>
                  </a:cubicBezTo>
                  <a:cubicBezTo>
                    <a:pt x="426222" y="347155"/>
                    <a:pt x="429222" y="359113"/>
                    <a:pt x="423863" y="368300"/>
                  </a:cubicBezTo>
                  <a:cubicBezTo>
                    <a:pt x="420490" y="374082"/>
                    <a:pt x="404813" y="374650"/>
                    <a:pt x="404813" y="374650"/>
                  </a:cubicBezTo>
                  <a:cubicBezTo>
                    <a:pt x="393080" y="392249"/>
                    <a:pt x="405176" y="378329"/>
                    <a:pt x="388938" y="387350"/>
                  </a:cubicBezTo>
                  <a:cubicBezTo>
                    <a:pt x="369770" y="397999"/>
                    <a:pt x="374345" y="399537"/>
                    <a:pt x="357188" y="406400"/>
                  </a:cubicBezTo>
                  <a:cubicBezTo>
                    <a:pt x="350973" y="408886"/>
                    <a:pt x="344488" y="410633"/>
                    <a:pt x="338138" y="412750"/>
                  </a:cubicBezTo>
                  <a:cubicBezTo>
                    <a:pt x="334963" y="413808"/>
                    <a:pt x="331914" y="415375"/>
                    <a:pt x="328613" y="415925"/>
                  </a:cubicBezTo>
                  <a:cubicBezTo>
                    <a:pt x="322263" y="416983"/>
                    <a:pt x="315876" y="417837"/>
                    <a:pt x="309563" y="419100"/>
                  </a:cubicBezTo>
                  <a:cubicBezTo>
                    <a:pt x="272138" y="426585"/>
                    <a:pt x="331135" y="417379"/>
                    <a:pt x="274638" y="425450"/>
                  </a:cubicBezTo>
                  <a:cubicBezTo>
                    <a:pt x="268288" y="427567"/>
                    <a:pt x="259301" y="426231"/>
                    <a:pt x="255588" y="431800"/>
                  </a:cubicBezTo>
                  <a:cubicBezTo>
                    <a:pt x="247382" y="444110"/>
                    <a:pt x="252858" y="440118"/>
                    <a:pt x="239713" y="444500"/>
                  </a:cubicBezTo>
                  <a:cubicBezTo>
                    <a:pt x="232998" y="471360"/>
                    <a:pt x="242146" y="444026"/>
                    <a:pt x="227013" y="466725"/>
                  </a:cubicBezTo>
                  <a:cubicBezTo>
                    <a:pt x="214744" y="485128"/>
                    <a:pt x="235615" y="468398"/>
                    <a:pt x="214313" y="482600"/>
                  </a:cubicBezTo>
                  <a:cubicBezTo>
                    <a:pt x="213255" y="485775"/>
                    <a:pt x="212994" y="489340"/>
                    <a:pt x="211138" y="492125"/>
                  </a:cubicBezTo>
                  <a:cubicBezTo>
                    <a:pt x="204702" y="501779"/>
                    <a:pt x="198845" y="503034"/>
                    <a:pt x="188913" y="508000"/>
                  </a:cubicBezTo>
                  <a:cubicBezTo>
                    <a:pt x="170921" y="534987"/>
                    <a:pt x="200555" y="493183"/>
                    <a:pt x="163513" y="530225"/>
                  </a:cubicBezTo>
                  <a:cubicBezTo>
                    <a:pt x="151290" y="542448"/>
                    <a:pt x="157724" y="537259"/>
                    <a:pt x="144463" y="546100"/>
                  </a:cubicBezTo>
                  <a:cubicBezTo>
                    <a:pt x="130261" y="567402"/>
                    <a:pt x="146991" y="546531"/>
                    <a:pt x="128588" y="558800"/>
                  </a:cubicBezTo>
                  <a:cubicBezTo>
                    <a:pt x="118153" y="565757"/>
                    <a:pt x="120034" y="569065"/>
                    <a:pt x="112713" y="577850"/>
                  </a:cubicBezTo>
                  <a:cubicBezTo>
                    <a:pt x="109838" y="581299"/>
                    <a:pt x="106363" y="584200"/>
                    <a:pt x="103188" y="587375"/>
                  </a:cubicBezTo>
                  <a:cubicBezTo>
                    <a:pt x="102130" y="590550"/>
                    <a:pt x="101638" y="593974"/>
                    <a:pt x="100013" y="596900"/>
                  </a:cubicBezTo>
                  <a:cubicBezTo>
                    <a:pt x="96307" y="603571"/>
                    <a:pt x="89726" y="608710"/>
                    <a:pt x="87313" y="615950"/>
                  </a:cubicBezTo>
                  <a:cubicBezTo>
                    <a:pt x="76643" y="647961"/>
                    <a:pt x="92923" y="598308"/>
                    <a:pt x="80963" y="638175"/>
                  </a:cubicBezTo>
                  <a:cubicBezTo>
                    <a:pt x="79040" y="644586"/>
                    <a:pt x="76236" y="650731"/>
                    <a:pt x="74613" y="657225"/>
                  </a:cubicBezTo>
                  <a:cubicBezTo>
                    <a:pt x="72496" y="665692"/>
                    <a:pt x="71023" y="674346"/>
                    <a:pt x="68263" y="682625"/>
                  </a:cubicBezTo>
                  <a:cubicBezTo>
                    <a:pt x="67205" y="685800"/>
                    <a:pt x="65900" y="688903"/>
                    <a:pt x="65088" y="692150"/>
                  </a:cubicBezTo>
                  <a:cubicBezTo>
                    <a:pt x="59932" y="712774"/>
                    <a:pt x="62689" y="710916"/>
                    <a:pt x="58738" y="736600"/>
                  </a:cubicBezTo>
                  <a:cubicBezTo>
                    <a:pt x="58074" y="740913"/>
                    <a:pt x="56510" y="745040"/>
                    <a:pt x="55563" y="749300"/>
                  </a:cubicBezTo>
                  <a:cubicBezTo>
                    <a:pt x="49579" y="776226"/>
                    <a:pt x="55950" y="754489"/>
                    <a:pt x="46038" y="784225"/>
                  </a:cubicBezTo>
                  <a:cubicBezTo>
                    <a:pt x="42529" y="794751"/>
                    <a:pt x="38696" y="805061"/>
                    <a:pt x="36513" y="815975"/>
                  </a:cubicBezTo>
                  <a:cubicBezTo>
                    <a:pt x="35250" y="822288"/>
                    <a:pt x="34899" y="828780"/>
                    <a:pt x="33338" y="835025"/>
                  </a:cubicBezTo>
                  <a:cubicBezTo>
                    <a:pt x="31715" y="841519"/>
                    <a:pt x="29105" y="847725"/>
                    <a:pt x="26988" y="854075"/>
                  </a:cubicBezTo>
                  <a:lnTo>
                    <a:pt x="23813" y="863600"/>
                  </a:lnTo>
                  <a:lnTo>
                    <a:pt x="20638" y="873125"/>
                  </a:lnTo>
                  <a:cubicBezTo>
                    <a:pt x="19580" y="893233"/>
                    <a:pt x="19286" y="913397"/>
                    <a:pt x="17463" y="933450"/>
                  </a:cubicBezTo>
                  <a:cubicBezTo>
                    <a:pt x="17160" y="936783"/>
                    <a:pt x="15785" y="939982"/>
                    <a:pt x="14288" y="942975"/>
                  </a:cubicBezTo>
                  <a:cubicBezTo>
                    <a:pt x="12581" y="946388"/>
                    <a:pt x="10055" y="949325"/>
                    <a:pt x="7938" y="952500"/>
                  </a:cubicBezTo>
                  <a:cubicBezTo>
                    <a:pt x="6880" y="956733"/>
                    <a:pt x="5273" y="960866"/>
                    <a:pt x="4763" y="965200"/>
                  </a:cubicBezTo>
                  <a:cubicBezTo>
                    <a:pt x="932" y="997759"/>
                    <a:pt x="-172" y="1027553"/>
                    <a:pt x="4763" y="1060450"/>
                  </a:cubicBezTo>
                  <a:cubicBezTo>
                    <a:pt x="5329" y="1064224"/>
                    <a:pt x="9406" y="1066562"/>
                    <a:pt x="11113" y="1069975"/>
                  </a:cubicBezTo>
                  <a:cubicBezTo>
                    <a:pt x="12610" y="1072968"/>
                    <a:pt x="11921" y="1077133"/>
                    <a:pt x="14288" y="1079500"/>
                  </a:cubicBezTo>
                  <a:cubicBezTo>
                    <a:pt x="16655" y="1081867"/>
                    <a:pt x="20887" y="1081050"/>
                    <a:pt x="23813" y="1082675"/>
                  </a:cubicBezTo>
                  <a:cubicBezTo>
                    <a:pt x="30484" y="1086381"/>
                    <a:pt x="36513" y="1091142"/>
                    <a:pt x="42863" y="1095375"/>
                  </a:cubicBezTo>
                  <a:lnTo>
                    <a:pt x="52388" y="1101725"/>
                  </a:lnTo>
                  <a:cubicBezTo>
                    <a:pt x="70586" y="1129022"/>
                    <a:pt x="46355" y="1096898"/>
                    <a:pt x="68263" y="1114425"/>
                  </a:cubicBezTo>
                  <a:cubicBezTo>
                    <a:pt x="71243" y="1116809"/>
                    <a:pt x="71741" y="1121437"/>
                    <a:pt x="74613" y="1123950"/>
                  </a:cubicBezTo>
                  <a:cubicBezTo>
                    <a:pt x="80356" y="1128976"/>
                    <a:pt x="93663" y="1136650"/>
                    <a:pt x="93663" y="1136650"/>
                  </a:cubicBezTo>
                  <a:cubicBezTo>
                    <a:pt x="94721" y="1143000"/>
                    <a:pt x="92599" y="1150855"/>
                    <a:pt x="96838" y="1155700"/>
                  </a:cubicBezTo>
                  <a:cubicBezTo>
                    <a:pt x="101246" y="1160737"/>
                    <a:pt x="109538" y="1159933"/>
                    <a:pt x="115888" y="1162050"/>
                  </a:cubicBezTo>
                  <a:cubicBezTo>
                    <a:pt x="135503" y="1168588"/>
                    <a:pt x="122083" y="1164892"/>
                    <a:pt x="157163" y="1168400"/>
                  </a:cubicBezTo>
                  <a:cubicBezTo>
                    <a:pt x="158221" y="1171575"/>
                    <a:pt x="160338" y="1174578"/>
                    <a:pt x="160338" y="1177925"/>
                  </a:cubicBezTo>
                  <a:cubicBezTo>
                    <a:pt x="160338" y="1192790"/>
                    <a:pt x="157332" y="1202649"/>
                    <a:pt x="153988" y="1216025"/>
                  </a:cubicBezTo>
                  <a:cubicBezTo>
                    <a:pt x="148199" y="1273912"/>
                    <a:pt x="152953" y="1222396"/>
                    <a:pt x="147638" y="1298575"/>
                  </a:cubicBezTo>
                  <a:cubicBezTo>
                    <a:pt x="145644" y="1327159"/>
                    <a:pt x="141288" y="1384300"/>
                    <a:pt x="141288" y="1384300"/>
                  </a:cubicBezTo>
                  <a:cubicBezTo>
                    <a:pt x="142346" y="1424517"/>
                    <a:pt x="141527" y="1464827"/>
                    <a:pt x="144463" y="1504950"/>
                  </a:cubicBezTo>
                  <a:cubicBezTo>
                    <a:pt x="144741" y="1508756"/>
                    <a:pt x="147941" y="1511962"/>
                    <a:pt x="150813" y="1514475"/>
                  </a:cubicBezTo>
                  <a:cubicBezTo>
                    <a:pt x="156556" y="1519501"/>
                    <a:pt x="169863" y="1527175"/>
                    <a:pt x="169863" y="1527175"/>
                  </a:cubicBezTo>
                  <a:cubicBezTo>
                    <a:pt x="170921" y="1530350"/>
                    <a:pt x="171413" y="1533774"/>
                    <a:pt x="173038" y="1536700"/>
                  </a:cubicBezTo>
                  <a:cubicBezTo>
                    <a:pt x="176744" y="1543371"/>
                    <a:pt x="183325" y="1548510"/>
                    <a:pt x="185738" y="1555750"/>
                  </a:cubicBezTo>
                  <a:cubicBezTo>
                    <a:pt x="186796" y="1558925"/>
                    <a:pt x="187416" y="1562282"/>
                    <a:pt x="188913" y="1565275"/>
                  </a:cubicBezTo>
                  <a:cubicBezTo>
                    <a:pt x="201223" y="1589894"/>
                    <a:pt x="190458" y="1560384"/>
                    <a:pt x="198438" y="1584325"/>
                  </a:cubicBezTo>
                  <a:cubicBezTo>
                    <a:pt x="197380" y="1599142"/>
                    <a:pt x="196999" y="1614022"/>
                    <a:pt x="195263" y="1628775"/>
                  </a:cubicBezTo>
                  <a:cubicBezTo>
                    <a:pt x="194872" y="1632099"/>
                    <a:pt x="192279" y="1634959"/>
                    <a:pt x="192088" y="1638300"/>
                  </a:cubicBezTo>
                  <a:cubicBezTo>
                    <a:pt x="190155" y="1672128"/>
                    <a:pt x="191580" y="1706122"/>
                    <a:pt x="188913" y="1739900"/>
                  </a:cubicBezTo>
                  <a:cubicBezTo>
                    <a:pt x="188386" y="1746573"/>
                    <a:pt x="184680" y="1752600"/>
                    <a:pt x="182563" y="1758950"/>
                  </a:cubicBezTo>
                  <a:lnTo>
                    <a:pt x="176213" y="1778000"/>
                  </a:lnTo>
                  <a:cubicBezTo>
                    <a:pt x="175155" y="1781175"/>
                    <a:pt x="174894" y="1784740"/>
                    <a:pt x="173038" y="1787525"/>
                  </a:cubicBezTo>
                  <a:cubicBezTo>
                    <a:pt x="170921" y="1790700"/>
                    <a:pt x="168395" y="1793637"/>
                    <a:pt x="166688" y="1797050"/>
                  </a:cubicBezTo>
                  <a:cubicBezTo>
                    <a:pt x="165191" y="1800043"/>
                    <a:pt x="165173" y="1803669"/>
                    <a:pt x="163513" y="1806575"/>
                  </a:cubicBezTo>
                  <a:cubicBezTo>
                    <a:pt x="160888" y="1811169"/>
                    <a:pt x="157163" y="1815042"/>
                    <a:pt x="153988" y="1819275"/>
                  </a:cubicBezTo>
                  <a:cubicBezTo>
                    <a:pt x="152930" y="1823508"/>
                    <a:pt x="152012" y="1827779"/>
                    <a:pt x="150813" y="1831975"/>
                  </a:cubicBezTo>
                  <a:cubicBezTo>
                    <a:pt x="149894" y="1835193"/>
                    <a:pt x="148294" y="1838218"/>
                    <a:pt x="147638" y="1841500"/>
                  </a:cubicBezTo>
                  <a:cubicBezTo>
                    <a:pt x="146170" y="1848838"/>
                    <a:pt x="146146" y="1856433"/>
                    <a:pt x="144463" y="1863725"/>
                  </a:cubicBezTo>
                  <a:cubicBezTo>
                    <a:pt x="135302" y="1903422"/>
                    <a:pt x="140316" y="1863693"/>
                    <a:pt x="134938" y="1898650"/>
                  </a:cubicBezTo>
                  <a:cubicBezTo>
                    <a:pt x="127249" y="1948627"/>
                    <a:pt x="135868" y="1903526"/>
                    <a:pt x="128588" y="1939925"/>
                  </a:cubicBezTo>
                  <a:cubicBezTo>
                    <a:pt x="127530" y="1953683"/>
                    <a:pt x="126120" y="1967419"/>
                    <a:pt x="125413" y="1981200"/>
                  </a:cubicBezTo>
                  <a:cubicBezTo>
                    <a:pt x="124003" y="2008701"/>
                    <a:pt x="124978" y="2036350"/>
                    <a:pt x="122238" y="2063750"/>
                  </a:cubicBezTo>
                  <a:cubicBezTo>
                    <a:pt x="121767" y="2068460"/>
                    <a:pt x="119235" y="2073103"/>
                    <a:pt x="115888" y="2076450"/>
                  </a:cubicBezTo>
                  <a:cubicBezTo>
                    <a:pt x="113521" y="2078817"/>
                    <a:pt x="109538" y="2078567"/>
                    <a:pt x="106363" y="2079625"/>
                  </a:cubicBezTo>
                  <a:cubicBezTo>
                    <a:pt x="91442" y="2094546"/>
                    <a:pt x="99329" y="2085414"/>
                    <a:pt x="84138" y="2108200"/>
                  </a:cubicBezTo>
                  <a:lnTo>
                    <a:pt x="77788" y="2117725"/>
                  </a:lnTo>
                  <a:cubicBezTo>
                    <a:pt x="78846" y="2124075"/>
                    <a:pt x="76724" y="2131930"/>
                    <a:pt x="80963" y="2136775"/>
                  </a:cubicBezTo>
                  <a:cubicBezTo>
                    <a:pt x="85371" y="2141812"/>
                    <a:pt x="93663" y="2141008"/>
                    <a:pt x="100013" y="2143125"/>
                  </a:cubicBezTo>
                  <a:lnTo>
                    <a:pt x="109538" y="2146300"/>
                  </a:lnTo>
                  <a:cubicBezTo>
                    <a:pt x="111655" y="2149475"/>
                    <a:pt x="113445" y="2152894"/>
                    <a:pt x="115888" y="2155825"/>
                  </a:cubicBezTo>
                  <a:cubicBezTo>
                    <a:pt x="118763" y="2159274"/>
                    <a:pt x="122922" y="2161614"/>
                    <a:pt x="125413" y="2165350"/>
                  </a:cubicBezTo>
                  <a:cubicBezTo>
                    <a:pt x="127269" y="2168135"/>
                    <a:pt x="127091" y="2171882"/>
                    <a:pt x="128588" y="2174875"/>
                  </a:cubicBezTo>
                  <a:cubicBezTo>
                    <a:pt x="130295" y="2178288"/>
                    <a:pt x="132821" y="2181225"/>
                    <a:pt x="134938" y="2184400"/>
                  </a:cubicBezTo>
                  <a:cubicBezTo>
                    <a:pt x="135996" y="2190750"/>
                    <a:pt x="136961" y="2197116"/>
                    <a:pt x="138113" y="2203450"/>
                  </a:cubicBezTo>
                  <a:cubicBezTo>
                    <a:pt x="139078" y="2208759"/>
                    <a:pt x="141288" y="2213929"/>
                    <a:pt x="141288" y="2219325"/>
                  </a:cubicBezTo>
                  <a:cubicBezTo>
                    <a:pt x="141288" y="2234179"/>
                    <a:pt x="140317" y="2249085"/>
                    <a:pt x="138113" y="2263775"/>
                  </a:cubicBezTo>
                  <a:cubicBezTo>
                    <a:pt x="137120" y="2270394"/>
                    <a:pt x="137332" y="2279112"/>
                    <a:pt x="131763" y="2282825"/>
                  </a:cubicBezTo>
                  <a:cubicBezTo>
                    <a:pt x="121965" y="2289357"/>
                    <a:pt x="120862" y="2289193"/>
                    <a:pt x="112713" y="2298700"/>
                  </a:cubicBezTo>
                  <a:cubicBezTo>
                    <a:pt x="109269" y="2302718"/>
                    <a:pt x="106264" y="2307094"/>
                    <a:pt x="103188" y="2311400"/>
                  </a:cubicBezTo>
                  <a:cubicBezTo>
                    <a:pt x="100970" y="2314505"/>
                    <a:pt x="99536" y="2318227"/>
                    <a:pt x="96838" y="2320925"/>
                  </a:cubicBezTo>
                  <a:cubicBezTo>
                    <a:pt x="94140" y="2323623"/>
                    <a:pt x="90488" y="2325158"/>
                    <a:pt x="87313" y="2327275"/>
                  </a:cubicBezTo>
                  <a:cubicBezTo>
                    <a:pt x="85196" y="2330450"/>
                    <a:pt x="82670" y="2333387"/>
                    <a:pt x="80963" y="2336800"/>
                  </a:cubicBezTo>
                  <a:cubicBezTo>
                    <a:pt x="79466" y="2339793"/>
                    <a:pt x="79879" y="2343712"/>
                    <a:pt x="77788" y="2346325"/>
                  </a:cubicBezTo>
                  <a:cubicBezTo>
                    <a:pt x="75404" y="2349305"/>
                    <a:pt x="71438" y="2350558"/>
                    <a:pt x="68263" y="2352675"/>
                  </a:cubicBezTo>
                  <a:cubicBezTo>
                    <a:pt x="61130" y="2374074"/>
                    <a:pt x="61567" y="2368708"/>
                    <a:pt x="68263" y="2406650"/>
                  </a:cubicBezTo>
                  <a:cubicBezTo>
                    <a:pt x="68926" y="2410408"/>
                    <a:pt x="72906" y="2412762"/>
                    <a:pt x="74613" y="2416175"/>
                  </a:cubicBezTo>
                  <a:cubicBezTo>
                    <a:pt x="76110" y="2419168"/>
                    <a:pt x="76869" y="2422482"/>
                    <a:pt x="77788" y="2425700"/>
                  </a:cubicBezTo>
                  <a:cubicBezTo>
                    <a:pt x="78987" y="2429896"/>
                    <a:pt x="79709" y="2434220"/>
                    <a:pt x="80963" y="2438400"/>
                  </a:cubicBezTo>
                  <a:lnTo>
                    <a:pt x="90488" y="2466975"/>
                  </a:lnTo>
                  <a:lnTo>
                    <a:pt x="93663" y="2476500"/>
                  </a:lnTo>
                  <a:cubicBezTo>
                    <a:pt x="94721" y="2479675"/>
                    <a:pt x="96288" y="2482724"/>
                    <a:pt x="96838" y="2486025"/>
                  </a:cubicBezTo>
                  <a:cubicBezTo>
                    <a:pt x="97699" y="2491194"/>
                    <a:pt x="99466" y="2507900"/>
                    <a:pt x="103188" y="2514600"/>
                  </a:cubicBezTo>
                  <a:cubicBezTo>
                    <a:pt x="106894" y="2521271"/>
                    <a:pt x="113475" y="2526410"/>
                    <a:pt x="115888" y="2533650"/>
                  </a:cubicBezTo>
                  <a:cubicBezTo>
                    <a:pt x="116946" y="2536825"/>
                    <a:pt x="118310" y="2539914"/>
                    <a:pt x="119063" y="2543175"/>
                  </a:cubicBezTo>
                  <a:cubicBezTo>
                    <a:pt x="121490" y="2553692"/>
                    <a:pt x="122000" y="2564686"/>
                    <a:pt x="125413" y="2574925"/>
                  </a:cubicBezTo>
                  <a:cubicBezTo>
                    <a:pt x="126471" y="2578100"/>
                    <a:pt x="127862" y="2581183"/>
                    <a:pt x="128588" y="2584450"/>
                  </a:cubicBezTo>
                  <a:lnTo>
                    <a:pt x="132306" y="2603257"/>
                  </a:lnTo>
                  <a:lnTo>
                    <a:pt x="132253" y="2603137"/>
                  </a:lnTo>
                  <a:cubicBezTo>
                    <a:pt x="130752" y="2601040"/>
                    <a:pt x="132976" y="2608518"/>
                    <a:pt x="132390" y="2603680"/>
                  </a:cubicBezTo>
                  <a:lnTo>
                    <a:pt x="132306" y="2603257"/>
                  </a:lnTo>
                  <a:lnTo>
                    <a:pt x="138113" y="2616200"/>
                  </a:lnTo>
                  <a:cubicBezTo>
                    <a:pt x="140599" y="2622415"/>
                    <a:pt x="140750" y="2629681"/>
                    <a:pt x="144463" y="2635250"/>
                  </a:cubicBezTo>
                  <a:cubicBezTo>
                    <a:pt x="148696" y="2641600"/>
                    <a:pt x="154750" y="2647060"/>
                    <a:pt x="157163" y="2654300"/>
                  </a:cubicBezTo>
                  <a:cubicBezTo>
                    <a:pt x="158221" y="2657475"/>
                    <a:pt x="157971" y="2661458"/>
                    <a:pt x="160338" y="2663825"/>
                  </a:cubicBezTo>
                  <a:cubicBezTo>
                    <a:pt x="162705" y="2666192"/>
                    <a:pt x="166562" y="2666450"/>
                    <a:pt x="169863" y="2667000"/>
                  </a:cubicBezTo>
                  <a:cubicBezTo>
                    <a:pt x="179316" y="2668576"/>
                    <a:pt x="188951" y="2668820"/>
                    <a:pt x="198438" y="2670175"/>
                  </a:cubicBezTo>
                  <a:cubicBezTo>
                    <a:pt x="203780" y="2670938"/>
                    <a:pt x="209078" y="2672041"/>
                    <a:pt x="214313" y="2673350"/>
                  </a:cubicBezTo>
                  <a:cubicBezTo>
                    <a:pt x="217560" y="2674162"/>
                    <a:pt x="220556" y="2675869"/>
                    <a:pt x="223838" y="2676525"/>
                  </a:cubicBezTo>
                  <a:cubicBezTo>
                    <a:pt x="231176" y="2677993"/>
                    <a:pt x="238655" y="2678642"/>
                    <a:pt x="246063" y="2679700"/>
                  </a:cubicBezTo>
                  <a:cubicBezTo>
                    <a:pt x="259821" y="2678642"/>
                    <a:pt x="273708" y="2678677"/>
                    <a:pt x="287338" y="2676525"/>
                  </a:cubicBezTo>
                  <a:cubicBezTo>
                    <a:pt x="293950" y="2675481"/>
                    <a:pt x="306388" y="2670175"/>
                    <a:pt x="306388" y="2670175"/>
                  </a:cubicBezTo>
                  <a:cubicBezTo>
                    <a:pt x="319727" y="2630159"/>
                    <a:pt x="319185" y="2635733"/>
                    <a:pt x="303213" y="2555875"/>
                  </a:cubicBezTo>
                  <a:cubicBezTo>
                    <a:pt x="302155" y="2550583"/>
                    <a:pt x="301347" y="2545235"/>
                    <a:pt x="300038" y="2540000"/>
                  </a:cubicBezTo>
                  <a:cubicBezTo>
                    <a:pt x="297598" y="2530237"/>
                    <a:pt x="296712" y="2527425"/>
                    <a:pt x="296573" y="2527785"/>
                  </a:cubicBezTo>
                  <a:lnTo>
                    <a:pt x="297491" y="2533933"/>
                  </a:lnTo>
                  <a:lnTo>
                    <a:pt x="293688" y="2514600"/>
                  </a:lnTo>
                  <a:cubicBezTo>
                    <a:pt x="292630" y="2493433"/>
                    <a:pt x="294515" y="2471912"/>
                    <a:pt x="290513" y="2451100"/>
                  </a:cubicBezTo>
                  <a:cubicBezTo>
                    <a:pt x="289072" y="2443606"/>
                    <a:pt x="280226" y="2439290"/>
                    <a:pt x="277813" y="2432050"/>
                  </a:cubicBezTo>
                  <a:cubicBezTo>
                    <a:pt x="273431" y="2418905"/>
                    <a:pt x="276494" y="2425310"/>
                    <a:pt x="268288" y="2413000"/>
                  </a:cubicBezTo>
                  <a:cubicBezTo>
                    <a:pt x="271964" y="2332136"/>
                    <a:pt x="248338" y="2340990"/>
                    <a:pt x="293688" y="2346325"/>
                  </a:cubicBezTo>
                  <a:cubicBezTo>
                    <a:pt x="304251" y="2347568"/>
                    <a:pt x="314855" y="2348442"/>
                    <a:pt x="325438" y="2349500"/>
                  </a:cubicBezTo>
                  <a:cubicBezTo>
                    <a:pt x="349379" y="2357480"/>
                    <a:pt x="319869" y="2346715"/>
                    <a:pt x="344488" y="2359025"/>
                  </a:cubicBezTo>
                  <a:cubicBezTo>
                    <a:pt x="347481" y="2360522"/>
                    <a:pt x="350838" y="2361142"/>
                    <a:pt x="354013" y="2362200"/>
                  </a:cubicBezTo>
                  <a:cubicBezTo>
                    <a:pt x="366713" y="2361142"/>
                    <a:pt x="379481" y="2360709"/>
                    <a:pt x="392113" y="2359025"/>
                  </a:cubicBezTo>
                  <a:cubicBezTo>
                    <a:pt x="395430" y="2358583"/>
                    <a:pt x="399271" y="2358217"/>
                    <a:pt x="401638" y="2355850"/>
                  </a:cubicBezTo>
                  <a:cubicBezTo>
                    <a:pt x="407034" y="2350454"/>
                    <a:pt x="409759" y="2342905"/>
                    <a:pt x="414338" y="2336800"/>
                  </a:cubicBezTo>
                  <a:cubicBezTo>
                    <a:pt x="418427" y="2331348"/>
                    <a:pt x="426499" y="2321075"/>
                    <a:pt x="430213" y="2314575"/>
                  </a:cubicBezTo>
                  <a:cubicBezTo>
                    <a:pt x="432561" y="2310466"/>
                    <a:pt x="434446" y="2306108"/>
                    <a:pt x="436563" y="2301875"/>
                  </a:cubicBezTo>
                  <a:cubicBezTo>
                    <a:pt x="435505" y="2292350"/>
                    <a:pt x="436419" y="2282392"/>
                    <a:pt x="433388" y="2273300"/>
                  </a:cubicBezTo>
                  <a:cubicBezTo>
                    <a:pt x="426284" y="2251988"/>
                    <a:pt x="410373" y="2279045"/>
                    <a:pt x="427038" y="2241550"/>
                  </a:cubicBezTo>
                  <a:cubicBezTo>
                    <a:pt x="428588" y="2238063"/>
                    <a:pt x="433632" y="2237643"/>
                    <a:pt x="436563" y="2235200"/>
                  </a:cubicBezTo>
                  <a:cubicBezTo>
                    <a:pt x="440012" y="2232325"/>
                    <a:pt x="442913" y="2228850"/>
                    <a:pt x="446088" y="2225675"/>
                  </a:cubicBezTo>
                  <a:cubicBezTo>
                    <a:pt x="452269" y="2207132"/>
                    <a:pt x="444427" y="2224161"/>
                    <a:pt x="458788" y="2209800"/>
                  </a:cubicBezTo>
                  <a:cubicBezTo>
                    <a:pt x="462530" y="2206058"/>
                    <a:pt x="464869" y="2201118"/>
                    <a:pt x="468313" y="2197100"/>
                  </a:cubicBezTo>
                  <a:cubicBezTo>
                    <a:pt x="471235" y="2193691"/>
                    <a:pt x="474663" y="2190750"/>
                    <a:pt x="477838" y="2187575"/>
                  </a:cubicBezTo>
                  <a:cubicBezTo>
                    <a:pt x="478896" y="2184400"/>
                    <a:pt x="479516" y="2181043"/>
                    <a:pt x="481013" y="2178050"/>
                  </a:cubicBezTo>
                  <a:cubicBezTo>
                    <a:pt x="482720" y="2174637"/>
                    <a:pt x="487206" y="2172338"/>
                    <a:pt x="487363" y="2168525"/>
                  </a:cubicBezTo>
                  <a:cubicBezTo>
                    <a:pt x="490405" y="2094497"/>
                    <a:pt x="488509" y="2020338"/>
                    <a:pt x="490538" y="1946275"/>
                  </a:cubicBezTo>
                  <a:cubicBezTo>
                    <a:pt x="490630" y="1942930"/>
                    <a:pt x="491857" y="1939535"/>
                    <a:pt x="493713" y="1936750"/>
                  </a:cubicBezTo>
                  <a:cubicBezTo>
                    <a:pt x="496204" y="1933014"/>
                    <a:pt x="500063" y="1930400"/>
                    <a:pt x="503238" y="1927225"/>
                  </a:cubicBezTo>
                  <a:cubicBezTo>
                    <a:pt x="509998" y="1906945"/>
                    <a:pt x="502883" y="1929942"/>
                    <a:pt x="509588" y="1898650"/>
                  </a:cubicBezTo>
                  <a:cubicBezTo>
                    <a:pt x="511417" y="1890116"/>
                    <a:pt x="514704" y="1881890"/>
                    <a:pt x="515938" y="1873250"/>
                  </a:cubicBezTo>
                  <a:cubicBezTo>
                    <a:pt x="516996" y="1865842"/>
                    <a:pt x="516074" y="1857864"/>
                    <a:pt x="519113" y="1851025"/>
                  </a:cubicBezTo>
                  <a:cubicBezTo>
                    <a:pt x="520663" y="1847538"/>
                    <a:pt x="525463" y="1846792"/>
                    <a:pt x="528638" y="1844675"/>
                  </a:cubicBezTo>
                  <a:cubicBezTo>
                    <a:pt x="531813" y="1846792"/>
                    <a:pt x="535465" y="1848327"/>
                    <a:pt x="538163" y="1851025"/>
                  </a:cubicBezTo>
                  <a:cubicBezTo>
                    <a:pt x="544318" y="1857180"/>
                    <a:pt x="545106" y="1862328"/>
                    <a:pt x="547688" y="1870075"/>
                  </a:cubicBezTo>
                  <a:cubicBezTo>
                    <a:pt x="548746" y="1877483"/>
                    <a:pt x="549524" y="1884937"/>
                    <a:pt x="550863" y="1892300"/>
                  </a:cubicBezTo>
                  <a:cubicBezTo>
                    <a:pt x="551644" y="1896593"/>
                    <a:pt x="553374" y="1900687"/>
                    <a:pt x="554038" y="1905000"/>
                  </a:cubicBezTo>
                  <a:cubicBezTo>
                    <a:pt x="557689" y="1928734"/>
                    <a:pt x="557339" y="1944107"/>
                    <a:pt x="560388" y="1968500"/>
                  </a:cubicBezTo>
                  <a:cubicBezTo>
                    <a:pt x="561115" y="1974320"/>
                    <a:pt x="564925" y="1990730"/>
                    <a:pt x="566738" y="1997075"/>
                  </a:cubicBezTo>
                  <a:cubicBezTo>
                    <a:pt x="567657" y="2000293"/>
                    <a:pt x="569187" y="2003333"/>
                    <a:pt x="569913" y="2006600"/>
                  </a:cubicBezTo>
                  <a:cubicBezTo>
                    <a:pt x="577363" y="2040127"/>
                    <a:pt x="569116" y="2013733"/>
                    <a:pt x="576263" y="2035175"/>
                  </a:cubicBezTo>
                  <a:cubicBezTo>
                    <a:pt x="577321" y="2043642"/>
                    <a:pt x="577193" y="2052343"/>
                    <a:pt x="579438" y="2060575"/>
                  </a:cubicBezTo>
                  <a:cubicBezTo>
                    <a:pt x="580442" y="2064256"/>
                    <a:pt x="583961" y="2066750"/>
                    <a:pt x="585788" y="2070100"/>
                  </a:cubicBezTo>
                  <a:cubicBezTo>
                    <a:pt x="607398" y="2109718"/>
                    <a:pt x="590333" y="2083268"/>
                    <a:pt x="604838" y="2105025"/>
                  </a:cubicBezTo>
                  <a:cubicBezTo>
                    <a:pt x="605896" y="2111375"/>
                    <a:pt x="606616" y="2117791"/>
                    <a:pt x="608013" y="2124075"/>
                  </a:cubicBezTo>
                  <a:cubicBezTo>
                    <a:pt x="608739" y="2127342"/>
                    <a:pt x="610462" y="2130333"/>
                    <a:pt x="611188" y="2133600"/>
                  </a:cubicBezTo>
                  <a:cubicBezTo>
                    <a:pt x="612400" y="2139055"/>
                    <a:pt x="614618" y="2158538"/>
                    <a:pt x="617538" y="2165350"/>
                  </a:cubicBezTo>
                  <a:cubicBezTo>
                    <a:pt x="619041" y="2168857"/>
                    <a:pt x="622338" y="2171388"/>
                    <a:pt x="623888" y="2174875"/>
                  </a:cubicBezTo>
                  <a:cubicBezTo>
                    <a:pt x="626606" y="2180992"/>
                    <a:pt x="628615" y="2187431"/>
                    <a:pt x="630238" y="2193925"/>
                  </a:cubicBezTo>
                  <a:cubicBezTo>
                    <a:pt x="631296" y="2198158"/>
                    <a:pt x="631694" y="2202614"/>
                    <a:pt x="633413" y="2206625"/>
                  </a:cubicBezTo>
                  <a:cubicBezTo>
                    <a:pt x="634916" y="2210132"/>
                    <a:pt x="638213" y="2212663"/>
                    <a:pt x="639763" y="2216150"/>
                  </a:cubicBezTo>
                  <a:cubicBezTo>
                    <a:pt x="642481" y="2222267"/>
                    <a:pt x="639439" y="2234687"/>
                    <a:pt x="646113" y="2235200"/>
                  </a:cubicBezTo>
                  <a:lnTo>
                    <a:pt x="687388" y="2238375"/>
                  </a:lnTo>
                  <a:cubicBezTo>
                    <a:pt x="693738" y="2240492"/>
                    <a:pt x="704815" y="2238231"/>
                    <a:pt x="706438" y="2244725"/>
                  </a:cubicBezTo>
                  <a:cubicBezTo>
                    <a:pt x="707496" y="2248958"/>
                    <a:pt x="708359" y="2253245"/>
                    <a:pt x="709613" y="2257425"/>
                  </a:cubicBezTo>
                  <a:cubicBezTo>
                    <a:pt x="711536" y="2263836"/>
                    <a:pt x="715963" y="2276475"/>
                    <a:pt x="715963" y="2276475"/>
                  </a:cubicBezTo>
                  <a:cubicBezTo>
                    <a:pt x="717964" y="2290481"/>
                    <a:pt x="721551" y="2313937"/>
                    <a:pt x="722313" y="2327275"/>
                  </a:cubicBezTo>
                  <a:cubicBezTo>
                    <a:pt x="723884" y="2354767"/>
                    <a:pt x="723770" y="2382342"/>
                    <a:pt x="725488" y="2409825"/>
                  </a:cubicBezTo>
                  <a:cubicBezTo>
                    <a:pt x="726873" y="2431980"/>
                    <a:pt x="729633" y="2426405"/>
                    <a:pt x="735013" y="2447925"/>
                  </a:cubicBezTo>
                  <a:cubicBezTo>
                    <a:pt x="736071" y="2452158"/>
                    <a:pt x="737241" y="2456365"/>
                    <a:pt x="738188" y="2460625"/>
                  </a:cubicBezTo>
                  <a:cubicBezTo>
                    <a:pt x="739359" y="2465893"/>
                    <a:pt x="739468" y="2471447"/>
                    <a:pt x="741363" y="2476500"/>
                  </a:cubicBezTo>
                  <a:cubicBezTo>
                    <a:pt x="742703" y="2480073"/>
                    <a:pt x="746163" y="2482538"/>
                    <a:pt x="747713" y="2486025"/>
                  </a:cubicBezTo>
                  <a:cubicBezTo>
                    <a:pt x="750431" y="2492142"/>
                    <a:pt x="751946" y="2498725"/>
                    <a:pt x="754063" y="2505075"/>
                  </a:cubicBezTo>
                  <a:lnTo>
                    <a:pt x="757238" y="2514600"/>
                  </a:lnTo>
                  <a:lnTo>
                    <a:pt x="760413" y="2524125"/>
                  </a:lnTo>
                  <a:cubicBezTo>
                    <a:pt x="761514" y="2534030"/>
                    <a:pt x="764498" y="2563599"/>
                    <a:pt x="766763" y="2574925"/>
                  </a:cubicBezTo>
                  <a:cubicBezTo>
                    <a:pt x="774309" y="2612655"/>
                    <a:pt x="770206" y="2588563"/>
                    <a:pt x="776288" y="2609850"/>
                  </a:cubicBezTo>
                  <a:cubicBezTo>
                    <a:pt x="777487" y="2614046"/>
                    <a:pt x="778405" y="2618317"/>
                    <a:pt x="779463" y="2622550"/>
                  </a:cubicBezTo>
                  <a:cubicBezTo>
                    <a:pt x="778405" y="2647950"/>
                    <a:pt x="778099" y="2673393"/>
                    <a:pt x="776288" y="2698750"/>
                  </a:cubicBezTo>
                  <a:cubicBezTo>
                    <a:pt x="775977" y="2703103"/>
                    <a:pt x="773385" y="2707095"/>
                    <a:pt x="773113" y="2711450"/>
                  </a:cubicBezTo>
                  <a:cubicBezTo>
                    <a:pt x="771263" y="2741044"/>
                    <a:pt x="770996" y="2770717"/>
                    <a:pt x="769938" y="2800350"/>
                  </a:cubicBezTo>
                  <a:cubicBezTo>
                    <a:pt x="770996" y="2814108"/>
                    <a:pt x="767677" y="2828942"/>
                    <a:pt x="773113" y="2841625"/>
                  </a:cubicBezTo>
                  <a:cubicBezTo>
                    <a:pt x="775239" y="2846585"/>
                    <a:pt x="783782" y="2843380"/>
                    <a:pt x="788988" y="2844800"/>
                  </a:cubicBezTo>
                  <a:cubicBezTo>
                    <a:pt x="795446" y="2846561"/>
                    <a:pt x="801688" y="2849033"/>
                    <a:pt x="808038" y="2851150"/>
                  </a:cubicBezTo>
                  <a:cubicBezTo>
                    <a:pt x="811213" y="2852208"/>
                    <a:pt x="814778" y="2852469"/>
                    <a:pt x="817563" y="2854325"/>
                  </a:cubicBezTo>
                  <a:cubicBezTo>
                    <a:pt x="820738" y="2856442"/>
                    <a:pt x="823601" y="2859125"/>
                    <a:pt x="827088" y="2860675"/>
                  </a:cubicBezTo>
                  <a:cubicBezTo>
                    <a:pt x="833205" y="2863393"/>
                    <a:pt x="839788" y="2864908"/>
                    <a:pt x="846138" y="2867025"/>
                  </a:cubicBezTo>
                  <a:cubicBezTo>
                    <a:pt x="849313" y="2868083"/>
                    <a:pt x="852381" y="2869544"/>
                    <a:pt x="855663" y="2870200"/>
                  </a:cubicBezTo>
                  <a:lnTo>
                    <a:pt x="871538" y="2873375"/>
                  </a:lnTo>
                  <a:cubicBezTo>
                    <a:pt x="877872" y="2874527"/>
                    <a:pt x="884275" y="2875287"/>
                    <a:pt x="890588" y="2876550"/>
                  </a:cubicBezTo>
                  <a:cubicBezTo>
                    <a:pt x="894867" y="2877406"/>
                    <a:pt x="898984" y="2879008"/>
                    <a:pt x="903288" y="2879725"/>
                  </a:cubicBezTo>
                  <a:cubicBezTo>
                    <a:pt x="932087" y="2884525"/>
                    <a:pt x="959298" y="2884511"/>
                    <a:pt x="989013" y="2886075"/>
                  </a:cubicBezTo>
                  <a:cubicBezTo>
                    <a:pt x="999596" y="2885017"/>
                    <a:pt x="1010251" y="2884517"/>
                    <a:pt x="1020763" y="2882900"/>
                  </a:cubicBezTo>
                  <a:cubicBezTo>
                    <a:pt x="1024071" y="2882391"/>
                    <a:pt x="1027921" y="2882092"/>
                    <a:pt x="1030288" y="2879725"/>
                  </a:cubicBezTo>
                  <a:cubicBezTo>
                    <a:pt x="1032655" y="2877358"/>
                    <a:pt x="1031966" y="2873193"/>
                    <a:pt x="1033463" y="2870200"/>
                  </a:cubicBezTo>
                  <a:cubicBezTo>
                    <a:pt x="1037883" y="2861359"/>
                    <a:pt x="1042316" y="2858172"/>
                    <a:pt x="1049338" y="2851150"/>
                  </a:cubicBezTo>
                  <a:cubicBezTo>
                    <a:pt x="1048280" y="2840567"/>
                    <a:pt x="1049526" y="2829490"/>
                    <a:pt x="1046163" y="2819400"/>
                  </a:cubicBezTo>
                  <a:cubicBezTo>
                    <a:pt x="1044956" y="2815780"/>
                    <a:pt x="1040125" y="2814600"/>
                    <a:pt x="1036638" y="2813050"/>
                  </a:cubicBezTo>
                  <a:cubicBezTo>
                    <a:pt x="1030521" y="2810332"/>
                    <a:pt x="1017588" y="2806700"/>
                    <a:pt x="1017588" y="2806700"/>
                  </a:cubicBezTo>
                  <a:cubicBezTo>
                    <a:pt x="1014413" y="2803525"/>
                    <a:pt x="1011799" y="2799666"/>
                    <a:pt x="1008063" y="2797175"/>
                  </a:cubicBezTo>
                  <a:cubicBezTo>
                    <a:pt x="1005278" y="2795319"/>
                    <a:pt x="1000905" y="2796367"/>
                    <a:pt x="998538" y="2794000"/>
                  </a:cubicBezTo>
                  <a:cubicBezTo>
                    <a:pt x="996171" y="2791633"/>
                    <a:pt x="997418" y="2787117"/>
                    <a:pt x="995363" y="2784475"/>
                  </a:cubicBezTo>
                  <a:cubicBezTo>
                    <a:pt x="989850" y="2777386"/>
                    <a:pt x="976313" y="2765425"/>
                    <a:pt x="976313" y="2765425"/>
                  </a:cubicBezTo>
                  <a:lnTo>
                    <a:pt x="966788" y="2736850"/>
                  </a:lnTo>
                  <a:cubicBezTo>
                    <a:pt x="965730" y="2733675"/>
                    <a:pt x="964163" y="2730626"/>
                    <a:pt x="963613" y="2727325"/>
                  </a:cubicBezTo>
                  <a:lnTo>
                    <a:pt x="957263" y="2689225"/>
                  </a:lnTo>
                  <a:cubicBezTo>
                    <a:pt x="956205" y="2682875"/>
                    <a:pt x="957659" y="2675531"/>
                    <a:pt x="954088" y="2670175"/>
                  </a:cubicBezTo>
                  <a:cubicBezTo>
                    <a:pt x="949855" y="2663825"/>
                    <a:pt x="943801" y="2658365"/>
                    <a:pt x="941388" y="2651125"/>
                  </a:cubicBezTo>
                  <a:cubicBezTo>
                    <a:pt x="938244" y="2641694"/>
                    <a:pt x="936235" y="2630097"/>
                    <a:pt x="928688" y="2622550"/>
                  </a:cubicBezTo>
                  <a:cubicBezTo>
                    <a:pt x="925990" y="2619852"/>
                    <a:pt x="922338" y="2618317"/>
                    <a:pt x="919163" y="2616200"/>
                  </a:cubicBezTo>
                  <a:cubicBezTo>
                    <a:pt x="917046" y="2613025"/>
                    <a:pt x="914520" y="2610088"/>
                    <a:pt x="912813" y="2606675"/>
                  </a:cubicBezTo>
                  <a:cubicBezTo>
                    <a:pt x="911316" y="2603682"/>
                    <a:pt x="911263" y="2600076"/>
                    <a:pt x="909638" y="2597150"/>
                  </a:cubicBezTo>
                  <a:cubicBezTo>
                    <a:pt x="905932" y="2590479"/>
                    <a:pt x="899351" y="2585340"/>
                    <a:pt x="896938" y="2578100"/>
                  </a:cubicBezTo>
                  <a:lnTo>
                    <a:pt x="890588" y="2559050"/>
                  </a:lnTo>
                  <a:cubicBezTo>
                    <a:pt x="891646" y="2532592"/>
                    <a:pt x="892058" y="2506100"/>
                    <a:pt x="893763" y="2479675"/>
                  </a:cubicBezTo>
                  <a:cubicBezTo>
                    <a:pt x="894177" y="2473251"/>
                    <a:pt x="895786" y="2466959"/>
                    <a:pt x="896938" y="2460625"/>
                  </a:cubicBezTo>
                  <a:cubicBezTo>
                    <a:pt x="901726" y="2434291"/>
                    <a:pt x="898192" y="2454982"/>
                    <a:pt x="903288" y="2432050"/>
                  </a:cubicBezTo>
                  <a:cubicBezTo>
                    <a:pt x="906246" y="2418737"/>
                    <a:pt x="907340" y="2410911"/>
                    <a:pt x="909638" y="2397125"/>
                  </a:cubicBezTo>
                  <a:cubicBezTo>
                    <a:pt x="910696" y="2363258"/>
                    <a:pt x="911032" y="2329361"/>
                    <a:pt x="912813" y="2295525"/>
                  </a:cubicBezTo>
                  <a:cubicBezTo>
                    <a:pt x="913737" y="2277966"/>
                    <a:pt x="915408" y="2280091"/>
                    <a:pt x="919163" y="2266950"/>
                  </a:cubicBezTo>
                  <a:cubicBezTo>
                    <a:pt x="922030" y="2256917"/>
                    <a:pt x="924379" y="2245406"/>
                    <a:pt x="925513" y="2235200"/>
                  </a:cubicBezTo>
                  <a:cubicBezTo>
                    <a:pt x="927513" y="2217197"/>
                    <a:pt x="922065" y="2200548"/>
                    <a:pt x="935038" y="2187575"/>
                  </a:cubicBezTo>
                  <a:cubicBezTo>
                    <a:pt x="937736" y="2184877"/>
                    <a:pt x="941388" y="2183342"/>
                    <a:pt x="944563" y="2181225"/>
                  </a:cubicBezTo>
                  <a:cubicBezTo>
                    <a:pt x="945621" y="2178050"/>
                    <a:pt x="945882" y="2174485"/>
                    <a:pt x="947738" y="2171700"/>
                  </a:cubicBezTo>
                  <a:cubicBezTo>
                    <a:pt x="952627" y="2164366"/>
                    <a:pt x="959760" y="2160511"/>
                    <a:pt x="966788" y="2155825"/>
                  </a:cubicBezTo>
                  <a:cubicBezTo>
                    <a:pt x="979619" y="2117332"/>
                    <a:pt x="967762" y="2156204"/>
                    <a:pt x="976313" y="2117725"/>
                  </a:cubicBezTo>
                  <a:cubicBezTo>
                    <a:pt x="977039" y="2114458"/>
                    <a:pt x="978762" y="2111467"/>
                    <a:pt x="979488" y="2108200"/>
                  </a:cubicBezTo>
                  <a:cubicBezTo>
                    <a:pt x="981439" y="2099420"/>
                    <a:pt x="981550" y="2088202"/>
                    <a:pt x="985838" y="2079625"/>
                  </a:cubicBezTo>
                  <a:cubicBezTo>
                    <a:pt x="987545" y="2076212"/>
                    <a:pt x="990071" y="2073275"/>
                    <a:pt x="992188" y="2070100"/>
                  </a:cubicBezTo>
                  <a:cubicBezTo>
                    <a:pt x="991130" y="2054225"/>
                    <a:pt x="990770" y="2038288"/>
                    <a:pt x="989013" y="2022475"/>
                  </a:cubicBezTo>
                  <a:cubicBezTo>
                    <a:pt x="988643" y="2019149"/>
                    <a:pt x="986650" y="2016197"/>
                    <a:pt x="985838" y="2012950"/>
                  </a:cubicBezTo>
                  <a:cubicBezTo>
                    <a:pt x="984529" y="2007715"/>
                    <a:pt x="983628" y="2002384"/>
                    <a:pt x="982663" y="1997075"/>
                  </a:cubicBezTo>
                  <a:cubicBezTo>
                    <a:pt x="981511" y="1990741"/>
                    <a:pt x="981049" y="1984270"/>
                    <a:pt x="979488" y="1978025"/>
                  </a:cubicBezTo>
                  <a:cubicBezTo>
                    <a:pt x="977865" y="1971531"/>
                    <a:pt x="973138" y="1958975"/>
                    <a:pt x="973138" y="1958975"/>
                  </a:cubicBezTo>
                  <a:cubicBezTo>
                    <a:pt x="972080" y="1945217"/>
                    <a:pt x="971675" y="1931392"/>
                    <a:pt x="969963" y="1917700"/>
                  </a:cubicBezTo>
                  <a:cubicBezTo>
                    <a:pt x="969548" y="1914379"/>
                    <a:pt x="967444" y="1911457"/>
                    <a:pt x="966788" y="1908175"/>
                  </a:cubicBezTo>
                  <a:cubicBezTo>
                    <a:pt x="965320" y="1900837"/>
                    <a:pt x="964952" y="1893313"/>
                    <a:pt x="963613" y="1885950"/>
                  </a:cubicBezTo>
                  <a:cubicBezTo>
                    <a:pt x="960253" y="1867473"/>
                    <a:pt x="959611" y="1876291"/>
                    <a:pt x="954088" y="1854200"/>
                  </a:cubicBezTo>
                  <a:cubicBezTo>
                    <a:pt x="953030" y="1849967"/>
                    <a:pt x="952864" y="1845403"/>
                    <a:pt x="950913" y="1841500"/>
                  </a:cubicBezTo>
                  <a:cubicBezTo>
                    <a:pt x="948546" y="1836767"/>
                    <a:pt x="944563" y="1833033"/>
                    <a:pt x="941388" y="1828800"/>
                  </a:cubicBezTo>
                  <a:cubicBezTo>
                    <a:pt x="933408" y="1804859"/>
                    <a:pt x="944173" y="1834369"/>
                    <a:pt x="931863" y="1809750"/>
                  </a:cubicBezTo>
                  <a:cubicBezTo>
                    <a:pt x="930366" y="1806757"/>
                    <a:pt x="930544" y="1803010"/>
                    <a:pt x="928688" y="1800225"/>
                  </a:cubicBezTo>
                  <a:cubicBezTo>
                    <a:pt x="926197" y="1796489"/>
                    <a:pt x="922038" y="1794149"/>
                    <a:pt x="919163" y="1790700"/>
                  </a:cubicBezTo>
                  <a:cubicBezTo>
                    <a:pt x="916720" y="1787769"/>
                    <a:pt x="914930" y="1784350"/>
                    <a:pt x="912813" y="1781175"/>
                  </a:cubicBezTo>
                  <a:cubicBezTo>
                    <a:pt x="906205" y="1754744"/>
                    <a:pt x="914251" y="1780876"/>
                    <a:pt x="903288" y="1758950"/>
                  </a:cubicBezTo>
                  <a:cubicBezTo>
                    <a:pt x="890143" y="1732660"/>
                    <a:pt x="911961" y="1767197"/>
                    <a:pt x="893763" y="1739900"/>
                  </a:cubicBezTo>
                  <a:cubicBezTo>
                    <a:pt x="892419" y="1718396"/>
                    <a:pt x="891974" y="1689679"/>
                    <a:pt x="887413" y="1666875"/>
                  </a:cubicBezTo>
                  <a:cubicBezTo>
                    <a:pt x="886757" y="1663593"/>
                    <a:pt x="885050" y="1660597"/>
                    <a:pt x="884238" y="1657350"/>
                  </a:cubicBezTo>
                  <a:cubicBezTo>
                    <a:pt x="882929" y="1652115"/>
                    <a:pt x="882483" y="1646681"/>
                    <a:pt x="881063" y="1641475"/>
                  </a:cubicBezTo>
                  <a:cubicBezTo>
                    <a:pt x="879302" y="1635017"/>
                    <a:pt x="876830" y="1628775"/>
                    <a:pt x="874713" y="1622425"/>
                  </a:cubicBezTo>
                  <a:cubicBezTo>
                    <a:pt x="873655" y="1619250"/>
                    <a:pt x="872350" y="1616147"/>
                    <a:pt x="871538" y="1612900"/>
                  </a:cubicBezTo>
                  <a:lnTo>
                    <a:pt x="868363" y="1600200"/>
                  </a:lnTo>
                  <a:cubicBezTo>
                    <a:pt x="869421" y="1597025"/>
                    <a:pt x="871538" y="1594022"/>
                    <a:pt x="871538" y="1590675"/>
                  </a:cubicBezTo>
                  <a:cubicBezTo>
                    <a:pt x="871538" y="1577459"/>
                    <a:pt x="867198" y="1578819"/>
                    <a:pt x="862013" y="1568450"/>
                  </a:cubicBezTo>
                  <a:cubicBezTo>
                    <a:pt x="860516" y="1565457"/>
                    <a:pt x="860463" y="1561851"/>
                    <a:pt x="858838" y="1558925"/>
                  </a:cubicBezTo>
                  <a:cubicBezTo>
                    <a:pt x="855132" y="1552254"/>
                    <a:pt x="846138" y="1539875"/>
                    <a:pt x="846138" y="1539875"/>
                  </a:cubicBezTo>
                  <a:cubicBezTo>
                    <a:pt x="837642" y="1505889"/>
                    <a:pt x="839491" y="1518405"/>
                    <a:pt x="846138" y="1454150"/>
                  </a:cubicBezTo>
                  <a:cubicBezTo>
                    <a:pt x="846827" y="1447492"/>
                    <a:pt x="852488" y="1435100"/>
                    <a:pt x="852488" y="1435100"/>
                  </a:cubicBezTo>
                  <a:cubicBezTo>
                    <a:pt x="861060" y="1366527"/>
                    <a:pt x="848414" y="1472423"/>
                    <a:pt x="858838" y="1352550"/>
                  </a:cubicBezTo>
                  <a:cubicBezTo>
                    <a:pt x="859305" y="1347174"/>
                    <a:pt x="861192" y="1342009"/>
                    <a:pt x="862013" y="1336675"/>
                  </a:cubicBezTo>
                  <a:cubicBezTo>
                    <a:pt x="863310" y="1328242"/>
                    <a:pt x="863785" y="1319691"/>
                    <a:pt x="865188" y="1311275"/>
                  </a:cubicBezTo>
                  <a:cubicBezTo>
                    <a:pt x="865905" y="1306971"/>
                    <a:pt x="867507" y="1302854"/>
                    <a:pt x="868363" y="1298575"/>
                  </a:cubicBezTo>
                  <a:cubicBezTo>
                    <a:pt x="869626" y="1292262"/>
                    <a:pt x="870480" y="1285875"/>
                    <a:pt x="871538" y="1279525"/>
                  </a:cubicBezTo>
                  <a:cubicBezTo>
                    <a:pt x="875427" y="1155081"/>
                    <a:pt x="876667" y="1172324"/>
                    <a:pt x="871538" y="1028700"/>
                  </a:cubicBezTo>
                  <a:cubicBezTo>
                    <a:pt x="870676" y="1004557"/>
                    <a:pt x="867704" y="997488"/>
                    <a:pt x="862013" y="974725"/>
                  </a:cubicBezTo>
                  <a:lnTo>
                    <a:pt x="858838" y="962025"/>
                  </a:lnTo>
                  <a:cubicBezTo>
                    <a:pt x="859896" y="897467"/>
                    <a:pt x="859125" y="832852"/>
                    <a:pt x="862013" y="768350"/>
                  </a:cubicBezTo>
                  <a:cubicBezTo>
                    <a:pt x="862312" y="761663"/>
                    <a:pt x="866246" y="755650"/>
                    <a:pt x="868363" y="749300"/>
                  </a:cubicBezTo>
                  <a:cubicBezTo>
                    <a:pt x="870945" y="741553"/>
                    <a:pt x="871733" y="736405"/>
                    <a:pt x="877888" y="730250"/>
                  </a:cubicBezTo>
                  <a:cubicBezTo>
                    <a:pt x="880586" y="727552"/>
                    <a:pt x="884238" y="726017"/>
                    <a:pt x="887413" y="723900"/>
                  </a:cubicBezTo>
                  <a:cubicBezTo>
                    <a:pt x="889530" y="717550"/>
                    <a:pt x="894115" y="711534"/>
                    <a:pt x="893763" y="704850"/>
                  </a:cubicBezTo>
                  <a:cubicBezTo>
                    <a:pt x="891946" y="670319"/>
                    <a:pt x="901462" y="655669"/>
                    <a:pt x="884238" y="635000"/>
                  </a:cubicBezTo>
                  <a:cubicBezTo>
                    <a:pt x="881363" y="631551"/>
                    <a:pt x="878449" y="627966"/>
                    <a:pt x="874713" y="625475"/>
                  </a:cubicBezTo>
                  <a:cubicBezTo>
                    <a:pt x="871928" y="623619"/>
                    <a:pt x="868363" y="623358"/>
                    <a:pt x="865188" y="622300"/>
                  </a:cubicBezTo>
                  <a:cubicBezTo>
                    <a:pt x="862013" y="619125"/>
                    <a:pt x="858538" y="616224"/>
                    <a:pt x="855663" y="612775"/>
                  </a:cubicBezTo>
                  <a:cubicBezTo>
                    <a:pt x="850974" y="607148"/>
                    <a:pt x="845703" y="596944"/>
                    <a:pt x="842963" y="590550"/>
                  </a:cubicBezTo>
                  <a:cubicBezTo>
                    <a:pt x="841645" y="587474"/>
                    <a:pt x="841413" y="583951"/>
                    <a:pt x="839788" y="581025"/>
                  </a:cubicBezTo>
                  <a:cubicBezTo>
                    <a:pt x="836082" y="574354"/>
                    <a:pt x="829501" y="569215"/>
                    <a:pt x="827088" y="561975"/>
                  </a:cubicBezTo>
                  <a:cubicBezTo>
                    <a:pt x="819108" y="538034"/>
                    <a:pt x="829873" y="567544"/>
                    <a:pt x="817563" y="542925"/>
                  </a:cubicBezTo>
                  <a:cubicBezTo>
                    <a:pt x="814895" y="537590"/>
                    <a:pt x="812739" y="525786"/>
                    <a:pt x="811213" y="520700"/>
                  </a:cubicBezTo>
                  <a:cubicBezTo>
                    <a:pt x="809290" y="514289"/>
                    <a:pt x="808576" y="507219"/>
                    <a:pt x="804863" y="501650"/>
                  </a:cubicBezTo>
                  <a:cubicBezTo>
                    <a:pt x="783935" y="470258"/>
                    <a:pt x="802197" y="489205"/>
                    <a:pt x="782638" y="479425"/>
                  </a:cubicBezTo>
                  <a:cubicBezTo>
                    <a:pt x="779225" y="477718"/>
                    <a:pt x="776600" y="474625"/>
                    <a:pt x="773113" y="473075"/>
                  </a:cubicBezTo>
                  <a:cubicBezTo>
                    <a:pt x="766996" y="470357"/>
                    <a:pt x="754063" y="466725"/>
                    <a:pt x="754063" y="466725"/>
                  </a:cubicBezTo>
                  <a:cubicBezTo>
                    <a:pt x="750888" y="463550"/>
                    <a:pt x="748274" y="459691"/>
                    <a:pt x="744538" y="457200"/>
                  </a:cubicBezTo>
                  <a:cubicBezTo>
                    <a:pt x="741753" y="455344"/>
                    <a:pt x="738006" y="455522"/>
                    <a:pt x="735013" y="454025"/>
                  </a:cubicBezTo>
                  <a:cubicBezTo>
                    <a:pt x="731600" y="452318"/>
                    <a:pt x="728663" y="449792"/>
                    <a:pt x="725488" y="447675"/>
                  </a:cubicBezTo>
                  <a:cubicBezTo>
                    <a:pt x="721926" y="436989"/>
                    <a:pt x="722240" y="436435"/>
                    <a:pt x="715963" y="425450"/>
                  </a:cubicBezTo>
                  <a:cubicBezTo>
                    <a:pt x="714070" y="422137"/>
                    <a:pt x="711163" y="419412"/>
                    <a:pt x="709613" y="415925"/>
                  </a:cubicBezTo>
                  <a:cubicBezTo>
                    <a:pt x="706895" y="409808"/>
                    <a:pt x="705380" y="403225"/>
                    <a:pt x="703263" y="396875"/>
                  </a:cubicBezTo>
                  <a:lnTo>
                    <a:pt x="700088" y="387350"/>
                  </a:lnTo>
                  <a:cubicBezTo>
                    <a:pt x="701146" y="373592"/>
                    <a:pt x="700865" y="359664"/>
                    <a:pt x="703263" y="346075"/>
                  </a:cubicBezTo>
                  <a:cubicBezTo>
                    <a:pt x="704781" y="337473"/>
                    <a:pt x="712259" y="331258"/>
                    <a:pt x="715963" y="323850"/>
                  </a:cubicBezTo>
                  <a:cubicBezTo>
                    <a:pt x="717460" y="320857"/>
                    <a:pt x="717641" y="317318"/>
                    <a:pt x="719138" y="314325"/>
                  </a:cubicBezTo>
                  <a:cubicBezTo>
                    <a:pt x="720845" y="310912"/>
                    <a:pt x="723781" y="308213"/>
                    <a:pt x="725488" y="304800"/>
                  </a:cubicBezTo>
                  <a:cubicBezTo>
                    <a:pt x="726985" y="301807"/>
                    <a:pt x="727166" y="298268"/>
                    <a:pt x="728663" y="295275"/>
                  </a:cubicBezTo>
                  <a:cubicBezTo>
                    <a:pt x="740973" y="270656"/>
                    <a:pt x="730208" y="300166"/>
                    <a:pt x="738188" y="276225"/>
                  </a:cubicBezTo>
                  <a:cubicBezTo>
                    <a:pt x="740002" y="241764"/>
                    <a:pt x="741760" y="203001"/>
                    <a:pt x="744538" y="168275"/>
                  </a:cubicBezTo>
                  <a:cubicBezTo>
                    <a:pt x="745386" y="157673"/>
                    <a:pt x="746655" y="147108"/>
                    <a:pt x="747713" y="136525"/>
                  </a:cubicBezTo>
                  <a:cubicBezTo>
                    <a:pt x="746655" y="123825"/>
                    <a:pt x="746222" y="111057"/>
                    <a:pt x="744538" y="98425"/>
                  </a:cubicBezTo>
                  <a:cubicBezTo>
                    <a:pt x="744096" y="95108"/>
                    <a:pt x="743454" y="91513"/>
                    <a:pt x="741363" y="88900"/>
                  </a:cubicBezTo>
                  <a:cubicBezTo>
                    <a:pt x="734597" y="80443"/>
                    <a:pt x="730596" y="83976"/>
                    <a:pt x="722313" y="79375"/>
                  </a:cubicBezTo>
                  <a:cubicBezTo>
                    <a:pt x="689561" y="61179"/>
                    <a:pt x="715291" y="70684"/>
                    <a:pt x="693738" y="63500"/>
                  </a:cubicBezTo>
                  <a:cubicBezTo>
                    <a:pt x="692680" y="58208"/>
                    <a:pt x="692458" y="52678"/>
                    <a:pt x="690563" y="47625"/>
                  </a:cubicBezTo>
                  <a:cubicBezTo>
                    <a:pt x="689223" y="44052"/>
                    <a:pt x="685920" y="41513"/>
                    <a:pt x="684213" y="38100"/>
                  </a:cubicBezTo>
                  <a:cubicBezTo>
                    <a:pt x="682716" y="35107"/>
                    <a:pt x="682535" y="31568"/>
                    <a:pt x="681038" y="28575"/>
                  </a:cubicBezTo>
                  <a:cubicBezTo>
                    <a:pt x="679331" y="25162"/>
                    <a:pt x="676395" y="22463"/>
                    <a:pt x="674688" y="19050"/>
                  </a:cubicBezTo>
                  <a:cubicBezTo>
                    <a:pt x="673191" y="16057"/>
                    <a:pt x="673604" y="12138"/>
                    <a:pt x="671513" y="9525"/>
                  </a:cubicBezTo>
                  <a:cubicBezTo>
                    <a:pt x="669129" y="6545"/>
                    <a:pt x="665163" y="5292"/>
                    <a:pt x="661988" y="3175"/>
                  </a:cubicBezTo>
                  <a:close/>
                  <a:moveTo>
                    <a:pt x="0" y="0"/>
                  </a:moveTo>
                  <a:lnTo>
                    <a:pt x="1076325" y="0"/>
                  </a:lnTo>
                  <a:lnTo>
                    <a:pt x="1076325" y="2892425"/>
                  </a:lnTo>
                  <a:lnTo>
                    <a:pt x="0" y="28924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16CA901-ABE7-473F-B116-EDAD9E43522D}"/>
                </a:ext>
              </a:extLst>
            </p:cNvPr>
            <p:cNvSpPr/>
            <p:nvPr/>
          </p:nvSpPr>
          <p:spPr>
            <a:xfrm>
              <a:off x="7866109" y="2986921"/>
              <a:ext cx="1074054" cy="1885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" name="箭头: 右 33">
            <a:extLst>
              <a:ext uri="{FF2B5EF4-FFF2-40B4-BE49-F238E27FC236}">
                <a16:creationId xmlns:a16="http://schemas.microsoft.com/office/drawing/2014/main" id="{E0A0FCBD-D413-4AAD-8BB2-01EA2A1C08A1}"/>
              </a:ext>
            </a:extLst>
          </p:cNvPr>
          <p:cNvSpPr/>
          <p:nvPr/>
        </p:nvSpPr>
        <p:spPr>
          <a:xfrm>
            <a:off x="7101622" y="4576178"/>
            <a:ext cx="1786968" cy="64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72461E-BEC6-4B4B-8FB2-6A831FD477A5}"/>
              </a:ext>
            </a:extLst>
          </p:cNvPr>
          <p:cNvSpPr txBox="1"/>
          <p:nvPr/>
        </p:nvSpPr>
        <p:spPr>
          <a:xfrm>
            <a:off x="6694283" y="2681878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inmodal</a:t>
            </a:r>
            <a:br>
              <a:rPr lang="en-US" altLang="zh-CN" dirty="0"/>
            </a:br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2A607F-B787-452B-8B26-2D64F0709D2E}"/>
              </a:ext>
            </a:extLst>
          </p:cNvPr>
          <p:cNvSpPr txBox="1"/>
          <p:nvPr/>
        </p:nvSpPr>
        <p:spPr>
          <a:xfrm>
            <a:off x="3019884" y="2681878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amodal</a:t>
            </a:r>
            <a:br>
              <a:rPr lang="en-US" altLang="zh-CN" dirty="0"/>
            </a:br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FA0ECE1D-7423-492A-A89B-584BFB1DE7DB}"/>
              </a:ext>
            </a:extLst>
          </p:cNvPr>
          <p:cNvSpPr/>
          <p:nvPr/>
        </p:nvSpPr>
        <p:spPr>
          <a:xfrm flipH="1">
            <a:off x="6311753" y="4578658"/>
            <a:ext cx="259977" cy="1472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3CF4E0-CA8C-4E6C-9BF5-B7FAD198B8E8}"/>
              </a:ext>
            </a:extLst>
          </p:cNvPr>
          <p:cNvSpPr/>
          <p:nvPr/>
        </p:nvSpPr>
        <p:spPr>
          <a:xfrm>
            <a:off x="6605843" y="4879222"/>
            <a:ext cx="461665" cy="101566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dirty="0"/>
              <a:t>前景噪声</a:t>
            </a:r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CCE3502A-D830-4A09-8A3D-86D9694B9B64}"/>
              </a:ext>
            </a:extLst>
          </p:cNvPr>
          <p:cNvSpPr/>
          <p:nvPr/>
        </p:nvSpPr>
        <p:spPr>
          <a:xfrm>
            <a:off x="9907390" y="791022"/>
            <a:ext cx="383089" cy="3512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C1A746-06FC-427F-B43F-3812B9C46766}"/>
              </a:ext>
            </a:extLst>
          </p:cNvPr>
          <p:cNvSpPr txBox="1"/>
          <p:nvPr/>
        </p:nvSpPr>
        <p:spPr>
          <a:xfrm>
            <a:off x="10343895" y="1924003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计算匹配度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AE4D97-F454-43AB-91F9-71CB8B648C77}"/>
              </a:ext>
            </a:extLst>
          </p:cNvPr>
          <p:cNvSpPr/>
          <p:nvPr/>
        </p:nvSpPr>
        <p:spPr>
          <a:xfrm>
            <a:off x="1748971" y="362851"/>
            <a:ext cx="8105003" cy="30407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09D7AC8-24B7-4F07-A1C7-663293C9C4F9}"/>
              </a:ext>
            </a:extLst>
          </p:cNvPr>
          <p:cNvSpPr txBox="1"/>
          <p:nvPr/>
        </p:nvSpPr>
        <p:spPr>
          <a:xfrm>
            <a:off x="1132044" y="798309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当前帧，表观被遮挡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C2389C-881A-4531-BD2E-55F6B4120000}"/>
              </a:ext>
            </a:extLst>
          </p:cNvPr>
          <p:cNvSpPr/>
          <p:nvPr/>
        </p:nvSpPr>
        <p:spPr>
          <a:xfrm>
            <a:off x="1748971" y="3621309"/>
            <a:ext cx="8105003" cy="26053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909C77-F2DA-4910-BDF6-80CE7415C985}"/>
              </a:ext>
            </a:extLst>
          </p:cNvPr>
          <p:cNvSpPr txBox="1"/>
          <p:nvPr/>
        </p:nvSpPr>
        <p:spPr>
          <a:xfrm>
            <a:off x="1132044" y="3953228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历史帧，表观完整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90BA24B-C6BB-4034-AAC3-87B66DA906B3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057155" y="1552452"/>
            <a:ext cx="369826" cy="3763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7FCE0907-4C90-4F4E-B111-D67D85D55C6A}"/>
              </a:ext>
            </a:extLst>
          </p:cNvPr>
          <p:cNvCxnSpPr>
            <a:cxnSpLocks/>
            <a:stCxn id="12" idx="3"/>
            <a:endCxn id="16" idx="3"/>
          </p:cNvCxnSpPr>
          <p:nvPr/>
        </p:nvCxnSpPr>
        <p:spPr>
          <a:xfrm flipH="1">
            <a:off x="6259431" y="872709"/>
            <a:ext cx="2506302" cy="3312978"/>
          </a:xfrm>
          <a:prstGeom prst="bentConnector3">
            <a:avLst>
              <a:gd name="adj1" fmla="val -9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4452720D-12B0-41F0-9BBE-1CA201B5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29" y="517364"/>
            <a:ext cx="817506" cy="208198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D4095A6-508D-479F-8460-335C71A81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93" y="3786889"/>
            <a:ext cx="835977" cy="226422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CD2007C-3C26-4B5B-8D9B-548FF8A49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01" y="3794331"/>
            <a:ext cx="835977" cy="2264228"/>
          </a:xfrm>
          <a:prstGeom prst="rect">
            <a:avLst/>
          </a:prstGeom>
        </p:spPr>
      </p:pic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64A30A8A-2C73-411B-B93B-B27E9DCBF590}"/>
              </a:ext>
            </a:extLst>
          </p:cNvPr>
          <p:cNvSpPr/>
          <p:nvPr/>
        </p:nvSpPr>
        <p:spPr>
          <a:xfrm>
            <a:off x="3626001" y="3796813"/>
            <a:ext cx="835977" cy="2261746"/>
          </a:xfrm>
          <a:custGeom>
            <a:avLst/>
            <a:gdLst>
              <a:gd name="connsiteX0" fmla="*/ 297491 w 1076325"/>
              <a:gd name="connsiteY0" fmla="*/ 2533933 h 2892425"/>
              <a:gd name="connsiteX1" fmla="*/ 298245 w 1076325"/>
              <a:gd name="connsiteY1" fmla="*/ 2537762 h 2892425"/>
              <a:gd name="connsiteX2" fmla="*/ 297591 w 1076325"/>
              <a:gd name="connsiteY2" fmla="*/ 2534598 h 2892425"/>
              <a:gd name="connsiteX3" fmla="*/ 661988 w 1076325"/>
              <a:gd name="connsiteY3" fmla="*/ 3175 h 2892425"/>
              <a:gd name="connsiteX4" fmla="*/ 633413 w 1076325"/>
              <a:gd name="connsiteY4" fmla="*/ 6350 h 2892425"/>
              <a:gd name="connsiteX5" fmla="*/ 522288 w 1076325"/>
              <a:gd name="connsiteY5" fmla="*/ 9525 h 2892425"/>
              <a:gd name="connsiteX6" fmla="*/ 509588 w 1076325"/>
              <a:gd name="connsiteY6" fmla="*/ 15875 h 2892425"/>
              <a:gd name="connsiteX7" fmla="*/ 500063 w 1076325"/>
              <a:gd name="connsiteY7" fmla="*/ 19050 h 2892425"/>
              <a:gd name="connsiteX8" fmla="*/ 496888 w 1076325"/>
              <a:gd name="connsiteY8" fmla="*/ 28575 h 2892425"/>
              <a:gd name="connsiteX9" fmla="*/ 487363 w 1076325"/>
              <a:gd name="connsiteY9" fmla="*/ 34925 h 2892425"/>
              <a:gd name="connsiteX10" fmla="*/ 461963 w 1076325"/>
              <a:gd name="connsiteY10" fmla="*/ 44450 h 2892425"/>
              <a:gd name="connsiteX11" fmla="*/ 449263 w 1076325"/>
              <a:gd name="connsiteY11" fmla="*/ 79375 h 2892425"/>
              <a:gd name="connsiteX12" fmla="*/ 439738 w 1076325"/>
              <a:gd name="connsiteY12" fmla="*/ 85725 h 2892425"/>
              <a:gd name="connsiteX13" fmla="*/ 436563 w 1076325"/>
              <a:gd name="connsiteY13" fmla="*/ 98425 h 2892425"/>
              <a:gd name="connsiteX14" fmla="*/ 427038 w 1076325"/>
              <a:gd name="connsiteY14" fmla="*/ 101600 h 2892425"/>
              <a:gd name="connsiteX15" fmla="*/ 420688 w 1076325"/>
              <a:gd name="connsiteY15" fmla="*/ 111125 h 2892425"/>
              <a:gd name="connsiteX16" fmla="*/ 417513 w 1076325"/>
              <a:gd name="connsiteY16" fmla="*/ 127000 h 2892425"/>
              <a:gd name="connsiteX17" fmla="*/ 414338 w 1076325"/>
              <a:gd name="connsiteY17" fmla="*/ 136525 h 2892425"/>
              <a:gd name="connsiteX18" fmla="*/ 407988 w 1076325"/>
              <a:gd name="connsiteY18" fmla="*/ 168275 h 2892425"/>
              <a:gd name="connsiteX19" fmla="*/ 404813 w 1076325"/>
              <a:gd name="connsiteY19" fmla="*/ 180975 h 2892425"/>
              <a:gd name="connsiteX20" fmla="*/ 398463 w 1076325"/>
              <a:gd name="connsiteY20" fmla="*/ 200025 h 2892425"/>
              <a:gd name="connsiteX21" fmla="*/ 401638 w 1076325"/>
              <a:gd name="connsiteY21" fmla="*/ 244475 h 2892425"/>
              <a:gd name="connsiteX22" fmla="*/ 404813 w 1076325"/>
              <a:gd name="connsiteY22" fmla="*/ 254000 h 2892425"/>
              <a:gd name="connsiteX23" fmla="*/ 423863 w 1076325"/>
              <a:gd name="connsiteY23" fmla="*/ 263525 h 2892425"/>
              <a:gd name="connsiteX24" fmla="*/ 427038 w 1076325"/>
              <a:gd name="connsiteY24" fmla="*/ 276225 h 2892425"/>
              <a:gd name="connsiteX25" fmla="*/ 430213 w 1076325"/>
              <a:gd name="connsiteY25" fmla="*/ 285750 h 2892425"/>
              <a:gd name="connsiteX26" fmla="*/ 427038 w 1076325"/>
              <a:gd name="connsiteY26" fmla="*/ 336550 h 2892425"/>
              <a:gd name="connsiteX27" fmla="*/ 423863 w 1076325"/>
              <a:gd name="connsiteY27" fmla="*/ 368300 h 2892425"/>
              <a:gd name="connsiteX28" fmla="*/ 404813 w 1076325"/>
              <a:gd name="connsiteY28" fmla="*/ 374650 h 2892425"/>
              <a:gd name="connsiteX29" fmla="*/ 388938 w 1076325"/>
              <a:gd name="connsiteY29" fmla="*/ 387350 h 2892425"/>
              <a:gd name="connsiteX30" fmla="*/ 357188 w 1076325"/>
              <a:gd name="connsiteY30" fmla="*/ 406400 h 2892425"/>
              <a:gd name="connsiteX31" fmla="*/ 338138 w 1076325"/>
              <a:gd name="connsiteY31" fmla="*/ 412750 h 2892425"/>
              <a:gd name="connsiteX32" fmla="*/ 328613 w 1076325"/>
              <a:gd name="connsiteY32" fmla="*/ 415925 h 2892425"/>
              <a:gd name="connsiteX33" fmla="*/ 309563 w 1076325"/>
              <a:gd name="connsiteY33" fmla="*/ 419100 h 2892425"/>
              <a:gd name="connsiteX34" fmla="*/ 274638 w 1076325"/>
              <a:gd name="connsiteY34" fmla="*/ 425450 h 2892425"/>
              <a:gd name="connsiteX35" fmla="*/ 255588 w 1076325"/>
              <a:gd name="connsiteY35" fmla="*/ 431800 h 2892425"/>
              <a:gd name="connsiteX36" fmla="*/ 239713 w 1076325"/>
              <a:gd name="connsiteY36" fmla="*/ 444500 h 2892425"/>
              <a:gd name="connsiteX37" fmla="*/ 227013 w 1076325"/>
              <a:gd name="connsiteY37" fmla="*/ 466725 h 2892425"/>
              <a:gd name="connsiteX38" fmla="*/ 214313 w 1076325"/>
              <a:gd name="connsiteY38" fmla="*/ 482600 h 2892425"/>
              <a:gd name="connsiteX39" fmla="*/ 211138 w 1076325"/>
              <a:gd name="connsiteY39" fmla="*/ 492125 h 2892425"/>
              <a:gd name="connsiteX40" fmla="*/ 188913 w 1076325"/>
              <a:gd name="connsiteY40" fmla="*/ 508000 h 2892425"/>
              <a:gd name="connsiteX41" fmla="*/ 163513 w 1076325"/>
              <a:gd name="connsiteY41" fmla="*/ 530225 h 2892425"/>
              <a:gd name="connsiteX42" fmla="*/ 144463 w 1076325"/>
              <a:gd name="connsiteY42" fmla="*/ 546100 h 2892425"/>
              <a:gd name="connsiteX43" fmla="*/ 128588 w 1076325"/>
              <a:gd name="connsiteY43" fmla="*/ 558800 h 2892425"/>
              <a:gd name="connsiteX44" fmla="*/ 112713 w 1076325"/>
              <a:gd name="connsiteY44" fmla="*/ 577850 h 2892425"/>
              <a:gd name="connsiteX45" fmla="*/ 103188 w 1076325"/>
              <a:gd name="connsiteY45" fmla="*/ 587375 h 2892425"/>
              <a:gd name="connsiteX46" fmla="*/ 100013 w 1076325"/>
              <a:gd name="connsiteY46" fmla="*/ 596900 h 2892425"/>
              <a:gd name="connsiteX47" fmla="*/ 87313 w 1076325"/>
              <a:gd name="connsiteY47" fmla="*/ 615950 h 2892425"/>
              <a:gd name="connsiteX48" fmla="*/ 80963 w 1076325"/>
              <a:gd name="connsiteY48" fmla="*/ 638175 h 2892425"/>
              <a:gd name="connsiteX49" fmla="*/ 74613 w 1076325"/>
              <a:gd name="connsiteY49" fmla="*/ 657225 h 2892425"/>
              <a:gd name="connsiteX50" fmla="*/ 68263 w 1076325"/>
              <a:gd name="connsiteY50" fmla="*/ 682625 h 2892425"/>
              <a:gd name="connsiteX51" fmla="*/ 65088 w 1076325"/>
              <a:gd name="connsiteY51" fmla="*/ 692150 h 2892425"/>
              <a:gd name="connsiteX52" fmla="*/ 58738 w 1076325"/>
              <a:gd name="connsiteY52" fmla="*/ 736600 h 2892425"/>
              <a:gd name="connsiteX53" fmla="*/ 55563 w 1076325"/>
              <a:gd name="connsiteY53" fmla="*/ 749300 h 2892425"/>
              <a:gd name="connsiteX54" fmla="*/ 46038 w 1076325"/>
              <a:gd name="connsiteY54" fmla="*/ 784225 h 2892425"/>
              <a:gd name="connsiteX55" fmla="*/ 36513 w 1076325"/>
              <a:gd name="connsiteY55" fmla="*/ 815975 h 2892425"/>
              <a:gd name="connsiteX56" fmla="*/ 33338 w 1076325"/>
              <a:gd name="connsiteY56" fmla="*/ 835025 h 2892425"/>
              <a:gd name="connsiteX57" fmla="*/ 26988 w 1076325"/>
              <a:gd name="connsiteY57" fmla="*/ 854075 h 2892425"/>
              <a:gd name="connsiteX58" fmla="*/ 23813 w 1076325"/>
              <a:gd name="connsiteY58" fmla="*/ 863600 h 2892425"/>
              <a:gd name="connsiteX59" fmla="*/ 20638 w 1076325"/>
              <a:gd name="connsiteY59" fmla="*/ 873125 h 2892425"/>
              <a:gd name="connsiteX60" fmla="*/ 17463 w 1076325"/>
              <a:gd name="connsiteY60" fmla="*/ 933450 h 2892425"/>
              <a:gd name="connsiteX61" fmla="*/ 14288 w 1076325"/>
              <a:gd name="connsiteY61" fmla="*/ 942975 h 2892425"/>
              <a:gd name="connsiteX62" fmla="*/ 7938 w 1076325"/>
              <a:gd name="connsiteY62" fmla="*/ 952500 h 2892425"/>
              <a:gd name="connsiteX63" fmla="*/ 4763 w 1076325"/>
              <a:gd name="connsiteY63" fmla="*/ 965200 h 2892425"/>
              <a:gd name="connsiteX64" fmla="*/ 4763 w 1076325"/>
              <a:gd name="connsiteY64" fmla="*/ 1060450 h 2892425"/>
              <a:gd name="connsiteX65" fmla="*/ 11113 w 1076325"/>
              <a:gd name="connsiteY65" fmla="*/ 1069975 h 2892425"/>
              <a:gd name="connsiteX66" fmla="*/ 14288 w 1076325"/>
              <a:gd name="connsiteY66" fmla="*/ 1079500 h 2892425"/>
              <a:gd name="connsiteX67" fmla="*/ 23813 w 1076325"/>
              <a:gd name="connsiteY67" fmla="*/ 1082675 h 2892425"/>
              <a:gd name="connsiteX68" fmla="*/ 42863 w 1076325"/>
              <a:gd name="connsiteY68" fmla="*/ 1095375 h 2892425"/>
              <a:gd name="connsiteX69" fmla="*/ 52388 w 1076325"/>
              <a:gd name="connsiteY69" fmla="*/ 1101725 h 2892425"/>
              <a:gd name="connsiteX70" fmla="*/ 68263 w 1076325"/>
              <a:gd name="connsiteY70" fmla="*/ 1114425 h 2892425"/>
              <a:gd name="connsiteX71" fmla="*/ 74613 w 1076325"/>
              <a:gd name="connsiteY71" fmla="*/ 1123950 h 2892425"/>
              <a:gd name="connsiteX72" fmla="*/ 93663 w 1076325"/>
              <a:gd name="connsiteY72" fmla="*/ 1136650 h 2892425"/>
              <a:gd name="connsiteX73" fmla="*/ 96838 w 1076325"/>
              <a:gd name="connsiteY73" fmla="*/ 1155700 h 2892425"/>
              <a:gd name="connsiteX74" fmla="*/ 115888 w 1076325"/>
              <a:gd name="connsiteY74" fmla="*/ 1162050 h 2892425"/>
              <a:gd name="connsiteX75" fmla="*/ 157163 w 1076325"/>
              <a:gd name="connsiteY75" fmla="*/ 1168400 h 2892425"/>
              <a:gd name="connsiteX76" fmla="*/ 160338 w 1076325"/>
              <a:gd name="connsiteY76" fmla="*/ 1177925 h 2892425"/>
              <a:gd name="connsiteX77" fmla="*/ 153988 w 1076325"/>
              <a:gd name="connsiteY77" fmla="*/ 1216025 h 2892425"/>
              <a:gd name="connsiteX78" fmla="*/ 147638 w 1076325"/>
              <a:gd name="connsiteY78" fmla="*/ 1298575 h 2892425"/>
              <a:gd name="connsiteX79" fmla="*/ 141288 w 1076325"/>
              <a:gd name="connsiteY79" fmla="*/ 1384300 h 2892425"/>
              <a:gd name="connsiteX80" fmla="*/ 144463 w 1076325"/>
              <a:gd name="connsiteY80" fmla="*/ 1504950 h 2892425"/>
              <a:gd name="connsiteX81" fmla="*/ 150813 w 1076325"/>
              <a:gd name="connsiteY81" fmla="*/ 1514475 h 2892425"/>
              <a:gd name="connsiteX82" fmla="*/ 169863 w 1076325"/>
              <a:gd name="connsiteY82" fmla="*/ 1527175 h 2892425"/>
              <a:gd name="connsiteX83" fmla="*/ 173038 w 1076325"/>
              <a:gd name="connsiteY83" fmla="*/ 1536700 h 2892425"/>
              <a:gd name="connsiteX84" fmla="*/ 185738 w 1076325"/>
              <a:gd name="connsiteY84" fmla="*/ 1555750 h 2892425"/>
              <a:gd name="connsiteX85" fmla="*/ 188913 w 1076325"/>
              <a:gd name="connsiteY85" fmla="*/ 1565275 h 2892425"/>
              <a:gd name="connsiteX86" fmla="*/ 198438 w 1076325"/>
              <a:gd name="connsiteY86" fmla="*/ 1584325 h 2892425"/>
              <a:gd name="connsiteX87" fmla="*/ 195263 w 1076325"/>
              <a:gd name="connsiteY87" fmla="*/ 1628775 h 2892425"/>
              <a:gd name="connsiteX88" fmla="*/ 192088 w 1076325"/>
              <a:gd name="connsiteY88" fmla="*/ 1638300 h 2892425"/>
              <a:gd name="connsiteX89" fmla="*/ 188913 w 1076325"/>
              <a:gd name="connsiteY89" fmla="*/ 1739900 h 2892425"/>
              <a:gd name="connsiteX90" fmla="*/ 182563 w 1076325"/>
              <a:gd name="connsiteY90" fmla="*/ 1758950 h 2892425"/>
              <a:gd name="connsiteX91" fmla="*/ 176213 w 1076325"/>
              <a:gd name="connsiteY91" fmla="*/ 1778000 h 2892425"/>
              <a:gd name="connsiteX92" fmla="*/ 173038 w 1076325"/>
              <a:gd name="connsiteY92" fmla="*/ 1787525 h 2892425"/>
              <a:gd name="connsiteX93" fmla="*/ 166688 w 1076325"/>
              <a:gd name="connsiteY93" fmla="*/ 1797050 h 2892425"/>
              <a:gd name="connsiteX94" fmla="*/ 163513 w 1076325"/>
              <a:gd name="connsiteY94" fmla="*/ 1806575 h 2892425"/>
              <a:gd name="connsiteX95" fmla="*/ 153988 w 1076325"/>
              <a:gd name="connsiteY95" fmla="*/ 1819275 h 2892425"/>
              <a:gd name="connsiteX96" fmla="*/ 150813 w 1076325"/>
              <a:gd name="connsiteY96" fmla="*/ 1831975 h 2892425"/>
              <a:gd name="connsiteX97" fmla="*/ 147638 w 1076325"/>
              <a:gd name="connsiteY97" fmla="*/ 1841500 h 2892425"/>
              <a:gd name="connsiteX98" fmla="*/ 144463 w 1076325"/>
              <a:gd name="connsiteY98" fmla="*/ 1863725 h 2892425"/>
              <a:gd name="connsiteX99" fmla="*/ 134938 w 1076325"/>
              <a:gd name="connsiteY99" fmla="*/ 1898650 h 2892425"/>
              <a:gd name="connsiteX100" fmla="*/ 128588 w 1076325"/>
              <a:gd name="connsiteY100" fmla="*/ 1939925 h 2892425"/>
              <a:gd name="connsiteX101" fmla="*/ 125413 w 1076325"/>
              <a:gd name="connsiteY101" fmla="*/ 1981200 h 2892425"/>
              <a:gd name="connsiteX102" fmla="*/ 122238 w 1076325"/>
              <a:gd name="connsiteY102" fmla="*/ 2063750 h 2892425"/>
              <a:gd name="connsiteX103" fmla="*/ 115888 w 1076325"/>
              <a:gd name="connsiteY103" fmla="*/ 2076450 h 2892425"/>
              <a:gd name="connsiteX104" fmla="*/ 106363 w 1076325"/>
              <a:gd name="connsiteY104" fmla="*/ 2079625 h 2892425"/>
              <a:gd name="connsiteX105" fmla="*/ 84138 w 1076325"/>
              <a:gd name="connsiteY105" fmla="*/ 2108200 h 2892425"/>
              <a:gd name="connsiteX106" fmla="*/ 77788 w 1076325"/>
              <a:gd name="connsiteY106" fmla="*/ 2117725 h 2892425"/>
              <a:gd name="connsiteX107" fmla="*/ 80963 w 1076325"/>
              <a:gd name="connsiteY107" fmla="*/ 2136775 h 2892425"/>
              <a:gd name="connsiteX108" fmla="*/ 100013 w 1076325"/>
              <a:gd name="connsiteY108" fmla="*/ 2143125 h 2892425"/>
              <a:gd name="connsiteX109" fmla="*/ 109538 w 1076325"/>
              <a:gd name="connsiteY109" fmla="*/ 2146300 h 2892425"/>
              <a:gd name="connsiteX110" fmla="*/ 115888 w 1076325"/>
              <a:gd name="connsiteY110" fmla="*/ 2155825 h 2892425"/>
              <a:gd name="connsiteX111" fmla="*/ 125413 w 1076325"/>
              <a:gd name="connsiteY111" fmla="*/ 2165350 h 2892425"/>
              <a:gd name="connsiteX112" fmla="*/ 128588 w 1076325"/>
              <a:gd name="connsiteY112" fmla="*/ 2174875 h 2892425"/>
              <a:gd name="connsiteX113" fmla="*/ 134938 w 1076325"/>
              <a:gd name="connsiteY113" fmla="*/ 2184400 h 2892425"/>
              <a:gd name="connsiteX114" fmla="*/ 138113 w 1076325"/>
              <a:gd name="connsiteY114" fmla="*/ 2203450 h 2892425"/>
              <a:gd name="connsiteX115" fmla="*/ 141288 w 1076325"/>
              <a:gd name="connsiteY115" fmla="*/ 2219325 h 2892425"/>
              <a:gd name="connsiteX116" fmla="*/ 138113 w 1076325"/>
              <a:gd name="connsiteY116" fmla="*/ 2263775 h 2892425"/>
              <a:gd name="connsiteX117" fmla="*/ 131763 w 1076325"/>
              <a:gd name="connsiteY117" fmla="*/ 2282825 h 2892425"/>
              <a:gd name="connsiteX118" fmla="*/ 112713 w 1076325"/>
              <a:gd name="connsiteY118" fmla="*/ 2298700 h 2892425"/>
              <a:gd name="connsiteX119" fmla="*/ 103188 w 1076325"/>
              <a:gd name="connsiteY119" fmla="*/ 2311400 h 2892425"/>
              <a:gd name="connsiteX120" fmla="*/ 96838 w 1076325"/>
              <a:gd name="connsiteY120" fmla="*/ 2320925 h 2892425"/>
              <a:gd name="connsiteX121" fmla="*/ 87313 w 1076325"/>
              <a:gd name="connsiteY121" fmla="*/ 2327275 h 2892425"/>
              <a:gd name="connsiteX122" fmla="*/ 80963 w 1076325"/>
              <a:gd name="connsiteY122" fmla="*/ 2336800 h 2892425"/>
              <a:gd name="connsiteX123" fmla="*/ 77788 w 1076325"/>
              <a:gd name="connsiteY123" fmla="*/ 2346325 h 2892425"/>
              <a:gd name="connsiteX124" fmla="*/ 68263 w 1076325"/>
              <a:gd name="connsiteY124" fmla="*/ 2352675 h 2892425"/>
              <a:gd name="connsiteX125" fmla="*/ 68263 w 1076325"/>
              <a:gd name="connsiteY125" fmla="*/ 2406650 h 2892425"/>
              <a:gd name="connsiteX126" fmla="*/ 74613 w 1076325"/>
              <a:gd name="connsiteY126" fmla="*/ 2416175 h 2892425"/>
              <a:gd name="connsiteX127" fmla="*/ 77788 w 1076325"/>
              <a:gd name="connsiteY127" fmla="*/ 2425700 h 2892425"/>
              <a:gd name="connsiteX128" fmla="*/ 80963 w 1076325"/>
              <a:gd name="connsiteY128" fmla="*/ 2438400 h 2892425"/>
              <a:gd name="connsiteX129" fmla="*/ 90488 w 1076325"/>
              <a:gd name="connsiteY129" fmla="*/ 2466975 h 2892425"/>
              <a:gd name="connsiteX130" fmla="*/ 93663 w 1076325"/>
              <a:gd name="connsiteY130" fmla="*/ 2476500 h 2892425"/>
              <a:gd name="connsiteX131" fmla="*/ 96838 w 1076325"/>
              <a:gd name="connsiteY131" fmla="*/ 2486025 h 2892425"/>
              <a:gd name="connsiteX132" fmla="*/ 103188 w 1076325"/>
              <a:gd name="connsiteY132" fmla="*/ 2514600 h 2892425"/>
              <a:gd name="connsiteX133" fmla="*/ 115888 w 1076325"/>
              <a:gd name="connsiteY133" fmla="*/ 2533650 h 2892425"/>
              <a:gd name="connsiteX134" fmla="*/ 119063 w 1076325"/>
              <a:gd name="connsiteY134" fmla="*/ 2543175 h 2892425"/>
              <a:gd name="connsiteX135" fmla="*/ 125413 w 1076325"/>
              <a:gd name="connsiteY135" fmla="*/ 2574925 h 2892425"/>
              <a:gd name="connsiteX136" fmla="*/ 128588 w 1076325"/>
              <a:gd name="connsiteY136" fmla="*/ 2584450 h 2892425"/>
              <a:gd name="connsiteX137" fmla="*/ 132306 w 1076325"/>
              <a:gd name="connsiteY137" fmla="*/ 2603257 h 2892425"/>
              <a:gd name="connsiteX138" fmla="*/ 132253 w 1076325"/>
              <a:gd name="connsiteY138" fmla="*/ 2603137 h 2892425"/>
              <a:gd name="connsiteX139" fmla="*/ 132390 w 1076325"/>
              <a:gd name="connsiteY139" fmla="*/ 2603680 h 2892425"/>
              <a:gd name="connsiteX140" fmla="*/ 132306 w 1076325"/>
              <a:gd name="connsiteY140" fmla="*/ 2603257 h 2892425"/>
              <a:gd name="connsiteX141" fmla="*/ 138113 w 1076325"/>
              <a:gd name="connsiteY141" fmla="*/ 2616200 h 2892425"/>
              <a:gd name="connsiteX142" fmla="*/ 144463 w 1076325"/>
              <a:gd name="connsiteY142" fmla="*/ 2635250 h 2892425"/>
              <a:gd name="connsiteX143" fmla="*/ 157163 w 1076325"/>
              <a:gd name="connsiteY143" fmla="*/ 2654300 h 2892425"/>
              <a:gd name="connsiteX144" fmla="*/ 160338 w 1076325"/>
              <a:gd name="connsiteY144" fmla="*/ 2663825 h 2892425"/>
              <a:gd name="connsiteX145" fmla="*/ 169863 w 1076325"/>
              <a:gd name="connsiteY145" fmla="*/ 2667000 h 2892425"/>
              <a:gd name="connsiteX146" fmla="*/ 198438 w 1076325"/>
              <a:gd name="connsiteY146" fmla="*/ 2670175 h 2892425"/>
              <a:gd name="connsiteX147" fmla="*/ 214313 w 1076325"/>
              <a:gd name="connsiteY147" fmla="*/ 2673350 h 2892425"/>
              <a:gd name="connsiteX148" fmla="*/ 223838 w 1076325"/>
              <a:gd name="connsiteY148" fmla="*/ 2676525 h 2892425"/>
              <a:gd name="connsiteX149" fmla="*/ 246063 w 1076325"/>
              <a:gd name="connsiteY149" fmla="*/ 2679700 h 2892425"/>
              <a:gd name="connsiteX150" fmla="*/ 287338 w 1076325"/>
              <a:gd name="connsiteY150" fmla="*/ 2676525 h 2892425"/>
              <a:gd name="connsiteX151" fmla="*/ 306388 w 1076325"/>
              <a:gd name="connsiteY151" fmla="*/ 2670175 h 2892425"/>
              <a:gd name="connsiteX152" fmla="*/ 303213 w 1076325"/>
              <a:gd name="connsiteY152" fmla="*/ 2555875 h 2892425"/>
              <a:gd name="connsiteX153" fmla="*/ 300038 w 1076325"/>
              <a:gd name="connsiteY153" fmla="*/ 2540000 h 2892425"/>
              <a:gd name="connsiteX154" fmla="*/ 296573 w 1076325"/>
              <a:gd name="connsiteY154" fmla="*/ 2527785 h 2892425"/>
              <a:gd name="connsiteX155" fmla="*/ 297491 w 1076325"/>
              <a:gd name="connsiteY155" fmla="*/ 2533933 h 2892425"/>
              <a:gd name="connsiteX156" fmla="*/ 293688 w 1076325"/>
              <a:gd name="connsiteY156" fmla="*/ 2514600 h 2892425"/>
              <a:gd name="connsiteX157" fmla="*/ 290513 w 1076325"/>
              <a:gd name="connsiteY157" fmla="*/ 2451100 h 2892425"/>
              <a:gd name="connsiteX158" fmla="*/ 277813 w 1076325"/>
              <a:gd name="connsiteY158" fmla="*/ 2432050 h 2892425"/>
              <a:gd name="connsiteX159" fmla="*/ 268288 w 1076325"/>
              <a:gd name="connsiteY159" fmla="*/ 2413000 h 2892425"/>
              <a:gd name="connsiteX160" fmla="*/ 293688 w 1076325"/>
              <a:gd name="connsiteY160" fmla="*/ 2346325 h 2892425"/>
              <a:gd name="connsiteX161" fmla="*/ 325438 w 1076325"/>
              <a:gd name="connsiteY161" fmla="*/ 2349500 h 2892425"/>
              <a:gd name="connsiteX162" fmla="*/ 344488 w 1076325"/>
              <a:gd name="connsiteY162" fmla="*/ 2359025 h 2892425"/>
              <a:gd name="connsiteX163" fmla="*/ 354013 w 1076325"/>
              <a:gd name="connsiteY163" fmla="*/ 2362200 h 2892425"/>
              <a:gd name="connsiteX164" fmla="*/ 392113 w 1076325"/>
              <a:gd name="connsiteY164" fmla="*/ 2359025 h 2892425"/>
              <a:gd name="connsiteX165" fmla="*/ 401638 w 1076325"/>
              <a:gd name="connsiteY165" fmla="*/ 2355850 h 2892425"/>
              <a:gd name="connsiteX166" fmla="*/ 414338 w 1076325"/>
              <a:gd name="connsiteY166" fmla="*/ 2336800 h 2892425"/>
              <a:gd name="connsiteX167" fmla="*/ 430213 w 1076325"/>
              <a:gd name="connsiteY167" fmla="*/ 2314575 h 2892425"/>
              <a:gd name="connsiteX168" fmla="*/ 436563 w 1076325"/>
              <a:gd name="connsiteY168" fmla="*/ 2301875 h 2892425"/>
              <a:gd name="connsiteX169" fmla="*/ 433388 w 1076325"/>
              <a:gd name="connsiteY169" fmla="*/ 2273300 h 2892425"/>
              <a:gd name="connsiteX170" fmla="*/ 427038 w 1076325"/>
              <a:gd name="connsiteY170" fmla="*/ 2241550 h 2892425"/>
              <a:gd name="connsiteX171" fmla="*/ 436563 w 1076325"/>
              <a:gd name="connsiteY171" fmla="*/ 2235200 h 2892425"/>
              <a:gd name="connsiteX172" fmla="*/ 446088 w 1076325"/>
              <a:gd name="connsiteY172" fmla="*/ 2225675 h 2892425"/>
              <a:gd name="connsiteX173" fmla="*/ 458788 w 1076325"/>
              <a:gd name="connsiteY173" fmla="*/ 2209800 h 2892425"/>
              <a:gd name="connsiteX174" fmla="*/ 468313 w 1076325"/>
              <a:gd name="connsiteY174" fmla="*/ 2197100 h 2892425"/>
              <a:gd name="connsiteX175" fmla="*/ 477838 w 1076325"/>
              <a:gd name="connsiteY175" fmla="*/ 2187575 h 2892425"/>
              <a:gd name="connsiteX176" fmla="*/ 481013 w 1076325"/>
              <a:gd name="connsiteY176" fmla="*/ 2178050 h 2892425"/>
              <a:gd name="connsiteX177" fmla="*/ 487363 w 1076325"/>
              <a:gd name="connsiteY177" fmla="*/ 2168525 h 2892425"/>
              <a:gd name="connsiteX178" fmla="*/ 490538 w 1076325"/>
              <a:gd name="connsiteY178" fmla="*/ 1946275 h 2892425"/>
              <a:gd name="connsiteX179" fmla="*/ 493713 w 1076325"/>
              <a:gd name="connsiteY179" fmla="*/ 1936750 h 2892425"/>
              <a:gd name="connsiteX180" fmla="*/ 503238 w 1076325"/>
              <a:gd name="connsiteY180" fmla="*/ 1927225 h 2892425"/>
              <a:gd name="connsiteX181" fmla="*/ 509588 w 1076325"/>
              <a:gd name="connsiteY181" fmla="*/ 1898650 h 2892425"/>
              <a:gd name="connsiteX182" fmla="*/ 515938 w 1076325"/>
              <a:gd name="connsiteY182" fmla="*/ 1873250 h 2892425"/>
              <a:gd name="connsiteX183" fmla="*/ 519113 w 1076325"/>
              <a:gd name="connsiteY183" fmla="*/ 1851025 h 2892425"/>
              <a:gd name="connsiteX184" fmla="*/ 528638 w 1076325"/>
              <a:gd name="connsiteY184" fmla="*/ 1844675 h 2892425"/>
              <a:gd name="connsiteX185" fmla="*/ 538163 w 1076325"/>
              <a:gd name="connsiteY185" fmla="*/ 1851025 h 2892425"/>
              <a:gd name="connsiteX186" fmla="*/ 547688 w 1076325"/>
              <a:gd name="connsiteY186" fmla="*/ 1870075 h 2892425"/>
              <a:gd name="connsiteX187" fmla="*/ 550863 w 1076325"/>
              <a:gd name="connsiteY187" fmla="*/ 1892300 h 2892425"/>
              <a:gd name="connsiteX188" fmla="*/ 554038 w 1076325"/>
              <a:gd name="connsiteY188" fmla="*/ 1905000 h 2892425"/>
              <a:gd name="connsiteX189" fmla="*/ 560388 w 1076325"/>
              <a:gd name="connsiteY189" fmla="*/ 1968500 h 2892425"/>
              <a:gd name="connsiteX190" fmla="*/ 566738 w 1076325"/>
              <a:gd name="connsiteY190" fmla="*/ 1997075 h 2892425"/>
              <a:gd name="connsiteX191" fmla="*/ 569913 w 1076325"/>
              <a:gd name="connsiteY191" fmla="*/ 2006600 h 2892425"/>
              <a:gd name="connsiteX192" fmla="*/ 576263 w 1076325"/>
              <a:gd name="connsiteY192" fmla="*/ 2035175 h 2892425"/>
              <a:gd name="connsiteX193" fmla="*/ 579438 w 1076325"/>
              <a:gd name="connsiteY193" fmla="*/ 2060575 h 2892425"/>
              <a:gd name="connsiteX194" fmla="*/ 585788 w 1076325"/>
              <a:gd name="connsiteY194" fmla="*/ 2070100 h 2892425"/>
              <a:gd name="connsiteX195" fmla="*/ 604838 w 1076325"/>
              <a:gd name="connsiteY195" fmla="*/ 2105025 h 2892425"/>
              <a:gd name="connsiteX196" fmla="*/ 608013 w 1076325"/>
              <a:gd name="connsiteY196" fmla="*/ 2124075 h 2892425"/>
              <a:gd name="connsiteX197" fmla="*/ 611188 w 1076325"/>
              <a:gd name="connsiteY197" fmla="*/ 2133600 h 2892425"/>
              <a:gd name="connsiteX198" fmla="*/ 617538 w 1076325"/>
              <a:gd name="connsiteY198" fmla="*/ 2165350 h 2892425"/>
              <a:gd name="connsiteX199" fmla="*/ 623888 w 1076325"/>
              <a:gd name="connsiteY199" fmla="*/ 2174875 h 2892425"/>
              <a:gd name="connsiteX200" fmla="*/ 630238 w 1076325"/>
              <a:gd name="connsiteY200" fmla="*/ 2193925 h 2892425"/>
              <a:gd name="connsiteX201" fmla="*/ 633413 w 1076325"/>
              <a:gd name="connsiteY201" fmla="*/ 2206625 h 2892425"/>
              <a:gd name="connsiteX202" fmla="*/ 639763 w 1076325"/>
              <a:gd name="connsiteY202" fmla="*/ 2216150 h 2892425"/>
              <a:gd name="connsiteX203" fmla="*/ 646113 w 1076325"/>
              <a:gd name="connsiteY203" fmla="*/ 2235200 h 2892425"/>
              <a:gd name="connsiteX204" fmla="*/ 687388 w 1076325"/>
              <a:gd name="connsiteY204" fmla="*/ 2238375 h 2892425"/>
              <a:gd name="connsiteX205" fmla="*/ 706438 w 1076325"/>
              <a:gd name="connsiteY205" fmla="*/ 2244725 h 2892425"/>
              <a:gd name="connsiteX206" fmla="*/ 709613 w 1076325"/>
              <a:gd name="connsiteY206" fmla="*/ 2257425 h 2892425"/>
              <a:gd name="connsiteX207" fmla="*/ 715963 w 1076325"/>
              <a:gd name="connsiteY207" fmla="*/ 2276475 h 2892425"/>
              <a:gd name="connsiteX208" fmla="*/ 722313 w 1076325"/>
              <a:gd name="connsiteY208" fmla="*/ 2327275 h 2892425"/>
              <a:gd name="connsiteX209" fmla="*/ 725488 w 1076325"/>
              <a:gd name="connsiteY209" fmla="*/ 2409825 h 2892425"/>
              <a:gd name="connsiteX210" fmla="*/ 735013 w 1076325"/>
              <a:gd name="connsiteY210" fmla="*/ 2447925 h 2892425"/>
              <a:gd name="connsiteX211" fmla="*/ 738188 w 1076325"/>
              <a:gd name="connsiteY211" fmla="*/ 2460625 h 2892425"/>
              <a:gd name="connsiteX212" fmla="*/ 741363 w 1076325"/>
              <a:gd name="connsiteY212" fmla="*/ 2476500 h 2892425"/>
              <a:gd name="connsiteX213" fmla="*/ 747713 w 1076325"/>
              <a:gd name="connsiteY213" fmla="*/ 2486025 h 2892425"/>
              <a:gd name="connsiteX214" fmla="*/ 754063 w 1076325"/>
              <a:gd name="connsiteY214" fmla="*/ 2505075 h 2892425"/>
              <a:gd name="connsiteX215" fmla="*/ 757238 w 1076325"/>
              <a:gd name="connsiteY215" fmla="*/ 2514600 h 2892425"/>
              <a:gd name="connsiteX216" fmla="*/ 760413 w 1076325"/>
              <a:gd name="connsiteY216" fmla="*/ 2524125 h 2892425"/>
              <a:gd name="connsiteX217" fmla="*/ 766763 w 1076325"/>
              <a:gd name="connsiteY217" fmla="*/ 2574925 h 2892425"/>
              <a:gd name="connsiteX218" fmla="*/ 776288 w 1076325"/>
              <a:gd name="connsiteY218" fmla="*/ 2609850 h 2892425"/>
              <a:gd name="connsiteX219" fmla="*/ 779463 w 1076325"/>
              <a:gd name="connsiteY219" fmla="*/ 2622550 h 2892425"/>
              <a:gd name="connsiteX220" fmla="*/ 776288 w 1076325"/>
              <a:gd name="connsiteY220" fmla="*/ 2698750 h 2892425"/>
              <a:gd name="connsiteX221" fmla="*/ 773113 w 1076325"/>
              <a:gd name="connsiteY221" fmla="*/ 2711450 h 2892425"/>
              <a:gd name="connsiteX222" fmla="*/ 769938 w 1076325"/>
              <a:gd name="connsiteY222" fmla="*/ 2800350 h 2892425"/>
              <a:gd name="connsiteX223" fmla="*/ 773113 w 1076325"/>
              <a:gd name="connsiteY223" fmla="*/ 2841625 h 2892425"/>
              <a:gd name="connsiteX224" fmla="*/ 788988 w 1076325"/>
              <a:gd name="connsiteY224" fmla="*/ 2844800 h 2892425"/>
              <a:gd name="connsiteX225" fmla="*/ 808038 w 1076325"/>
              <a:gd name="connsiteY225" fmla="*/ 2851150 h 2892425"/>
              <a:gd name="connsiteX226" fmla="*/ 817563 w 1076325"/>
              <a:gd name="connsiteY226" fmla="*/ 2854325 h 2892425"/>
              <a:gd name="connsiteX227" fmla="*/ 827088 w 1076325"/>
              <a:gd name="connsiteY227" fmla="*/ 2860675 h 2892425"/>
              <a:gd name="connsiteX228" fmla="*/ 846138 w 1076325"/>
              <a:gd name="connsiteY228" fmla="*/ 2867025 h 2892425"/>
              <a:gd name="connsiteX229" fmla="*/ 855663 w 1076325"/>
              <a:gd name="connsiteY229" fmla="*/ 2870200 h 2892425"/>
              <a:gd name="connsiteX230" fmla="*/ 871538 w 1076325"/>
              <a:gd name="connsiteY230" fmla="*/ 2873375 h 2892425"/>
              <a:gd name="connsiteX231" fmla="*/ 890588 w 1076325"/>
              <a:gd name="connsiteY231" fmla="*/ 2876550 h 2892425"/>
              <a:gd name="connsiteX232" fmla="*/ 903288 w 1076325"/>
              <a:gd name="connsiteY232" fmla="*/ 2879725 h 2892425"/>
              <a:gd name="connsiteX233" fmla="*/ 989013 w 1076325"/>
              <a:gd name="connsiteY233" fmla="*/ 2886075 h 2892425"/>
              <a:gd name="connsiteX234" fmla="*/ 1020763 w 1076325"/>
              <a:gd name="connsiteY234" fmla="*/ 2882900 h 2892425"/>
              <a:gd name="connsiteX235" fmla="*/ 1030288 w 1076325"/>
              <a:gd name="connsiteY235" fmla="*/ 2879725 h 2892425"/>
              <a:gd name="connsiteX236" fmla="*/ 1033463 w 1076325"/>
              <a:gd name="connsiteY236" fmla="*/ 2870200 h 2892425"/>
              <a:gd name="connsiteX237" fmla="*/ 1049338 w 1076325"/>
              <a:gd name="connsiteY237" fmla="*/ 2851150 h 2892425"/>
              <a:gd name="connsiteX238" fmla="*/ 1046163 w 1076325"/>
              <a:gd name="connsiteY238" fmla="*/ 2819400 h 2892425"/>
              <a:gd name="connsiteX239" fmla="*/ 1036638 w 1076325"/>
              <a:gd name="connsiteY239" fmla="*/ 2813050 h 2892425"/>
              <a:gd name="connsiteX240" fmla="*/ 1017588 w 1076325"/>
              <a:gd name="connsiteY240" fmla="*/ 2806700 h 2892425"/>
              <a:gd name="connsiteX241" fmla="*/ 1008063 w 1076325"/>
              <a:gd name="connsiteY241" fmla="*/ 2797175 h 2892425"/>
              <a:gd name="connsiteX242" fmla="*/ 998538 w 1076325"/>
              <a:gd name="connsiteY242" fmla="*/ 2794000 h 2892425"/>
              <a:gd name="connsiteX243" fmla="*/ 995363 w 1076325"/>
              <a:gd name="connsiteY243" fmla="*/ 2784475 h 2892425"/>
              <a:gd name="connsiteX244" fmla="*/ 976313 w 1076325"/>
              <a:gd name="connsiteY244" fmla="*/ 2765425 h 2892425"/>
              <a:gd name="connsiteX245" fmla="*/ 966788 w 1076325"/>
              <a:gd name="connsiteY245" fmla="*/ 2736850 h 2892425"/>
              <a:gd name="connsiteX246" fmla="*/ 963613 w 1076325"/>
              <a:gd name="connsiteY246" fmla="*/ 2727325 h 2892425"/>
              <a:gd name="connsiteX247" fmla="*/ 957263 w 1076325"/>
              <a:gd name="connsiteY247" fmla="*/ 2689225 h 2892425"/>
              <a:gd name="connsiteX248" fmla="*/ 954088 w 1076325"/>
              <a:gd name="connsiteY248" fmla="*/ 2670175 h 2892425"/>
              <a:gd name="connsiteX249" fmla="*/ 941388 w 1076325"/>
              <a:gd name="connsiteY249" fmla="*/ 2651125 h 2892425"/>
              <a:gd name="connsiteX250" fmla="*/ 928688 w 1076325"/>
              <a:gd name="connsiteY250" fmla="*/ 2622550 h 2892425"/>
              <a:gd name="connsiteX251" fmla="*/ 919163 w 1076325"/>
              <a:gd name="connsiteY251" fmla="*/ 2616200 h 2892425"/>
              <a:gd name="connsiteX252" fmla="*/ 912813 w 1076325"/>
              <a:gd name="connsiteY252" fmla="*/ 2606675 h 2892425"/>
              <a:gd name="connsiteX253" fmla="*/ 909638 w 1076325"/>
              <a:gd name="connsiteY253" fmla="*/ 2597150 h 2892425"/>
              <a:gd name="connsiteX254" fmla="*/ 896938 w 1076325"/>
              <a:gd name="connsiteY254" fmla="*/ 2578100 h 2892425"/>
              <a:gd name="connsiteX255" fmla="*/ 890588 w 1076325"/>
              <a:gd name="connsiteY255" fmla="*/ 2559050 h 2892425"/>
              <a:gd name="connsiteX256" fmla="*/ 893763 w 1076325"/>
              <a:gd name="connsiteY256" fmla="*/ 2479675 h 2892425"/>
              <a:gd name="connsiteX257" fmla="*/ 896938 w 1076325"/>
              <a:gd name="connsiteY257" fmla="*/ 2460625 h 2892425"/>
              <a:gd name="connsiteX258" fmla="*/ 903288 w 1076325"/>
              <a:gd name="connsiteY258" fmla="*/ 2432050 h 2892425"/>
              <a:gd name="connsiteX259" fmla="*/ 909638 w 1076325"/>
              <a:gd name="connsiteY259" fmla="*/ 2397125 h 2892425"/>
              <a:gd name="connsiteX260" fmla="*/ 912813 w 1076325"/>
              <a:gd name="connsiteY260" fmla="*/ 2295525 h 2892425"/>
              <a:gd name="connsiteX261" fmla="*/ 919163 w 1076325"/>
              <a:gd name="connsiteY261" fmla="*/ 2266950 h 2892425"/>
              <a:gd name="connsiteX262" fmla="*/ 925513 w 1076325"/>
              <a:gd name="connsiteY262" fmla="*/ 2235200 h 2892425"/>
              <a:gd name="connsiteX263" fmla="*/ 935038 w 1076325"/>
              <a:gd name="connsiteY263" fmla="*/ 2187575 h 2892425"/>
              <a:gd name="connsiteX264" fmla="*/ 944563 w 1076325"/>
              <a:gd name="connsiteY264" fmla="*/ 2181225 h 2892425"/>
              <a:gd name="connsiteX265" fmla="*/ 947738 w 1076325"/>
              <a:gd name="connsiteY265" fmla="*/ 2171700 h 2892425"/>
              <a:gd name="connsiteX266" fmla="*/ 966788 w 1076325"/>
              <a:gd name="connsiteY266" fmla="*/ 2155825 h 2892425"/>
              <a:gd name="connsiteX267" fmla="*/ 976313 w 1076325"/>
              <a:gd name="connsiteY267" fmla="*/ 2117725 h 2892425"/>
              <a:gd name="connsiteX268" fmla="*/ 979488 w 1076325"/>
              <a:gd name="connsiteY268" fmla="*/ 2108200 h 2892425"/>
              <a:gd name="connsiteX269" fmla="*/ 985838 w 1076325"/>
              <a:gd name="connsiteY269" fmla="*/ 2079625 h 2892425"/>
              <a:gd name="connsiteX270" fmla="*/ 992188 w 1076325"/>
              <a:gd name="connsiteY270" fmla="*/ 2070100 h 2892425"/>
              <a:gd name="connsiteX271" fmla="*/ 989013 w 1076325"/>
              <a:gd name="connsiteY271" fmla="*/ 2022475 h 2892425"/>
              <a:gd name="connsiteX272" fmla="*/ 985838 w 1076325"/>
              <a:gd name="connsiteY272" fmla="*/ 2012950 h 2892425"/>
              <a:gd name="connsiteX273" fmla="*/ 982663 w 1076325"/>
              <a:gd name="connsiteY273" fmla="*/ 1997075 h 2892425"/>
              <a:gd name="connsiteX274" fmla="*/ 979488 w 1076325"/>
              <a:gd name="connsiteY274" fmla="*/ 1978025 h 2892425"/>
              <a:gd name="connsiteX275" fmla="*/ 973138 w 1076325"/>
              <a:gd name="connsiteY275" fmla="*/ 1958975 h 2892425"/>
              <a:gd name="connsiteX276" fmla="*/ 969963 w 1076325"/>
              <a:gd name="connsiteY276" fmla="*/ 1917700 h 2892425"/>
              <a:gd name="connsiteX277" fmla="*/ 966788 w 1076325"/>
              <a:gd name="connsiteY277" fmla="*/ 1908175 h 2892425"/>
              <a:gd name="connsiteX278" fmla="*/ 963613 w 1076325"/>
              <a:gd name="connsiteY278" fmla="*/ 1885950 h 2892425"/>
              <a:gd name="connsiteX279" fmla="*/ 954088 w 1076325"/>
              <a:gd name="connsiteY279" fmla="*/ 1854200 h 2892425"/>
              <a:gd name="connsiteX280" fmla="*/ 950913 w 1076325"/>
              <a:gd name="connsiteY280" fmla="*/ 1841500 h 2892425"/>
              <a:gd name="connsiteX281" fmla="*/ 941388 w 1076325"/>
              <a:gd name="connsiteY281" fmla="*/ 1828800 h 2892425"/>
              <a:gd name="connsiteX282" fmla="*/ 931863 w 1076325"/>
              <a:gd name="connsiteY282" fmla="*/ 1809750 h 2892425"/>
              <a:gd name="connsiteX283" fmla="*/ 928688 w 1076325"/>
              <a:gd name="connsiteY283" fmla="*/ 1800225 h 2892425"/>
              <a:gd name="connsiteX284" fmla="*/ 919163 w 1076325"/>
              <a:gd name="connsiteY284" fmla="*/ 1790700 h 2892425"/>
              <a:gd name="connsiteX285" fmla="*/ 912813 w 1076325"/>
              <a:gd name="connsiteY285" fmla="*/ 1781175 h 2892425"/>
              <a:gd name="connsiteX286" fmla="*/ 903288 w 1076325"/>
              <a:gd name="connsiteY286" fmla="*/ 1758950 h 2892425"/>
              <a:gd name="connsiteX287" fmla="*/ 893763 w 1076325"/>
              <a:gd name="connsiteY287" fmla="*/ 1739900 h 2892425"/>
              <a:gd name="connsiteX288" fmla="*/ 887413 w 1076325"/>
              <a:gd name="connsiteY288" fmla="*/ 1666875 h 2892425"/>
              <a:gd name="connsiteX289" fmla="*/ 884238 w 1076325"/>
              <a:gd name="connsiteY289" fmla="*/ 1657350 h 2892425"/>
              <a:gd name="connsiteX290" fmla="*/ 881063 w 1076325"/>
              <a:gd name="connsiteY290" fmla="*/ 1641475 h 2892425"/>
              <a:gd name="connsiteX291" fmla="*/ 874713 w 1076325"/>
              <a:gd name="connsiteY291" fmla="*/ 1622425 h 2892425"/>
              <a:gd name="connsiteX292" fmla="*/ 871538 w 1076325"/>
              <a:gd name="connsiteY292" fmla="*/ 1612900 h 2892425"/>
              <a:gd name="connsiteX293" fmla="*/ 868363 w 1076325"/>
              <a:gd name="connsiteY293" fmla="*/ 1600200 h 2892425"/>
              <a:gd name="connsiteX294" fmla="*/ 871538 w 1076325"/>
              <a:gd name="connsiteY294" fmla="*/ 1590675 h 2892425"/>
              <a:gd name="connsiteX295" fmla="*/ 862013 w 1076325"/>
              <a:gd name="connsiteY295" fmla="*/ 1568450 h 2892425"/>
              <a:gd name="connsiteX296" fmla="*/ 858838 w 1076325"/>
              <a:gd name="connsiteY296" fmla="*/ 1558925 h 2892425"/>
              <a:gd name="connsiteX297" fmla="*/ 846138 w 1076325"/>
              <a:gd name="connsiteY297" fmla="*/ 1539875 h 2892425"/>
              <a:gd name="connsiteX298" fmla="*/ 846138 w 1076325"/>
              <a:gd name="connsiteY298" fmla="*/ 1454150 h 2892425"/>
              <a:gd name="connsiteX299" fmla="*/ 852488 w 1076325"/>
              <a:gd name="connsiteY299" fmla="*/ 1435100 h 2892425"/>
              <a:gd name="connsiteX300" fmla="*/ 858838 w 1076325"/>
              <a:gd name="connsiteY300" fmla="*/ 1352550 h 2892425"/>
              <a:gd name="connsiteX301" fmla="*/ 862013 w 1076325"/>
              <a:gd name="connsiteY301" fmla="*/ 1336675 h 2892425"/>
              <a:gd name="connsiteX302" fmla="*/ 865188 w 1076325"/>
              <a:gd name="connsiteY302" fmla="*/ 1311275 h 2892425"/>
              <a:gd name="connsiteX303" fmla="*/ 868363 w 1076325"/>
              <a:gd name="connsiteY303" fmla="*/ 1298575 h 2892425"/>
              <a:gd name="connsiteX304" fmla="*/ 871538 w 1076325"/>
              <a:gd name="connsiteY304" fmla="*/ 1279525 h 2892425"/>
              <a:gd name="connsiteX305" fmla="*/ 871538 w 1076325"/>
              <a:gd name="connsiteY305" fmla="*/ 1028700 h 2892425"/>
              <a:gd name="connsiteX306" fmla="*/ 862013 w 1076325"/>
              <a:gd name="connsiteY306" fmla="*/ 974725 h 2892425"/>
              <a:gd name="connsiteX307" fmla="*/ 858838 w 1076325"/>
              <a:gd name="connsiteY307" fmla="*/ 962025 h 2892425"/>
              <a:gd name="connsiteX308" fmla="*/ 862013 w 1076325"/>
              <a:gd name="connsiteY308" fmla="*/ 768350 h 2892425"/>
              <a:gd name="connsiteX309" fmla="*/ 868363 w 1076325"/>
              <a:gd name="connsiteY309" fmla="*/ 749300 h 2892425"/>
              <a:gd name="connsiteX310" fmla="*/ 877888 w 1076325"/>
              <a:gd name="connsiteY310" fmla="*/ 730250 h 2892425"/>
              <a:gd name="connsiteX311" fmla="*/ 887413 w 1076325"/>
              <a:gd name="connsiteY311" fmla="*/ 723900 h 2892425"/>
              <a:gd name="connsiteX312" fmla="*/ 893763 w 1076325"/>
              <a:gd name="connsiteY312" fmla="*/ 704850 h 2892425"/>
              <a:gd name="connsiteX313" fmla="*/ 884238 w 1076325"/>
              <a:gd name="connsiteY313" fmla="*/ 635000 h 2892425"/>
              <a:gd name="connsiteX314" fmla="*/ 874713 w 1076325"/>
              <a:gd name="connsiteY314" fmla="*/ 625475 h 2892425"/>
              <a:gd name="connsiteX315" fmla="*/ 865188 w 1076325"/>
              <a:gd name="connsiteY315" fmla="*/ 622300 h 2892425"/>
              <a:gd name="connsiteX316" fmla="*/ 855663 w 1076325"/>
              <a:gd name="connsiteY316" fmla="*/ 612775 h 2892425"/>
              <a:gd name="connsiteX317" fmla="*/ 842963 w 1076325"/>
              <a:gd name="connsiteY317" fmla="*/ 590550 h 2892425"/>
              <a:gd name="connsiteX318" fmla="*/ 839788 w 1076325"/>
              <a:gd name="connsiteY318" fmla="*/ 581025 h 2892425"/>
              <a:gd name="connsiteX319" fmla="*/ 827088 w 1076325"/>
              <a:gd name="connsiteY319" fmla="*/ 561975 h 2892425"/>
              <a:gd name="connsiteX320" fmla="*/ 817563 w 1076325"/>
              <a:gd name="connsiteY320" fmla="*/ 542925 h 2892425"/>
              <a:gd name="connsiteX321" fmla="*/ 811213 w 1076325"/>
              <a:gd name="connsiteY321" fmla="*/ 520700 h 2892425"/>
              <a:gd name="connsiteX322" fmla="*/ 804863 w 1076325"/>
              <a:gd name="connsiteY322" fmla="*/ 501650 h 2892425"/>
              <a:gd name="connsiteX323" fmla="*/ 782638 w 1076325"/>
              <a:gd name="connsiteY323" fmla="*/ 479425 h 2892425"/>
              <a:gd name="connsiteX324" fmla="*/ 773113 w 1076325"/>
              <a:gd name="connsiteY324" fmla="*/ 473075 h 2892425"/>
              <a:gd name="connsiteX325" fmla="*/ 754063 w 1076325"/>
              <a:gd name="connsiteY325" fmla="*/ 466725 h 2892425"/>
              <a:gd name="connsiteX326" fmla="*/ 744538 w 1076325"/>
              <a:gd name="connsiteY326" fmla="*/ 457200 h 2892425"/>
              <a:gd name="connsiteX327" fmla="*/ 735013 w 1076325"/>
              <a:gd name="connsiteY327" fmla="*/ 454025 h 2892425"/>
              <a:gd name="connsiteX328" fmla="*/ 725488 w 1076325"/>
              <a:gd name="connsiteY328" fmla="*/ 447675 h 2892425"/>
              <a:gd name="connsiteX329" fmla="*/ 715963 w 1076325"/>
              <a:gd name="connsiteY329" fmla="*/ 425450 h 2892425"/>
              <a:gd name="connsiteX330" fmla="*/ 709613 w 1076325"/>
              <a:gd name="connsiteY330" fmla="*/ 415925 h 2892425"/>
              <a:gd name="connsiteX331" fmla="*/ 703263 w 1076325"/>
              <a:gd name="connsiteY331" fmla="*/ 396875 h 2892425"/>
              <a:gd name="connsiteX332" fmla="*/ 700088 w 1076325"/>
              <a:gd name="connsiteY332" fmla="*/ 387350 h 2892425"/>
              <a:gd name="connsiteX333" fmla="*/ 703263 w 1076325"/>
              <a:gd name="connsiteY333" fmla="*/ 346075 h 2892425"/>
              <a:gd name="connsiteX334" fmla="*/ 715963 w 1076325"/>
              <a:gd name="connsiteY334" fmla="*/ 323850 h 2892425"/>
              <a:gd name="connsiteX335" fmla="*/ 719138 w 1076325"/>
              <a:gd name="connsiteY335" fmla="*/ 314325 h 2892425"/>
              <a:gd name="connsiteX336" fmla="*/ 725488 w 1076325"/>
              <a:gd name="connsiteY336" fmla="*/ 304800 h 2892425"/>
              <a:gd name="connsiteX337" fmla="*/ 728663 w 1076325"/>
              <a:gd name="connsiteY337" fmla="*/ 295275 h 2892425"/>
              <a:gd name="connsiteX338" fmla="*/ 738188 w 1076325"/>
              <a:gd name="connsiteY338" fmla="*/ 276225 h 2892425"/>
              <a:gd name="connsiteX339" fmla="*/ 744538 w 1076325"/>
              <a:gd name="connsiteY339" fmla="*/ 168275 h 2892425"/>
              <a:gd name="connsiteX340" fmla="*/ 747713 w 1076325"/>
              <a:gd name="connsiteY340" fmla="*/ 136525 h 2892425"/>
              <a:gd name="connsiteX341" fmla="*/ 744538 w 1076325"/>
              <a:gd name="connsiteY341" fmla="*/ 98425 h 2892425"/>
              <a:gd name="connsiteX342" fmla="*/ 741363 w 1076325"/>
              <a:gd name="connsiteY342" fmla="*/ 88900 h 2892425"/>
              <a:gd name="connsiteX343" fmla="*/ 722313 w 1076325"/>
              <a:gd name="connsiteY343" fmla="*/ 79375 h 2892425"/>
              <a:gd name="connsiteX344" fmla="*/ 693738 w 1076325"/>
              <a:gd name="connsiteY344" fmla="*/ 63500 h 2892425"/>
              <a:gd name="connsiteX345" fmla="*/ 690563 w 1076325"/>
              <a:gd name="connsiteY345" fmla="*/ 47625 h 2892425"/>
              <a:gd name="connsiteX346" fmla="*/ 684213 w 1076325"/>
              <a:gd name="connsiteY346" fmla="*/ 38100 h 2892425"/>
              <a:gd name="connsiteX347" fmla="*/ 681038 w 1076325"/>
              <a:gd name="connsiteY347" fmla="*/ 28575 h 2892425"/>
              <a:gd name="connsiteX348" fmla="*/ 674688 w 1076325"/>
              <a:gd name="connsiteY348" fmla="*/ 19050 h 2892425"/>
              <a:gd name="connsiteX349" fmla="*/ 671513 w 1076325"/>
              <a:gd name="connsiteY349" fmla="*/ 9525 h 2892425"/>
              <a:gd name="connsiteX350" fmla="*/ 661988 w 1076325"/>
              <a:gd name="connsiteY350" fmla="*/ 3175 h 2892425"/>
              <a:gd name="connsiteX351" fmla="*/ 0 w 1076325"/>
              <a:gd name="connsiteY351" fmla="*/ 0 h 2892425"/>
              <a:gd name="connsiteX352" fmla="*/ 1076325 w 1076325"/>
              <a:gd name="connsiteY352" fmla="*/ 0 h 2892425"/>
              <a:gd name="connsiteX353" fmla="*/ 1076325 w 1076325"/>
              <a:gd name="connsiteY353" fmla="*/ 2892425 h 2892425"/>
              <a:gd name="connsiteX354" fmla="*/ 0 w 1076325"/>
              <a:gd name="connsiteY354" fmla="*/ 2892425 h 28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076325" h="2892425">
                <a:moveTo>
                  <a:pt x="297491" y="2533933"/>
                </a:moveTo>
                <a:lnTo>
                  <a:pt x="298245" y="2537762"/>
                </a:lnTo>
                <a:cubicBezTo>
                  <a:pt x="298626" y="2539836"/>
                  <a:pt x="298139" y="2537521"/>
                  <a:pt x="297591" y="2534598"/>
                </a:cubicBezTo>
                <a:close/>
                <a:moveTo>
                  <a:pt x="661988" y="3175"/>
                </a:moveTo>
                <a:cubicBezTo>
                  <a:pt x="652463" y="4233"/>
                  <a:pt x="642987" y="5915"/>
                  <a:pt x="633413" y="6350"/>
                </a:cubicBezTo>
                <a:cubicBezTo>
                  <a:pt x="596394" y="8033"/>
                  <a:pt x="559236" y="6683"/>
                  <a:pt x="522288" y="9525"/>
                </a:cubicBezTo>
                <a:cubicBezTo>
                  <a:pt x="517569" y="9888"/>
                  <a:pt x="513938" y="14011"/>
                  <a:pt x="509588" y="15875"/>
                </a:cubicBezTo>
                <a:cubicBezTo>
                  <a:pt x="506512" y="17193"/>
                  <a:pt x="503238" y="17992"/>
                  <a:pt x="500063" y="19050"/>
                </a:cubicBezTo>
                <a:cubicBezTo>
                  <a:pt x="499005" y="22225"/>
                  <a:pt x="498979" y="25962"/>
                  <a:pt x="496888" y="28575"/>
                </a:cubicBezTo>
                <a:cubicBezTo>
                  <a:pt x="494504" y="31555"/>
                  <a:pt x="490416" y="32635"/>
                  <a:pt x="487363" y="34925"/>
                </a:cubicBezTo>
                <a:cubicBezTo>
                  <a:pt x="486166" y="35823"/>
                  <a:pt x="468313" y="37042"/>
                  <a:pt x="461963" y="44450"/>
                </a:cubicBezTo>
                <a:cubicBezTo>
                  <a:pt x="455613" y="51858"/>
                  <a:pt x="458354" y="70284"/>
                  <a:pt x="449263" y="79375"/>
                </a:cubicBezTo>
                <a:cubicBezTo>
                  <a:pt x="446565" y="82073"/>
                  <a:pt x="442913" y="83608"/>
                  <a:pt x="439738" y="85725"/>
                </a:cubicBezTo>
                <a:cubicBezTo>
                  <a:pt x="438680" y="89958"/>
                  <a:pt x="439289" y="95018"/>
                  <a:pt x="436563" y="98425"/>
                </a:cubicBezTo>
                <a:cubicBezTo>
                  <a:pt x="434472" y="101038"/>
                  <a:pt x="429651" y="99509"/>
                  <a:pt x="427038" y="101600"/>
                </a:cubicBezTo>
                <a:cubicBezTo>
                  <a:pt x="424058" y="103984"/>
                  <a:pt x="422805" y="107950"/>
                  <a:pt x="420688" y="111125"/>
                </a:cubicBezTo>
                <a:cubicBezTo>
                  <a:pt x="419630" y="116417"/>
                  <a:pt x="418822" y="121765"/>
                  <a:pt x="417513" y="127000"/>
                </a:cubicBezTo>
                <a:cubicBezTo>
                  <a:pt x="416701" y="130247"/>
                  <a:pt x="415091" y="133264"/>
                  <a:pt x="414338" y="136525"/>
                </a:cubicBezTo>
                <a:cubicBezTo>
                  <a:pt x="411911" y="147042"/>
                  <a:pt x="410606" y="157804"/>
                  <a:pt x="407988" y="168275"/>
                </a:cubicBezTo>
                <a:cubicBezTo>
                  <a:pt x="406930" y="172508"/>
                  <a:pt x="406067" y="176795"/>
                  <a:pt x="404813" y="180975"/>
                </a:cubicBezTo>
                <a:cubicBezTo>
                  <a:pt x="402890" y="187386"/>
                  <a:pt x="398463" y="200025"/>
                  <a:pt x="398463" y="200025"/>
                </a:cubicBezTo>
                <a:cubicBezTo>
                  <a:pt x="399521" y="214842"/>
                  <a:pt x="399902" y="229722"/>
                  <a:pt x="401638" y="244475"/>
                </a:cubicBezTo>
                <a:cubicBezTo>
                  <a:pt x="402029" y="247799"/>
                  <a:pt x="402722" y="251387"/>
                  <a:pt x="404813" y="254000"/>
                </a:cubicBezTo>
                <a:cubicBezTo>
                  <a:pt x="409289" y="259595"/>
                  <a:pt x="417588" y="261433"/>
                  <a:pt x="423863" y="263525"/>
                </a:cubicBezTo>
                <a:cubicBezTo>
                  <a:pt x="424921" y="267758"/>
                  <a:pt x="425839" y="272029"/>
                  <a:pt x="427038" y="276225"/>
                </a:cubicBezTo>
                <a:cubicBezTo>
                  <a:pt x="427957" y="279443"/>
                  <a:pt x="430213" y="282403"/>
                  <a:pt x="430213" y="285750"/>
                </a:cubicBezTo>
                <a:cubicBezTo>
                  <a:pt x="430213" y="302716"/>
                  <a:pt x="428339" y="319634"/>
                  <a:pt x="427038" y="336550"/>
                </a:cubicBezTo>
                <a:cubicBezTo>
                  <a:pt x="426222" y="347155"/>
                  <a:pt x="429222" y="359113"/>
                  <a:pt x="423863" y="368300"/>
                </a:cubicBezTo>
                <a:cubicBezTo>
                  <a:pt x="420490" y="374082"/>
                  <a:pt x="404813" y="374650"/>
                  <a:pt x="404813" y="374650"/>
                </a:cubicBezTo>
                <a:cubicBezTo>
                  <a:pt x="393080" y="392249"/>
                  <a:pt x="405176" y="378329"/>
                  <a:pt x="388938" y="387350"/>
                </a:cubicBezTo>
                <a:cubicBezTo>
                  <a:pt x="369770" y="397999"/>
                  <a:pt x="374345" y="399537"/>
                  <a:pt x="357188" y="406400"/>
                </a:cubicBezTo>
                <a:cubicBezTo>
                  <a:pt x="350973" y="408886"/>
                  <a:pt x="344488" y="410633"/>
                  <a:pt x="338138" y="412750"/>
                </a:cubicBezTo>
                <a:cubicBezTo>
                  <a:pt x="334963" y="413808"/>
                  <a:pt x="331914" y="415375"/>
                  <a:pt x="328613" y="415925"/>
                </a:cubicBezTo>
                <a:cubicBezTo>
                  <a:pt x="322263" y="416983"/>
                  <a:pt x="315876" y="417837"/>
                  <a:pt x="309563" y="419100"/>
                </a:cubicBezTo>
                <a:cubicBezTo>
                  <a:pt x="272138" y="426585"/>
                  <a:pt x="331135" y="417379"/>
                  <a:pt x="274638" y="425450"/>
                </a:cubicBezTo>
                <a:cubicBezTo>
                  <a:pt x="268288" y="427567"/>
                  <a:pt x="259301" y="426231"/>
                  <a:pt x="255588" y="431800"/>
                </a:cubicBezTo>
                <a:cubicBezTo>
                  <a:pt x="247382" y="444110"/>
                  <a:pt x="252858" y="440118"/>
                  <a:pt x="239713" y="444500"/>
                </a:cubicBezTo>
                <a:cubicBezTo>
                  <a:pt x="232998" y="471360"/>
                  <a:pt x="242146" y="444026"/>
                  <a:pt x="227013" y="466725"/>
                </a:cubicBezTo>
                <a:cubicBezTo>
                  <a:pt x="214744" y="485128"/>
                  <a:pt x="235615" y="468398"/>
                  <a:pt x="214313" y="482600"/>
                </a:cubicBezTo>
                <a:cubicBezTo>
                  <a:pt x="213255" y="485775"/>
                  <a:pt x="212994" y="489340"/>
                  <a:pt x="211138" y="492125"/>
                </a:cubicBezTo>
                <a:cubicBezTo>
                  <a:pt x="204702" y="501779"/>
                  <a:pt x="198845" y="503034"/>
                  <a:pt x="188913" y="508000"/>
                </a:cubicBezTo>
                <a:cubicBezTo>
                  <a:pt x="170921" y="534987"/>
                  <a:pt x="200555" y="493183"/>
                  <a:pt x="163513" y="530225"/>
                </a:cubicBezTo>
                <a:cubicBezTo>
                  <a:pt x="151290" y="542448"/>
                  <a:pt x="157724" y="537259"/>
                  <a:pt x="144463" y="546100"/>
                </a:cubicBezTo>
                <a:cubicBezTo>
                  <a:pt x="130261" y="567402"/>
                  <a:pt x="146991" y="546531"/>
                  <a:pt x="128588" y="558800"/>
                </a:cubicBezTo>
                <a:cubicBezTo>
                  <a:pt x="118153" y="565757"/>
                  <a:pt x="120034" y="569065"/>
                  <a:pt x="112713" y="577850"/>
                </a:cubicBezTo>
                <a:cubicBezTo>
                  <a:pt x="109838" y="581299"/>
                  <a:pt x="106363" y="584200"/>
                  <a:pt x="103188" y="587375"/>
                </a:cubicBezTo>
                <a:cubicBezTo>
                  <a:pt x="102130" y="590550"/>
                  <a:pt x="101638" y="593974"/>
                  <a:pt x="100013" y="596900"/>
                </a:cubicBezTo>
                <a:cubicBezTo>
                  <a:pt x="96307" y="603571"/>
                  <a:pt x="89726" y="608710"/>
                  <a:pt x="87313" y="615950"/>
                </a:cubicBezTo>
                <a:cubicBezTo>
                  <a:pt x="76643" y="647961"/>
                  <a:pt x="92923" y="598308"/>
                  <a:pt x="80963" y="638175"/>
                </a:cubicBezTo>
                <a:cubicBezTo>
                  <a:pt x="79040" y="644586"/>
                  <a:pt x="76236" y="650731"/>
                  <a:pt x="74613" y="657225"/>
                </a:cubicBezTo>
                <a:cubicBezTo>
                  <a:pt x="72496" y="665692"/>
                  <a:pt x="71023" y="674346"/>
                  <a:pt x="68263" y="682625"/>
                </a:cubicBezTo>
                <a:cubicBezTo>
                  <a:pt x="67205" y="685800"/>
                  <a:pt x="65900" y="688903"/>
                  <a:pt x="65088" y="692150"/>
                </a:cubicBezTo>
                <a:cubicBezTo>
                  <a:pt x="59932" y="712774"/>
                  <a:pt x="62689" y="710916"/>
                  <a:pt x="58738" y="736600"/>
                </a:cubicBezTo>
                <a:cubicBezTo>
                  <a:pt x="58074" y="740913"/>
                  <a:pt x="56510" y="745040"/>
                  <a:pt x="55563" y="749300"/>
                </a:cubicBezTo>
                <a:cubicBezTo>
                  <a:pt x="49579" y="776226"/>
                  <a:pt x="55950" y="754489"/>
                  <a:pt x="46038" y="784225"/>
                </a:cubicBezTo>
                <a:cubicBezTo>
                  <a:pt x="42529" y="794751"/>
                  <a:pt x="38696" y="805061"/>
                  <a:pt x="36513" y="815975"/>
                </a:cubicBezTo>
                <a:cubicBezTo>
                  <a:pt x="35250" y="822288"/>
                  <a:pt x="34899" y="828780"/>
                  <a:pt x="33338" y="835025"/>
                </a:cubicBezTo>
                <a:cubicBezTo>
                  <a:pt x="31715" y="841519"/>
                  <a:pt x="29105" y="847725"/>
                  <a:pt x="26988" y="854075"/>
                </a:cubicBezTo>
                <a:lnTo>
                  <a:pt x="23813" y="863600"/>
                </a:lnTo>
                <a:lnTo>
                  <a:pt x="20638" y="873125"/>
                </a:lnTo>
                <a:cubicBezTo>
                  <a:pt x="19580" y="893233"/>
                  <a:pt x="19286" y="913397"/>
                  <a:pt x="17463" y="933450"/>
                </a:cubicBezTo>
                <a:cubicBezTo>
                  <a:pt x="17160" y="936783"/>
                  <a:pt x="15785" y="939982"/>
                  <a:pt x="14288" y="942975"/>
                </a:cubicBezTo>
                <a:cubicBezTo>
                  <a:pt x="12581" y="946388"/>
                  <a:pt x="10055" y="949325"/>
                  <a:pt x="7938" y="952500"/>
                </a:cubicBezTo>
                <a:cubicBezTo>
                  <a:pt x="6880" y="956733"/>
                  <a:pt x="5273" y="960866"/>
                  <a:pt x="4763" y="965200"/>
                </a:cubicBezTo>
                <a:cubicBezTo>
                  <a:pt x="932" y="997759"/>
                  <a:pt x="-172" y="1027553"/>
                  <a:pt x="4763" y="1060450"/>
                </a:cubicBezTo>
                <a:cubicBezTo>
                  <a:pt x="5329" y="1064224"/>
                  <a:pt x="9406" y="1066562"/>
                  <a:pt x="11113" y="1069975"/>
                </a:cubicBezTo>
                <a:cubicBezTo>
                  <a:pt x="12610" y="1072968"/>
                  <a:pt x="11921" y="1077133"/>
                  <a:pt x="14288" y="1079500"/>
                </a:cubicBezTo>
                <a:cubicBezTo>
                  <a:pt x="16655" y="1081867"/>
                  <a:pt x="20887" y="1081050"/>
                  <a:pt x="23813" y="1082675"/>
                </a:cubicBezTo>
                <a:cubicBezTo>
                  <a:pt x="30484" y="1086381"/>
                  <a:pt x="36513" y="1091142"/>
                  <a:pt x="42863" y="1095375"/>
                </a:cubicBezTo>
                <a:lnTo>
                  <a:pt x="52388" y="1101725"/>
                </a:lnTo>
                <a:cubicBezTo>
                  <a:pt x="70586" y="1129022"/>
                  <a:pt x="46355" y="1096898"/>
                  <a:pt x="68263" y="1114425"/>
                </a:cubicBezTo>
                <a:cubicBezTo>
                  <a:pt x="71243" y="1116809"/>
                  <a:pt x="71741" y="1121437"/>
                  <a:pt x="74613" y="1123950"/>
                </a:cubicBezTo>
                <a:cubicBezTo>
                  <a:pt x="80356" y="1128976"/>
                  <a:pt x="93663" y="1136650"/>
                  <a:pt x="93663" y="1136650"/>
                </a:cubicBezTo>
                <a:cubicBezTo>
                  <a:pt x="94721" y="1143000"/>
                  <a:pt x="92599" y="1150855"/>
                  <a:pt x="96838" y="1155700"/>
                </a:cubicBezTo>
                <a:cubicBezTo>
                  <a:pt x="101246" y="1160737"/>
                  <a:pt x="109538" y="1159933"/>
                  <a:pt x="115888" y="1162050"/>
                </a:cubicBezTo>
                <a:cubicBezTo>
                  <a:pt x="135503" y="1168588"/>
                  <a:pt x="122083" y="1164892"/>
                  <a:pt x="157163" y="1168400"/>
                </a:cubicBezTo>
                <a:cubicBezTo>
                  <a:pt x="158221" y="1171575"/>
                  <a:pt x="160338" y="1174578"/>
                  <a:pt x="160338" y="1177925"/>
                </a:cubicBezTo>
                <a:cubicBezTo>
                  <a:pt x="160338" y="1192790"/>
                  <a:pt x="157332" y="1202649"/>
                  <a:pt x="153988" y="1216025"/>
                </a:cubicBezTo>
                <a:cubicBezTo>
                  <a:pt x="148199" y="1273912"/>
                  <a:pt x="152953" y="1222396"/>
                  <a:pt x="147638" y="1298575"/>
                </a:cubicBezTo>
                <a:cubicBezTo>
                  <a:pt x="145644" y="1327159"/>
                  <a:pt x="141288" y="1384300"/>
                  <a:pt x="141288" y="1384300"/>
                </a:cubicBezTo>
                <a:cubicBezTo>
                  <a:pt x="142346" y="1424517"/>
                  <a:pt x="141527" y="1464827"/>
                  <a:pt x="144463" y="1504950"/>
                </a:cubicBezTo>
                <a:cubicBezTo>
                  <a:pt x="144741" y="1508756"/>
                  <a:pt x="147941" y="1511962"/>
                  <a:pt x="150813" y="1514475"/>
                </a:cubicBezTo>
                <a:cubicBezTo>
                  <a:pt x="156556" y="1519501"/>
                  <a:pt x="169863" y="1527175"/>
                  <a:pt x="169863" y="1527175"/>
                </a:cubicBezTo>
                <a:cubicBezTo>
                  <a:pt x="170921" y="1530350"/>
                  <a:pt x="171413" y="1533774"/>
                  <a:pt x="173038" y="1536700"/>
                </a:cubicBezTo>
                <a:cubicBezTo>
                  <a:pt x="176744" y="1543371"/>
                  <a:pt x="183325" y="1548510"/>
                  <a:pt x="185738" y="1555750"/>
                </a:cubicBezTo>
                <a:cubicBezTo>
                  <a:pt x="186796" y="1558925"/>
                  <a:pt x="187416" y="1562282"/>
                  <a:pt x="188913" y="1565275"/>
                </a:cubicBezTo>
                <a:cubicBezTo>
                  <a:pt x="201223" y="1589894"/>
                  <a:pt x="190458" y="1560384"/>
                  <a:pt x="198438" y="1584325"/>
                </a:cubicBezTo>
                <a:cubicBezTo>
                  <a:pt x="197380" y="1599142"/>
                  <a:pt x="196999" y="1614022"/>
                  <a:pt x="195263" y="1628775"/>
                </a:cubicBezTo>
                <a:cubicBezTo>
                  <a:pt x="194872" y="1632099"/>
                  <a:pt x="192279" y="1634959"/>
                  <a:pt x="192088" y="1638300"/>
                </a:cubicBezTo>
                <a:cubicBezTo>
                  <a:pt x="190155" y="1672128"/>
                  <a:pt x="191580" y="1706122"/>
                  <a:pt x="188913" y="1739900"/>
                </a:cubicBezTo>
                <a:cubicBezTo>
                  <a:pt x="188386" y="1746573"/>
                  <a:pt x="184680" y="1752600"/>
                  <a:pt x="182563" y="1758950"/>
                </a:cubicBezTo>
                <a:lnTo>
                  <a:pt x="176213" y="1778000"/>
                </a:lnTo>
                <a:cubicBezTo>
                  <a:pt x="175155" y="1781175"/>
                  <a:pt x="174894" y="1784740"/>
                  <a:pt x="173038" y="1787525"/>
                </a:cubicBezTo>
                <a:cubicBezTo>
                  <a:pt x="170921" y="1790700"/>
                  <a:pt x="168395" y="1793637"/>
                  <a:pt x="166688" y="1797050"/>
                </a:cubicBezTo>
                <a:cubicBezTo>
                  <a:pt x="165191" y="1800043"/>
                  <a:pt x="165173" y="1803669"/>
                  <a:pt x="163513" y="1806575"/>
                </a:cubicBezTo>
                <a:cubicBezTo>
                  <a:pt x="160888" y="1811169"/>
                  <a:pt x="157163" y="1815042"/>
                  <a:pt x="153988" y="1819275"/>
                </a:cubicBezTo>
                <a:cubicBezTo>
                  <a:pt x="152930" y="1823508"/>
                  <a:pt x="152012" y="1827779"/>
                  <a:pt x="150813" y="1831975"/>
                </a:cubicBezTo>
                <a:cubicBezTo>
                  <a:pt x="149894" y="1835193"/>
                  <a:pt x="148294" y="1838218"/>
                  <a:pt x="147638" y="1841500"/>
                </a:cubicBezTo>
                <a:cubicBezTo>
                  <a:pt x="146170" y="1848838"/>
                  <a:pt x="146146" y="1856433"/>
                  <a:pt x="144463" y="1863725"/>
                </a:cubicBezTo>
                <a:cubicBezTo>
                  <a:pt x="135302" y="1903422"/>
                  <a:pt x="140316" y="1863693"/>
                  <a:pt x="134938" y="1898650"/>
                </a:cubicBezTo>
                <a:cubicBezTo>
                  <a:pt x="127249" y="1948627"/>
                  <a:pt x="135868" y="1903526"/>
                  <a:pt x="128588" y="1939925"/>
                </a:cubicBezTo>
                <a:cubicBezTo>
                  <a:pt x="127530" y="1953683"/>
                  <a:pt x="126120" y="1967419"/>
                  <a:pt x="125413" y="1981200"/>
                </a:cubicBezTo>
                <a:cubicBezTo>
                  <a:pt x="124003" y="2008701"/>
                  <a:pt x="124978" y="2036350"/>
                  <a:pt x="122238" y="2063750"/>
                </a:cubicBezTo>
                <a:cubicBezTo>
                  <a:pt x="121767" y="2068460"/>
                  <a:pt x="119235" y="2073103"/>
                  <a:pt x="115888" y="2076450"/>
                </a:cubicBezTo>
                <a:cubicBezTo>
                  <a:pt x="113521" y="2078817"/>
                  <a:pt x="109538" y="2078567"/>
                  <a:pt x="106363" y="2079625"/>
                </a:cubicBezTo>
                <a:cubicBezTo>
                  <a:pt x="91442" y="2094546"/>
                  <a:pt x="99329" y="2085414"/>
                  <a:pt x="84138" y="2108200"/>
                </a:cubicBezTo>
                <a:lnTo>
                  <a:pt x="77788" y="2117725"/>
                </a:lnTo>
                <a:cubicBezTo>
                  <a:pt x="78846" y="2124075"/>
                  <a:pt x="76724" y="2131930"/>
                  <a:pt x="80963" y="2136775"/>
                </a:cubicBezTo>
                <a:cubicBezTo>
                  <a:pt x="85371" y="2141812"/>
                  <a:pt x="93663" y="2141008"/>
                  <a:pt x="100013" y="2143125"/>
                </a:cubicBezTo>
                <a:lnTo>
                  <a:pt x="109538" y="2146300"/>
                </a:lnTo>
                <a:cubicBezTo>
                  <a:pt x="111655" y="2149475"/>
                  <a:pt x="113445" y="2152894"/>
                  <a:pt x="115888" y="2155825"/>
                </a:cubicBezTo>
                <a:cubicBezTo>
                  <a:pt x="118763" y="2159274"/>
                  <a:pt x="122922" y="2161614"/>
                  <a:pt x="125413" y="2165350"/>
                </a:cubicBezTo>
                <a:cubicBezTo>
                  <a:pt x="127269" y="2168135"/>
                  <a:pt x="127091" y="2171882"/>
                  <a:pt x="128588" y="2174875"/>
                </a:cubicBezTo>
                <a:cubicBezTo>
                  <a:pt x="130295" y="2178288"/>
                  <a:pt x="132821" y="2181225"/>
                  <a:pt x="134938" y="2184400"/>
                </a:cubicBezTo>
                <a:cubicBezTo>
                  <a:pt x="135996" y="2190750"/>
                  <a:pt x="136961" y="2197116"/>
                  <a:pt x="138113" y="2203450"/>
                </a:cubicBezTo>
                <a:cubicBezTo>
                  <a:pt x="139078" y="2208759"/>
                  <a:pt x="141288" y="2213929"/>
                  <a:pt x="141288" y="2219325"/>
                </a:cubicBezTo>
                <a:cubicBezTo>
                  <a:pt x="141288" y="2234179"/>
                  <a:pt x="140317" y="2249085"/>
                  <a:pt x="138113" y="2263775"/>
                </a:cubicBezTo>
                <a:cubicBezTo>
                  <a:pt x="137120" y="2270394"/>
                  <a:pt x="137332" y="2279112"/>
                  <a:pt x="131763" y="2282825"/>
                </a:cubicBezTo>
                <a:cubicBezTo>
                  <a:pt x="121965" y="2289357"/>
                  <a:pt x="120862" y="2289193"/>
                  <a:pt x="112713" y="2298700"/>
                </a:cubicBezTo>
                <a:cubicBezTo>
                  <a:pt x="109269" y="2302718"/>
                  <a:pt x="106264" y="2307094"/>
                  <a:pt x="103188" y="2311400"/>
                </a:cubicBezTo>
                <a:cubicBezTo>
                  <a:pt x="100970" y="2314505"/>
                  <a:pt x="99536" y="2318227"/>
                  <a:pt x="96838" y="2320925"/>
                </a:cubicBezTo>
                <a:cubicBezTo>
                  <a:pt x="94140" y="2323623"/>
                  <a:pt x="90488" y="2325158"/>
                  <a:pt x="87313" y="2327275"/>
                </a:cubicBezTo>
                <a:cubicBezTo>
                  <a:pt x="85196" y="2330450"/>
                  <a:pt x="82670" y="2333387"/>
                  <a:pt x="80963" y="2336800"/>
                </a:cubicBezTo>
                <a:cubicBezTo>
                  <a:pt x="79466" y="2339793"/>
                  <a:pt x="79879" y="2343712"/>
                  <a:pt x="77788" y="2346325"/>
                </a:cubicBezTo>
                <a:cubicBezTo>
                  <a:pt x="75404" y="2349305"/>
                  <a:pt x="71438" y="2350558"/>
                  <a:pt x="68263" y="2352675"/>
                </a:cubicBezTo>
                <a:cubicBezTo>
                  <a:pt x="61130" y="2374074"/>
                  <a:pt x="61567" y="2368708"/>
                  <a:pt x="68263" y="2406650"/>
                </a:cubicBezTo>
                <a:cubicBezTo>
                  <a:pt x="68926" y="2410408"/>
                  <a:pt x="72906" y="2412762"/>
                  <a:pt x="74613" y="2416175"/>
                </a:cubicBezTo>
                <a:cubicBezTo>
                  <a:pt x="76110" y="2419168"/>
                  <a:pt x="76869" y="2422482"/>
                  <a:pt x="77788" y="2425700"/>
                </a:cubicBezTo>
                <a:cubicBezTo>
                  <a:pt x="78987" y="2429896"/>
                  <a:pt x="79709" y="2434220"/>
                  <a:pt x="80963" y="2438400"/>
                </a:cubicBezTo>
                <a:lnTo>
                  <a:pt x="90488" y="2466975"/>
                </a:lnTo>
                <a:lnTo>
                  <a:pt x="93663" y="2476500"/>
                </a:lnTo>
                <a:cubicBezTo>
                  <a:pt x="94721" y="2479675"/>
                  <a:pt x="96288" y="2482724"/>
                  <a:pt x="96838" y="2486025"/>
                </a:cubicBezTo>
                <a:cubicBezTo>
                  <a:pt x="97699" y="2491194"/>
                  <a:pt x="99466" y="2507900"/>
                  <a:pt x="103188" y="2514600"/>
                </a:cubicBezTo>
                <a:cubicBezTo>
                  <a:pt x="106894" y="2521271"/>
                  <a:pt x="113475" y="2526410"/>
                  <a:pt x="115888" y="2533650"/>
                </a:cubicBezTo>
                <a:cubicBezTo>
                  <a:pt x="116946" y="2536825"/>
                  <a:pt x="118310" y="2539914"/>
                  <a:pt x="119063" y="2543175"/>
                </a:cubicBezTo>
                <a:cubicBezTo>
                  <a:pt x="121490" y="2553692"/>
                  <a:pt x="122000" y="2564686"/>
                  <a:pt x="125413" y="2574925"/>
                </a:cubicBezTo>
                <a:cubicBezTo>
                  <a:pt x="126471" y="2578100"/>
                  <a:pt x="127862" y="2581183"/>
                  <a:pt x="128588" y="2584450"/>
                </a:cubicBezTo>
                <a:lnTo>
                  <a:pt x="132306" y="2603257"/>
                </a:lnTo>
                <a:lnTo>
                  <a:pt x="132253" y="2603137"/>
                </a:lnTo>
                <a:cubicBezTo>
                  <a:pt x="130752" y="2601040"/>
                  <a:pt x="132976" y="2608518"/>
                  <a:pt x="132390" y="2603680"/>
                </a:cubicBezTo>
                <a:lnTo>
                  <a:pt x="132306" y="2603257"/>
                </a:lnTo>
                <a:lnTo>
                  <a:pt x="138113" y="2616200"/>
                </a:lnTo>
                <a:cubicBezTo>
                  <a:pt x="140599" y="2622415"/>
                  <a:pt x="140750" y="2629681"/>
                  <a:pt x="144463" y="2635250"/>
                </a:cubicBezTo>
                <a:cubicBezTo>
                  <a:pt x="148696" y="2641600"/>
                  <a:pt x="154750" y="2647060"/>
                  <a:pt x="157163" y="2654300"/>
                </a:cubicBezTo>
                <a:cubicBezTo>
                  <a:pt x="158221" y="2657475"/>
                  <a:pt x="157971" y="2661458"/>
                  <a:pt x="160338" y="2663825"/>
                </a:cubicBezTo>
                <a:cubicBezTo>
                  <a:pt x="162705" y="2666192"/>
                  <a:pt x="166562" y="2666450"/>
                  <a:pt x="169863" y="2667000"/>
                </a:cubicBezTo>
                <a:cubicBezTo>
                  <a:pt x="179316" y="2668576"/>
                  <a:pt x="188951" y="2668820"/>
                  <a:pt x="198438" y="2670175"/>
                </a:cubicBezTo>
                <a:cubicBezTo>
                  <a:pt x="203780" y="2670938"/>
                  <a:pt x="209078" y="2672041"/>
                  <a:pt x="214313" y="2673350"/>
                </a:cubicBezTo>
                <a:cubicBezTo>
                  <a:pt x="217560" y="2674162"/>
                  <a:pt x="220556" y="2675869"/>
                  <a:pt x="223838" y="2676525"/>
                </a:cubicBezTo>
                <a:cubicBezTo>
                  <a:pt x="231176" y="2677993"/>
                  <a:pt x="238655" y="2678642"/>
                  <a:pt x="246063" y="2679700"/>
                </a:cubicBezTo>
                <a:cubicBezTo>
                  <a:pt x="259821" y="2678642"/>
                  <a:pt x="273708" y="2678677"/>
                  <a:pt x="287338" y="2676525"/>
                </a:cubicBezTo>
                <a:cubicBezTo>
                  <a:pt x="293950" y="2675481"/>
                  <a:pt x="306388" y="2670175"/>
                  <a:pt x="306388" y="2670175"/>
                </a:cubicBezTo>
                <a:cubicBezTo>
                  <a:pt x="319727" y="2630159"/>
                  <a:pt x="319185" y="2635733"/>
                  <a:pt x="303213" y="2555875"/>
                </a:cubicBezTo>
                <a:cubicBezTo>
                  <a:pt x="302155" y="2550583"/>
                  <a:pt x="301347" y="2545235"/>
                  <a:pt x="300038" y="2540000"/>
                </a:cubicBezTo>
                <a:cubicBezTo>
                  <a:pt x="297598" y="2530237"/>
                  <a:pt x="296712" y="2527425"/>
                  <a:pt x="296573" y="2527785"/>
                </a:cubicBezTo>
                <a:lnTo>
                  <a:pt x="297491" y="2533933"/>
                </a:lnTo>
                <a:lnTo>
                  <a:pt x="293688" y="2514600"/>
                </a:lnTo>
                <a:cubicBezTo>
                  <a:pt x="292630" y="2493433"/>
                  <a:pt x="294515" y="2471912"/>
                  <a:pt x="290513" y="2451100"/>
                </a:cubicBezTo>
                <a:cubicBezTo>
                  <a:pt x="289072" y="2443606"/>
                  <a:pt x="280226" y="2439290"/>
                  <a:pt x="277813" y="2432050"/>
                </a:cubicBezTo>
                <a:cubicBezTo>
                  <a:pt x="273431" y="2418905"/>
                  <a:pt x="276494" y="2425310"/>
                  <a:pt x="268288" y="2413000"/>
                </a:cubicBezTo>
                <a:cubicBezTo>
                  <a:pt x="271964" y="2332136"/>
                  <a:pt x="248338" y="2340990"/>
                  <a:pt x="293688" y="2346325"/>
                </a:cubicBezTo>
                <a:cubicBezTo>
                  <a:pt x="304251" y="2347568"/>
                  <a:pt x="314855" y="2348442"/>
                  <a:pt x="325438" y="2349500"/>
                </a:cubicBezTo>
                <a:cubicBezTo>
                  <a:pt x="349379" y="2357480"/>
                  <a:pt x="319869" y="2346715"/>
                  <a:pt x="344488" y="2359025"/>
                </a:cubicBezTo>
                <a:cubicBezTo>
                  <a:pt x="347481" y="2360522"/>
                  <a:pt x="350838" y="2361142"/>
                  <a:pt x="354013" y="2362200"/>
                </a:cubicBezTo>
                <a:cubicBezTo>
                  <a:pt x="366713" y="2361142"/>
                  <a:pt x="379481" y="2360709"/>
                  <a:pt x="392113" y="2359025"/>
                </a:cubicBezTo>
                <a:cubicBezTo>
                  <a:pt x="395430" y="2358583"/>
                  <a:pt x="399271" y="2358217"/>
                  <a:pt x="401638" y="2355850"/>
                </a:cubicBezTo>
                <a:cubicBezTo>
                  <a:pt x="407034" y="2350454"/>
                  <a:pt x="409759" y="2342905"/>
                  <a:pt x="414338" y="2336800"/>
                </a:cubicBezTo>
                <a:cubicBezTo>
                  <a:pt x="418427" y="2331348"/>
                  <a:pt x="426499" y="2321075"/>
                  <a:pt x="430213" y="2314575"/>
                </a:cubicBezTo>
                <a:cubicBezTo>
                  <a:pt x="432561" y="2310466"/>
                  <a:pt x="434446" y="2306108"/>
                  <a:pt x="436563" y="2301875"/>
                </a:cubicBezTo>
                <a:cubicBezTo>
                  <a:pt x="435505" y="2292350"/>
                  <a:pt x="436419" y="2282392"/>
                  <a:pt x="433388" y="2273300"/>
                </a:cubicBezTo>
                <a:cubicBezTo>
                  <a:pt x="426284" y="2251988"/>
                  <a:pt x="410373" y="2279045"/>
                  <a:pt x="427038" y="2241550"/>
                </a:cubicBezTo>
                <a:cubicBezTo>
                  <a:pt x="428588" y="2238063"/>
                  <a:pt x="433632" y="2237643"/>
                  <a:pt x="436563" y="2235200"/>
                </a:cubicBezTo>
                <a:cubicBezTo>
                  <a:pt x="440012" y="2232325"/>
                  <a:pt x="442913" y="2228850"/>
                  <a:pt x="446088" y="2225675"/>
                </a:cubicBezTo>
                <a:cubicBezTo>
                  <a:pt x="452269" y="2207132"/>
                  <a:pt x="444427" y="2224161"/>
                  <a:pt x="458788" y="2209800"/>
                </a:cubicBezTo>
                <a:cubicBezTo>
                  <a:pt x="462530" y="2206058"/>
                  <a:pt x="464869" y="2201118"/>
                  <a:pt x="468313" y="2197100"/>
                </a:cubicBezTo>
                <a:cubicBezTo>
                  <a:pt x="471235" y="2193691"/>
                  <a:pt x="474663" y="2190750"/>
                  <a:pt x="477838" y="2187575"/>
                </a:cubicBezTo>
                <a:cubicBezTo>
                  <a:pt x="478896" y="2184400"/>
                  <a:pt x="479516" y="2181043"/>
                  <a:pt x="481013" y="2178050"/>
                </a:cubicBezTo>
                <a:cubicBezTo>
                  <a:pt x="482720" y="2174637"/>
                  <a:pt x="487206" y="2172338"/>
                  <a:pt x="487363" y="2168525"/>
                </a:cubicBezTo>
                <a:cubicBezTo>
                  <a:pt x="490405" y="2094497"/>
                  <a:pt x="488509" y="2020338"/>
                  <a:pt x="490538" y="1946275"/>
                </a:cubicBezTo>
                <a:cubicBezTo>
                  <a:pt x="490630" y="1942930"/>
                  <a:pt x="491857" y="1939535"/>
                  <a:pt x="493713" y="1936750"/>
                </a:cubicBezTo>
                <a:cubicBezTo>
                  <a:pt x="496204" y="1933014"/>
                  <a:pt x="500063" y="1930400"/>
                  <a:pt x="503238" y="1927225"/>
                </a:cubicBezTo>
                <a:cubicBezTo>
                  <a:pt x="509998" y="1906945"/>
                  <a:pt x="502883" y="1929942"/>
                  <a:pt x="509588" y="1898650"/>
                </a:cubicBezTo>
                <a:cubicBezTo>
                  <a:pt x="511417" y="1890116"/>
                  <a:pt x="514704" y="1881890"/>
                  <a:pt x="515938" y="1873250"/>
                </a:cubicBezTo>
                <a:cubicBezTo>
                  <a:pt x="516996" y="1865842"/>
                  <a:pt x="516074" y="1857864"/>
                  <a:pt x="519113" y="1851025"/>
                </a:cubicBezTo>
                <a:cubicBezTo>
                  <a:pt x="520663" y="1847538"/>
                  <a:pt x="525463" y="1846792"/>
                  <a:pt x="528638" y="1844675"/>
                </a:cubicBezTo>
                <a:cubicBezTo>
                  <a:pt x="531813" y="1846792"/>
                  <a:pt x="535465" y="1848327"/>
                  <a:pt x="538163" y="1851025"/>
                </a:cubicBezTo>
                <a:cubicBezTo>
                  <a:pt x="544318" y="1857180"/>
                  <a:pt x="545106" y="1862328"/>
                  <a:pt x="547688" y="1870075"/>
                </a:cubicBezTo>
                <a:cubicBezTo>
                  <a:pt x="548746" y="1877483"/>
                  <a:pt x="549524" y="1884937"/>
                  <a:pt x="550863" y="1892300"/>
                </a:cubicBezTo>
                <a:cubicBezTo>
                  <a:pt x="551644" y="1896593"/>
                  <a:pt x="553374" y="1900687"/>
                  <a:pt x="554038" y="1905000"/>
                </a:cubicBezTo>
                <a:cubicBezTo>
                  <a:pt x="557689" y="1928734"/>
                  <a:pt x="557339" y="1944107"/>
                  <a:pt x="560388" y="1968500"/>
                </a:cubicBezTo>
                <a:cubicBezTo>
                  <a:pt x="561115" y="1974320"/>
                  <a:pt x="564925" y="1990730"/>
                  <a:pt x="566738" y="1997075"/>
                </a:cubicBezTo>
                <a:cubicBezTo>
                  <a:pt x="567657" y="2000293"/>
                  <a:pt x="569187" y="2003333"/>
                  <a:pt x="569913" y="2006600"/>
                </a:cubicBezTo>
                <a:cubicBezTo>
                  <a:pt x="577363" y="2040127"/>
                  <a:pt x="569116" y="2013733"/>
                  <a:pt x="576263" y="2035175"/>
                </a:cubicBezTo>
                <a:cubicBezTo>
                  <a:pt x="577321" y="2043642"/>
                  <a:pt x="577193" y="2052343"/>
                  <a:pt x="579438" y="2060575"/>
                </a:cubicBezTo>
                <a:cubicBezTo>
                  <a:pt x="580442" y="2064256"/>
                  <a:pt x="583961" y="2066750"/>
                  <a:pt x="585788" y="2070100"/>
                </a:cubicBezTo>
                <a:cubicBezTo>
                  <a:pt x="607398" y="2109718"/>
                  <a:pt x="590333" y="2083268"/>
                  <a:pt x="604838" y="2105025"/>
                </a:cubicBezTo>
                <a:cubicBezTo>
                  <a:pt x="605896" y="2111375"/>
                  <a:pt x="606616" y="2117791"/>
                  <a:pt x="608013" y="2124075"/>
                </a:cubicBezTo>
                <a:cubicBezTo>
                  <a:pt x="608739" y="2127342"/>
                  <a:pt x="610462" y="2130333"/>
                  <a:pt x="611188" y="2133600"/>
                </a:cubicBezTo>
                <a:cubicBezTo>
                  <a:pt x="612400" y="2139055"/>
                  <a:pt x="614618" y="2158538"/>
                  <a:pt x="617538" y="2165350"/>
                </a:cubicBezTo>
                <a:cubicBezTo>
                  <a:pt x="619041" y="2168857"/>
                  <a:pt x="622338" y="2171388"/>
                  <a:pt x="623888" y="2174875"/>
                </a:cubicBezTo>
                <a:cubicBezTo>
                  <a:pt x="626606" y="2180992"/>
                  <a:pt x="628615" y="2187431"/>
                  <a:pt x="630238" y="2193925"/>
                </a:cubicBezTo>
                <a:cubicBezTo>
                  <a:pt x="631296" y="2198158"/>
                  <a:pt x="631694" y="2202614"/>
                  <a:pt x="633413" y="2206625"/>
                </a:cubicBezTo>
                <a:cubicBezTo>
                  <a:pt x="634916" y="2210132"/>
                  <a:pt x="638213" y="2212663"/>
                  <a:pt x="639763" y="2216150"/>
                </a:cubicBezTo>
                <a:cubicBezTo>
                  <a:pt x="642481" y="2222267"/>
                  <a:pt x="639439" y="2234687"/>
                  <a:pt x="646113" y="2235200"/>
                </a:cubicBezTo>
                <a:lnTo>
                  <a:pt x="687388" y="2238375"/>
                </a:lnTo>
                <a:cubicBezTo>
                  <a:pt x="693738" y="2240492"/>
                  <a:pt x="704815" y="2238231"/>
                  <a:pt x="706438" y="2244725"/>
                </a:cubicBezTo>
                <a:cubicBezTo>
                  <a:pt x="707496" y="2248958"/>
                  <a:pt x="708359" y="2253245"/>
                  <a:pt x="709613" y="2257425"/>
                </a:cubicBezTo>
                <a:cubicBezTo>
                  <a:pt x="711536" y="2263836"/>
                  <a:pt x="715963" y="2276475"/>
                  <a:pt x="715963" y="2276475"/>
                </a:cubicBezTo>
                <a:cubicBezTo>
                  <a:pt x="717964" y="2290481"/>
                  <a:pt x="721551" y="2313937"/>
                  <a:pt x="722313" y="2327275"/>
                </a:cubicBezTo>
                <a:cubicBezTo>
                  <a:pt x="723884" y="2354767"/>
                  <a:pt x="723770" y="2382342"/>
                  <a:pt x="725488" y="2409825"/>
                </a:cubicBezTo>
                <a:cubicBezTo>
                  <a:pt x="726873" y="2431980"/>
                  <a:pt x="729633" y="2426405"/>
                  <a:pt x="735013" y="2447925"/>
                </a:cubicBezTo>
                <a:cubicBezTo>
                  <a:pt x="736071" y="2452158"/>
                  <a:pt x="737241" y="2456365"/>
                  <a:pt x="738188" y="2460625"/>
                </a:cubicBezTo>
                <a:cubicBezTo>
                  <a:pt x="739359" y="2465893"/>
                  <a:pt x="739468" y="2471447"/>
                  <a:pt x="741363" y="2476500"/>
                </a:cubicBezTo>
                <a:cubicBezTo>
                  <a:pt x="742703" y="2480073"/>
                  <a:pt x="746163" y="2482538"/>
                  <a:pt x="747713" y="2486025"/>
                </a:cubicBezTo>
                <a:cubicBezTo>
                  <a:pt x="750431" y="2492142"/>
                  <a:pt x="751946" y="2498725"/>
                  <a:pt x="754063" y="2505075"/>
                </a:cubicBezTo>
                <a:lnTo>
                  <a:pt x="757238" y="2514600"/>
                </a:lnTo>
                <a:lnTo>
                  <a:pt x="760413" y="2524125"/>
                </a:lnTo>
                <a:cubicBezTo>
                  <a:pt x="761514" y="2534030"/>
                  <a:pt x="764498" y="2563599"/>
                  <a:pt x="766763" y="2574925"/>
                </a:cubicBezTo>
                <a:cubicBezTo>
                  <a:pt x="774309" y="2612655"/>
                  <a:pt x="770206" y="2588563"/>
                  <a:pt x="776288" y="2609850"/>
                </a:cubicBezTo>
                <a:cubicBezTo>
                  <a:pt x="777487" y="2614046"/>
                  <a:pt x="778405" y="2618317"/>
                  <a:pt x="779463" y="2622550"/>
                </a:cubicBezTo>
                <a:cubicBezTo>
                  <a:pt x="778405" y="2647950"/>
                  <a:pt x="778099" y="2673393"/>
                  <a:pt x="776288" y="2698750"/>
                </a:cubicBezTo>
                <a:cubicBezTo>
                  <a:pt x="775977" y="2703103"/>
                  <a:pt x="773385" y="2707095"/>
                  <a:pt x="773113" y="2711450"/>
                </a:cubicBezTo>
                <a:cubicBezTo>
                  <a:pt x="771263" y="2741044"/>
                  <a:pt x="770996" y="2770717"/>
                  <a:pt x="769938" y="2800350"/>
                </a:cubicBezTo>
                <a:cubicBezTo>
                  <a:pt x="770996" y="2814108"/>
                  <a:pt x="767677" y="2828942"/>
                  <a:pt x="773113" y="2841625"/>
                </a:cubicBezTo>
                <a:cubicBezTo>
                  <a:pt x="775239" y="2846585"/>
                  <a:pt x="783782" y="2843380"/>
                  <a:pt x="788988" y="2844800"/>
                </a:cubicBezTo>
                <a:cubicBezTo>
                  <a:pt x="795446" y="2846561"/>
                  <a:pt x="801688" y="2849033"/>
                  <a:pt x="808038" y="2851150"/>
                </a:cubicBezTo>
                <a:cubicBezTo>
                  <a:pt x="811213" y="2852208"/>
                  <a:pt x="814778" y="2852469"/>
                  <a:pt x="817563" y="2854325"/>
                </a:cubicBezTo>
                <a:cubicBezTo>
                  <a:pt x="820738" y="2856442"/>
                  <a:pt x="823601" y="2859125"/>
                  <a:pt x="827088" y="2860675"/>
                </a:cubicBezTo>
                <a:cubicBezTo>
                  <a:pt x="833205" y="2863393"/>
                  <a:pt x="839788" y="2864908"/>
                  <a:pt x="846138" y="2867025"/>
                </a:cubicBezTo>
                <a:cubicBezTo>
                  <a:pt x="849313" y="2868083"/>
                  <a:pt x="852381" y="2869544"/>
                  <a:pt x="855663" y="2870200"/>
                </a:cubicBezTo>
                <a:lnTo>
                  <a:pt x="871538" y="2873375"/>
                </a:lnTo>
                <a:cubicBezTo>
                  <a:pt x="877872" y="2874527"/>
                  <a:pt x="884275" y="2875287"/>
                  <a:pt x="890588" y="2876550"/>
                </a:cubicBezTo>
                <a:cubicBezTo>
                  <a:pt x="894867" y="2877406"/>
                  <a:pt x="898984" y="2879008"/>
                  <a:pt x="903288" y="2879725"/>
                </a:cubicBezTo>
                <a:cubicBezTo>
                  <a:pt x="932087" y="2884525"/>
                  <a:pt x="959298" y="2884511"/>
                  <a:pt x="989013" y="2886075"/>
                </a:cubicBezTo>
                <a:cubicBezTo>
                  <a:pt x="999596" y="2885017"/>
                  <a:pt x="1010251" y="2884517"/>
                  <a:pt x="1020763" y="2882900"/>
                </a:cubicBezTo>
                <a:cubicBezTo>
                  <a:pt x="1024071" y="2882391"/>
                  <a:pt x="1027921" y="2882092"/>
                  <a:pt x="1030288" y="2879725"/>
                </a:cubicBezTo>
                <a:cubicBezTo>
                  <a:pt x="1032655" y="2877358"/>
                  <a:pt x="1031966" y="2873193"/>
                  <a:pt x="1033463" y="2870200"/>
                </a:cubicBezTo>
                <a:cubicBezTo>
                  <a:pt x="1037883" y="2861359"/>
                  <a:pt x="1042316" y="2858172"/>
                  <a:pt x="1049338" y="2851150"/>
                </a:cubicBezTo>
                <a:cubicBezTo>
                  <a:pt x="1048280" y="2840567"/>
                  <a:pt x="1049526" y="2829490"/>
                  <a:pt x="1046163" y="2819400"/>
                </a:cubicBezTo>
                <a:cubicBezTo>
                  <a:pt x="1044956" y="2815780"/>
                  <a:pt x="1040125" y="2814600"/>
                  <a:pt x="1036638" y="2813050"/>
                </a:cubicBezTo>
                <a:cubicBezTo>
                  <a:pt x="1030521" y="2810332"/>
                  <a:pt x="1017588" y="2806700"/>
                  <a:pt x="1017588" y="2806700"/>
                </a:cubicBezTo>
                <a:cubicBezTo>
                  <a:pt x="1014413" y="2803525"/>
                  <a:pt x="1011799" y="2799666"/>
                  <a:pt x="1008063" y="2797175"/>
                </a:cubicBezTo>
                <a:cubicBezTo>
                  <a:pt x="1005278" y="2795319"/>
                  <a:pt x="1000905" y="2796367"/>
                  <a:pt x="998538" y="2794000"/>
                </a:cubicBezTo>
                <a:cubicBezTo>
                  <a:pt x="996171" y="2791633"/>
                  <a:pt x="997418" y="2787117"/>
                  <a:pt x="995363" y="2784475"/>
                </a:cubicBezTo>
                <a:cubicBezTo>
                  <a:pt x="989850" y="2777386"/>
                  <a:pt x="976313" y="2765425"/>
                  <a:pt x="976313" y="2765425"/>
                </a:cubicBezTo>
                <a:lnTo>
                  <a:pt x="966788" y="2736850"/>
                </a:lnTo>
                <a:cubicBezTo>
                  <a:pt x="965730" y="2733675"/>
                  <a:pt x="964163" y="2730626"/>
                  <a:pt x="963613" y="2727325"/>
                </a:cubicBezTo>
                <a:lnTo>
                  <a:pt x="957263" y="2689225"/>
                </a:lnTo>
                <a:cubicBezTo>
                  <a:pt x="956205" y="2682875"/>
                  <a:pt x="957659" y="2675531"/>
                  <a:pt x="954088" y="2670175"/>
                </a:cubicBezTo>
                <a:cubicBezTo>
                  <a:pt x="949855" y="2663825"/>
                  <a:pt x="943801" y="2658365"/>
                  <a:pt x="941388" y="2651125"/>
                </a:cubicBezTo>
                <a:cubicBezTo>
                  <a:pt x="938244" y="2641694"/>
                  <a:pt x="936235" y="2630097"/>
                  <a:pt x="928688" y="2622550"/>
                </a:cubicBezTo>
                <a:cubicBezTo>
                  <a:pt x="925990" y="2619852"/>
                  <a:pt x="922338" y="2618317"/>
                  <a:pt x="919163" y="2616200"/>
                </a:cubicBezTo>
                <a:cubicBezTo>
                  <a:pt x="917046" y="2613025"/>
                  <a:pt x="914520" y="2610088"/>
                  <a:pt x="912813" y="2606675"/>
                </a:cubicBezTo>
                <a:cubicBezTo>
                  <a:pt x="911316" y="2603682"/>
                  <a:pt x="911263" y="2600076"/>
                  <a:pt x="909638" y="2597150"/>
                </a:cubicBezTo>
                <a:cubicBezTo>
                  <a:pt x="905932" y="2590479"/>
                  <a:pt x="899351" y="2585340"/>
                  <a:pt x="896938" y="2578100"/>
                </a:cubicBezTo>
                <a:lnTo>
                  <a:pt x="890588" y="2559050"/>
                </a:lnTo>
                <a:cubicBezTo>
                  <a:pt x="891646" y="2532592"/>
                  <a:pt x="892058" y="2506100"/>
                  <a:pt x="893763" y="2479675"/>
                </a:cubicBezTo>
                <a:cubicBezTo>
                  <a:pt x="894177" y="2473251"/>
                  <a:pt x="895786" y="2466959"/>
                  <a:pt x="896938" y="2460625"/>
                </a:cubicBezTo>
                <a:cubicBezTo>
                  <a:pt x="901726" y="2434291"/>
                  <a:pt x="898192" y="2454982"/>
                  <a:pt x="903288" y="2432050"/>
                </a:cubicBezTo>
                <a:cubicBezTo>
                  <a:pt x="906246" y="2418737"/>
                  <a:pt x="907340" y="2410911"/>
                  <a:pt x="909638" y="2397125"/>
                </a:cubicBezTo>
                <a:cubicBezTo>
                  <a:pt x="910696" y="2363258"/>
                  <a:pt x="911032" y="2329361"/>
                  <a:pt x="912813" y="2295525"/>
                </a:cubicBezTo>
                <a:cubicBezTo>
                  <a:pt x="913737" y="2277966"/>
                  <a:pt x="915408" y="2280091"/>
                  <a:pt x="919163" y="2266950"/>
                </a:cubicBezTo>
                <a:cubicBezTo>
                  <a:pt x="922030" y="2256917"/>
                  <a:pt x="924379" y="2245406"/>
                  <a:pt x="925513" y="2235200"/>
                </a:cubicBezTo>
                <a:cubicBezTo>
                  <a:pt x="927513" y="2217197"/>
                  <a:pt x="922065" y="2200548"/>
                  <a:pt x="935038" y="2187575"/>
                </a:cubicBezTo>
                <a:cubicBezTo>
                  <a:pt x="937736" y="2184877"/>
                  <a:pt x="941388" y="2183342"/>
                  <a:pt x="944563" y="2181225"/>
                </a:cubicBezTo>
                <a:cubicBezTo>
                  <a:pt x="945621" y="2178050"/>
                  <a:pt x="945882" y="2174485"/>
                  <a:pt x="947738" y="2171700"/>
                </a:cubicBezTo>
                <a:cubicBezTo>
                  <a:pt x="952627" y="2164366"/>
                  <a:pt x="959760" y="2160511"/>
                  <a:pt x="966788" y="2155825"/>
                </a:cubicBezTo>
                <a:cubicBezTo>
                  <a:pt x="979619" y="2117332"/>
                  <a:pt x="967762" y="2156204"/>
                  <a:pt x="976313" y="2117725"/>
                </a:cubicBezTo>
                <a:cubicBezTo>
                  <a:pt x="977039" y="2114458"/>
                  <a:pt x="978762" y="2111467"/>
                  <a:pt x="979488" y="2108200"/>
                </a:cubicBezTo>
                <a:cubicBezTo>
                  <a:pt x="981439" y="2099420"/>
                  <a:pt x="981550" y="2088202"/>
                  <a:pt x="985838" y="2079625"/>
                </a:cubicBezTo>
                <a:cubicBezTo>
                  <a:pt x="987545" y="2076212"/>
                  <a:pt x="990071" y="2073275"/>
                  <a:pt x="992188" y="2070100"/>
                </a:cubicBezTo>
                <a:cubicBezTo>
                  <a:pt x="991130" y="2054225"/>
                  <a:pt x="990770" y="2038288"/>
                  <a:pt x="989013" y="2022475"/>
                </a:cubicBezTo>
                <a:cubicBezTo>
                  <a:pt x="988643" y="2019149"/>
                  <a:pt x="986650" y="2016197"/>
                  <a:pt x="985838" y="2012950"/>
                </a:cubicBezTo>
                <a:cubicBezTo>
                  <a:pt x="984529" y="2007715"/>
                  <a:pt x="983628" y="2002384"/>
                  <a:pt x="982663" y="1997075"/>
                </a:cubicBezTo>
                <a:cubicBezTo>
                  <a:pt x="981511" y="1990741"/>
                  <a:pt x="981049" y="1984270"/>
                  <a:pt x="979488" y="1978025"/>
                </a:cubicBezTo>
                <a:cubicBezTo>
                  <a:pt x="977865" y="1971531"/>
                  <a:pt x="973138" y="1958975"/>
                  <a:pt x="973138" y="1958975"/>
                </a:cubicBezTo>
                <a:cubicBezTo>
                  <a:pt x="972080" y="1945217"/>
                  <a:pt x="971675" y="1931392"/>
                  <a:pt x="969963" y="1917700"/>
                </a:cubicBezTo>
                <a:cubicBezTo>
                  <a:pt x="969548" y="1914379"/>
                  <a:pt x="967444" y="1911457"/>
                  <a:pt x="966788" y="1908175"/>
                </a:cubicBezTo>
                <a:cubicBezTo>
                  <a:pt x="965320" y="1900837"/>
                  <a:pt x="964952" y="1893313"/>
                  <a:pt x="963613" y="1885950"/>
                </a:cubicBezTo>
                <a:cubicBezTo>
                  <a:pt x="960253" y="1867473"/>
                  <a:pt x="959611" y="1876291"/>
                  <a:pt x="954088" y="1854200"/>
                </a:cubicBezTo>
                <a:cubicBezTo>
                  <a:pt x="953030" y="1849967"/>
                  <a:pt x="952864" y="1845403"/>
                  <a:pt x="950913" y="1841500"/>
                </a:cubicBezTo>
                <a:cubicBezTo>
                  <a:pt x="948546" y="1836767"/>
                  <a:pt x="944563" y="1833033"/>
                  <a:pt x="941388" y="1828800"/>
                </a:cubicBezTo>
                <a:cubicBezTo>
                  <a:pt x="933408" y="1804859"/>
                  <a:pt x="944173" y="1834369"/>
                  <a:pt x="931863" y="1809750"/>
                </a:cubicBezTo>
                <a:cubicBezTo>
                  <a:pt x="930366" y="1806757"/>
                  <a:pt x="930544" y="1803010"/>
                  <a:pt x="928688" y="1800225"/>
                </a:cubicBezTo>
                <a:cubicBezTo>
                  <a:pt x="926197" y="1796489"/>
                  <a:pt x="922038" y="1794149"/>
                  <a:pt x="919163" y="1790700"/>
                </a:cubicBezTo>
                <a:cubicBezTo>
                  <a:pt x="916720" y="1787769"/>
                  <a:pt x="914930" y="1784350"/>
                  <a:pt x="912813" y="1781175"/>
                </a:cubicBezTo>
                <a:cubicBezTo>
                  <a:pt x="906205" y="1754744"/>
                  <a:pt x="914251" y="1780876"/>
                  <a:pt x="903288" y="1758950"/>
                </a:cubicBezTo>
                <a:cubicBezTo>
                  <a:pt x="890143" y="1732660"/>
                  <a:pt x="911961" y="1767197"/>
                  <a:pt x="893763" y="1739900"/>
                </a:cubicBezTo>
                <a:cubicBezTo>
                  <a:pt x="892419" y="1718396"/>
                  <a:pt x="891974" y="1689679"/>
                  <a:pt x="887413" y="1666875"/>
                </a:cubicBezTo>
                <a:cubicBezTo>
                  <a:pt x="886757" y="1663593"/>
                  <a:pt x="885050" y="1660597"/>
                  <a:pt x="884238" y="1657350"/>
                </a:cubicBezTo>
                <a:cubicBezTo>
                  <a:pt x="882929" y="1652115"/>
                  <a:pt x="882483" y="1646681"/>
                  <a:pt x="881063" y="1641475"/>
                </a:cubicBezTo>
                <a:cubicBezTo>
                  <a:pt x="879302" y="1635017"/>
                  <a:pt x="876830" y="1628775"/>
                  <a:pt x="874713" y="1622425"/>
                </a:cubicBezTo>
                <a:cubicBezTo>
                  <a:pt x="873655" y="1619250"/>
                  <a:pt x="872350" y="1616147"/>
                  <a:pt x="871538" y="1612900"/>
                </a:cubicBezTo>
                <a:lnTo>
                  <a:pt x="868363" y="1600200"/>
                </a:lnTo>
                <a:cubicBezTo>
                  <a:pt x="869421" y="1597025"/>
                  <a:pt x="871538" y="1594022"/>
                  <a:pt x="871538" y="1590675"/>
                </a:cubicBezTo>
                <a:cubicBezTo>
                  <a:pt x="871538" y="1577459"/>
                  <a:pt x="867198" y="1578819"/>
                  <a:pt x="862013" y="1568450"/>
                </a:cubicBezTo>
                <a:cubicBezTo>
                  <a:pt x="860516" y="1565457"/>
                  <a:pt x="860463" y="1561851"/>
                  <a:pt x="858838" y="1558925"/>
                </a:cubicBezTo>
                <a:cubicBezTo>
                  <a:pt x="855132" y="1552254"/>
                  <a:pt x="846138" y="1539875"/>
                  <a:pt x="846138" y="1539875"/>
                </a:cubicBezTo>
                <a:cubicBezTo>
                  <a:pt x="837642" y="1505889"/>
                  <a:pt x="839491" y="1518405"/>
                  <a:pt x="846138" y="1454150"/>
                </a:cubicBezTo>
                <a:cubicBezTo>
                  <a:pt x="846827" y="1447492"/>
                  <a:pt x="852488" y="1435100"/>
                  <a:pt x="852488" y="1435100"/>
                </a:cubicBezTo>
                <a:cubicBezTo>
                  <a:pt x="861060" y="1366527"/>
                  <a:pt x="848414" y="1472423"/>
                  <a:pt x="858838" y="1352550"/>
                </a:cubicBezTo>
                <a:cubicBezTo>
                  <a:pt x="859305" y="1347174"/>
                  <a:pt x="861192" y="1342009"/>
                  <a:pt x="862013" y="1336675"/>
                </a:cubicBezTo>
                <a:cubicBezTo>
                  <a:pt x="863310" y="1328242"/>
                  <a:pt x="863785" y="1319691"/>
                  <a:pt x="865188" y="1311275"/>
                </a:cubicBezTo>
                <a:cubicBezTo>
                  <a:pt x="865905" y="1306971"/>
                  <a:pt x="867507" y="1302854"/>
                  <a:pt x="868363" y="1298575"/>
                </a:cubicBezTo>
                <a:cubicBezTo>
                  <a:pt x="869626" y="1292262"/>
                  <a:pt x="870480" y="1285875"/>
                  <a:pt x="871538" y="1279525"/>
                </a:cubicBezTo>
                <a:cubicBezTo>
                  <a:pt x="875427" y="1155081"/>
                  <a:pt x="876667" y="1172324"/>
                  <a:pt x="871538" y="1028700"/>
                </a:cubicBezTo>
                <a:cubicBezTo>
                  <a:pt x="870676" y="1004557"/>
                  <a:pt x="867704" y="997488"/>
                  <a:pt x="862013" y="974725"/>
                </a:cubicBezTo>
                <a:lnTo>
                  <a:pt x="858838" y="962025"/>
                </a:lnTo>
                <a:cubicBezTo>
                  <a:pt x="859896" y="897467"/>
                  <a:pt x="859125" y="832852"/>
                  <a:pt x="862013" y="768350"/>
                </a:cubicBezTo>
                <a:cubicBezTo>
                  <a:pt x="862312" y="761663"/>
                  <a:pt x="866246" y="755650"/>
                  <a:pt x="868363" y="749300"/>
                </a:cubicBezTo>
                <a:cubicBezTo>
                  <a:pt x="870945" y="741553"/>
                  <a:pt x="871733" y="736405"/>
                  <a:pt x="877888" y="730250"/>
                </a:cubicBezTo>
                <a:cubicBezTo>
                  <a:pt x="880586" y="727552"/>
                  <a:pt x="884238" y="726017"/>
                  <a:pt x="887413" y="723900"/>
                </a:cubicBezTo>
                <a:cubicBezTo>
                  <a:pt x="889530" y="717550"/>
                  <a:pt x="894115" y="711534"/>
                  <a:pt x="893763" y="704850"/>
                </a:cubicBezTo>
                <a:cubicBezTo>
                  <a:pt x="891946" y="670319"/>
                  <a:pt x="901462" y="655669"/>
                  <a:pt x="884238" y="635000"/>
                </a:cubicBezTo>
                <a:cubicBezTo>
                  <a:pt x="881363" y="631551"/>
                  <a:pt x="878449" y="627966"/>
                  <a:pt x="874713" y="625475"/>
                </a:cubicBezTo>
                <a:cubicBezTo>
                  <a:pt x="871928" y="623619"/>
                  <a:pt x="868363" y="623358"/>
                  <a:pt x="865188" y="622300"/>
                </a:cubicBezTo>
                <a:cubicBezTo>
                  <a:pt x="862013" y="619125"/>
                  <a:pt x="858538" y="616224"/>
                  <a:pt x="855663" y="612775"/>
                </a:cubicBezTo>
                <a:cubicBezTo>
                  <a:pt x="850974" y="607148"/>
                  <a:pt x="845703" y="596944"/>
                  <a:pt x="842963" y="590550"/>
                </a:cubicBezTo>
                <a:cubicBezTo>
                  <a:pt x="841645" y="587474"/>
                  <a:pt x="841413" y="583951"/>
                  <a:pt x="839788" y="581025"/>
                </a:cubicBezTo>
                <a:cubicBezTo>
                  <a:pt x="836082" y="574354"/>
                  <a:pt x="829501" y="569215"/>
                  <a:pt x="827088" y="561975"/>
                </a:cubicBezTo>
                <a:cubicBezTo>
                  <a:pt x="819108" y="538034"/>
                  <a:pt x="829873" y="567544"/>
                  <a:pt x="817563" y="542925"/>
                </a:cubicBezTo>
                <a:cubicBezTo>
                  <a:pt x="814895" y="537590"/>
                  <a:pt x="812739" y="525786"/>
                  <a:pt x="811213" y="520700"/>
                </a:cubicBezTo>
                <a:cubicBezTo>
                  <a:pt x="809290" y="514289"/>
                  <a:pt x="808576" y="507219"/>
                  <a:pt x="804863" y="501650"/>
                </a:cubicBezTo>
                <a:cubicBezTo>
                  <a:pt x="783935" y="470258"/>
                  <a:pt x="802197" y="489205"/>
                  <a:pt x="782638" y="479425"/>
                </a:cubicBezTo>
                <a:cubicBezTo>
                  <a:pt x="779225" y="477718"/>
                  <a:pt x="776600" y="474625"/>
                  <a:pt x="773113" y="473075"/>
                </a:cubicBezTo>
                <a:cubicBezTo>
                  <a:pt x="766996" y="470357"/>
                  <a:pt x="754063" y="466725"/>
                  <a:pt x="754063" y="466725"/>
                </a:cubicBezTo>
                <a:cubicBezTo>
                  <a:pt x="750888" y="463550"/>
                  <a:pt x="748274" y="459691"/>
                  <a:pt x="744538" y="457200"/>
                </a:cubicBezTo>
                <a:cubicBezTo>
                  <a:pt x="741753" y="455344"/>
                  <a:pt x="738006" y="455522"/>
                  <a:pt x="735013" y="454025"/>
                </a:cubicBezTo>
                <a:cubicBezTo>
                  <a:pt x="731600" y="452318"/>
                  <a:pt x="728663" y="449792"/>
                  <a:pt x="725488" y="447675"/>
                </a:cubicBezTo>
                <a:cubicBezTo>
                  <a:pt x="721926" y="436989"/>
                  <a:pt x="722240" y="436435"/>
                  <a:pt x="715963" y="425450"/>
                </a:cubicBezTo>
                <a:cubicBezTo>
                  <a:pt x="714070" y="422137"/>
                  <a:pt x="711163" y="419412"/>
                  <a:pt x="709613" y="415925"/>
                </a:cubicBezTo>
                <a:cubicBezTo>
                  <a:pt x="706895" y="409808"/>
                  <a:pt x="705380" y="403225"/>
                  <a:pt x="703263" y="396875"/>
                </a:cubicBezTo>
                <a:lnTo>
                  <a:pt x="700088" y="387350"/>
                </a:lnTo>
                <a:cubicBezTo>
                  <a:pt x="701146" y="373592"/>
                  <a:pt x="700865" y="359664"/>
                  <a:pt x="703263" y="346075"/>
                </a:cubicBezTo>
                <a:cubicBezTo>
                  <a:pt x="704781" y="337473"/>
                  <a:pt x="712259" y="331258"/>
                  <a:pt x="715963" y="323850"/>
                </a:cubicBezTo>
                <a:cubicBezTo>
                  <a:pt x="717460" y="320857"/>
                  <a:pt x="717641" y="317318"/>
                  <a:pt x="719138" y="314325"/>
                </a:cubicBezTo>
                <a:cubicBezTo>
                  <a:pt x="720845" y="310912"/>
                  <a:pt x="723781" y="308213"/>
                  <a:pt x="725488" y="304800"/>
                </a:cubicBezTo>
                <a:cubicBezTo>
                  <a:pt x="726985" y="301807"/>
                  <a:pt x="727166" y="298268"/>
                  <a:pt x="728663" y="295275"/>
                </a:cubicBezTo>
                <a:cubicBezTo>
                  <a:pt x="740973" y="270656"/>
                  <a:pt x="730208" y="300166"/>
                  <a:pt x="738188" y="276225"/>
                </a:cubicBezTo>
                <a:cubicBezTo>
                  <a:pt x="740002" y="241764"/>
                  <a:pt x="741760" y="203001"/>
                  <a:pt x="744538" y="168275"/>
                </a:cubicBezTo>
                <a:cubicBezTo>
                  <a:pt x="745386" y="157673"/>
                  <a:pt x="746655" y="147108"/>
                  <a:pt x="747713" y="136525"/>
                </a:cubicBezTo>
                <a:cubicBezTo>
                  <a:pt x="746655" y="123825"/>
                  <a:pt x="746222" y="111057"/>
                  <a:pt x="744538" y="98425"/>
                </a:cubicBezTo>
                <a:cubicBezTo>
                  <a:pt x="744096" y="95108"/>
                  <a:pt x="743454" y="91513"/>
                  <a:pt x="741363" y="88900"/>
                </a:cubicBezTo>
                <a:cubicBezTo>
                  <a:pt x="734597" y="80443"/>
                  <a:pt x="730596" y="83976"/>
                  <a:pt x="722313" y="79375"/>
                </a:cubicBezTo>
                <a:cubicBezTo>
                  <a:pt x="689561" y="61179"/>
                  <a:pt x="715291" y="70684"/>
                  <a:pt x="693738" y="63500"/>
                </a:cubicBezTo>
                <a:cubicBezTo>
                  <a:pt x="692680" y="58208"/>
                  <a:pt x="692458" y="52678"/>
                  <a:pt x="690563" y="47625"/>
                </a:cubicBezTo>
                <a:cubicBezTo>
                  <a:pt x="689223" y="44052"/>
                  <a:pt x="685920" y="41513"/>
                  <a:pt x="684213" y="38100"/>
                </a:cubicBezTo>
                <a:cubicBezTo>
                  <a:pt x="682716" y="35107"/>
                  <a:pt x="682535" y="31568"/>
                  <a:pt x="681038" y="28575"/>
                </a:cubicBezTo>
                <a:cubicBezTo>
                  <a:pt x="679331" y="25162"/>
                  <a:pt x="676395" y="22463"/>
                  <a:pt x="674688" y="19050"/>
                </a:cubicBezTo>
                <a:cubicBezTo>
                  <a:pt x="673191" y="16057"/>
                  <a:pt x="673604" y="12138"/>
                  <a:pt x="671513" y="9525"/>
                </a:cubicBezTo>
                <a:cubicBezTo>
                  <a:pt x="669129" y="6545"/>
                  <a:pt x="665163" y="5292"/>
                  <a:pt x="661988" y="3175"/>
                </a:cubicBezTo>
                <a:close/>
                <a:moveTo>
                  <a:pt x="0" y="0"/>
                </a:moveTo>
                <a:lnTo>
                  <a:pt x="1076325" y="0"/>
                </a:lnTo>
                <a:lnTo>
                  <a:pt x="1076325" y="2892425"/>
                </a:lnTo>
                <a:lnTo>
                  <a:pt x="0" y="2892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E979EA-7744-4AD6-BE7B-540AF1D5697C}"/>
              </a:ext>
            </a:extLst>
          </p:cNvPr>
          <p:cNvSpPr txBox="1"/>
          <p:nvPr/>
        </p:nvSpPr>
        <p:spPr>
          <a:xfrm>
            <a:off x="2828150" y="518557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剔除</a:t>
            </a:r>
            <a:endParaRPr lang="en-US" altLang="zh-CN" dirty="0"/>
          </a:p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噪声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EC4A9041-BC75-4835-B6B7-E80C06E145A6}"/>
              </a:ext>
            </a:extLst>
          </p:cNvPr>
          <p:cNvSpPr/>
          <p:nvPr/>
        </p:nvSpPr>
        <p:spPr>
          <a:xfrm>
            <a:off x="2893736" y="4556125"/>
            <a:ext cx="582642" cy="64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6F8F28-A0CA-4E9A-80D5-7BF47B0C8FFE}"/>
              </a:ext>
            </a:extLst>
          </p:cNvPr>
          <p:cNvSpPr/>
          <p:nvPr/>
        </p:nvSpPr>
        <p:spPr>
          <a:xfrm>
            <a:off x="7512582" y="5135229"/>
            <a:ext cx="834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剔除前景噪声</a:t>
            </a:r>
          </a:p>
        </p:txBody>
      </p:sp>
    </p:spTree>
    <p:extLst>
      <p:ext uri="{BB962C8B-B14F-4D97-AF65-F5344CB8AC3E}">
        <p14:creationId xmlns:p14="http://schemas.microsoft.com/office/powerpoint/2010/main" val="35818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3AF31E9-F45A-4F61-BE06-D3581C4CC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93" y="3791852"/>
            <a:ext cx="835977" cy="2264228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558C5A-7BE2-40EA-A802-02B05C73B282}"/>
              </a:ext>
            </a:extLst>
          </p:cNvPr>
          <p:cNvSpPr/>
          <p:nvPr/>
        </p:nvSpPr>
        <p:spPr>
          <a:xfrm>
            <a:off x="5426593" y="3794334"/>
            <a:ext cx="835977" cy="2261746"/>
          </a:xfrm>
          <a:custGeom>
            <a:avLst/>
            <a:gdLst>
              <a:gd name="connsiteX0" fmla="*/ 297491 w 1076325"/>
              <a:gd name="connsiteY0" fmla="*/ 2533933 h 2892425"/>
              <a:gd name="connsiteX1" fmla="*/ 298245 w 1076325"/>
              <a:gd name="connsiteY1" fmla="*/ 2537762 h 2892425"/>
              <a:gd name="connsiteX2" fmla="*/ 297591 w 1076325"/>
              <a:gd name="connsiteY2" fmla="*/ 2534598 h 2892425"/>
              <a:gd name="connsiteX3" fmla="*/ 661988 w 1076325"/>
              <a:gd name="connsiteY3" fmla="*/ 3175 h 2892425"/>
              <a:gd name="connsiteX4" fmla="*/ 633413 w 1076325"/>
              <a:gd name="connsiteY4" fmla="*/ 6350 h 2892425"/>
              <a:gd name="connsiteX5" fmla="*/ 522288 w 1076325"/>
              <a:gd name="connsiteY5" fmla="*/ 9525 h 2892425"/>
              <a:gd name="connsiteX6" fmla="*/ 509588 w 1076325"/>
              <a:gd name="connsiteY6" fmla="*/ 15875 h 2892425"/>
              <a:gd name="connsiteX7" fmla="*/ 500063 w 1076325"/>
              <a:gd name="connsiteY7" fmla="*/ 19050 h 2892425"/>
              <a:gd name="connsiteX8" fmla="*/ 496888 w 1076325"/>
              <a:gd name="connsiteY8" fmla="*/ 28575 h 2892425"/>
              <a:gd name="connsiteX9" fmla="*/ 487363 w 1076325"/>
              <a:gd name="connsiteY9" fmla="*/ 34925 h 2892425"/>
              <a:gd name="connsiteX10" fmla="*/ 461963 w 1076325"/>
              <a:gd name="connsiteY10" fmla="*/ 44450 h 2892425"/>
              <a:gd name="connsiteX11" fmla="*/ 449263 w 1076325"/>
              <a:gd name="connsiteY11" fmla="*/ 79375 h 2892425"/>
              <a:gd name="connsiteX12" fmla="*/ 439738 w 1076325"/>
              <a:gd name="connsiteY12" fmla="*/ 85725 h 2892425"/>
              <a:gd name="connsiteX13" fmla="*/ 436563 w 1076325"/>
              <a:gd name="connsiteY13" fmla="*/ 98425 h 2892425"/>
              <a:gd name="connsiteX14" fmla="*/ 427038 w 1076325"/>
              <a:gd name="connsiteY14" fmla="*/ 101600 h 2892425"/>
              <a:gd name="connsiteX15" fmla="*/ 420688 w 1076325"/>
              <a:gd name="connsiteY15" fmla="*/ 111125 h 2892425"/>
              <a:gd name="connsiteX16" fmla="*/ 417513 w 1076325"/>
              <a:gd name="connsiteY16" fmla="*/ 127000 h 2892425"/>
              <a:gd name="connsiteX17" fmla="*/ 414338 w 1076325"/>
              <a:gd name="connsiteY17" fmla="*/ 136525 h 2892425"/>
              <a:gd name="connsiteX18" fmla="*/ 407988 w 1076325"/>
              <a:gd name="connsiteY18" fmla="*/ 168275 h 2892425"/>
              <a:gd name="connsiteX19" fmla="*/ 404813 w 1076325"/>
              <a:gd name="connsiteY19" fmla="*/ 180975 h 2892425"/>
              <a:gd name="connsiteX20" fmla="*/ 398463 w 1076325"/>
              <a:gd name="connsiteY20" fmla="*/ 200025 h 2892425"/>
              <a:gd name="connsiteX21" fmla="*/ 401638 w 1076325"/>
              <a:gd name="connsiteY21" fmla="*/ 244475 h 2892425"/>
              <a:gd name="connsiteX22" fmla="*/ 404813 w 1076325"/>
              <a:gd name="connsiteY22" fmla="*/ 254000 h 2892425"/>
              <a:gd name="connsiteX23" fmla="*/ 423863 w 1076325"/>
              <a:gd name="connsiteY23" fmla="*/ 263525 h 2892425"/>
              <a:gd name="connsiteX24" fmla="*/ 427038 w 1076325"/>
              <a:gd name="connsiteY24" fmla="*/ 276225 h 2892425"/>
              <a:gd name="connsiteX25" fmla="*/ 430213 w 1076325"/>
              <a:gd name="connsiteY25" fmla="*/ 285750 h 2892425"/>
              <a:gd name="connsiteX26" fmla="*/ 427038 w 1076325"/>
              <a:gd name="connsiteY26" fmla="*/ 336550 h 2892425"/>
              <a:gd name="connsiteX27" fmla="*/ 423863 w 1076325"/>
              <a:gd name="connsiteY27" fmla="*/ 368300 h 2892425"/>
              <a:gd name="connsiteX28" fmla="*/ 404813 w 1076325"/>
              <a:gd name="connsiteY28" fmla="*/ 374650 h 2892425"/>
              <a:gd name="connsiteX29" fmla="*/ 388938 w 1076325"/>
              <a:gd name="connsiteY29" fmla="*/ 387350 h 2892425"/>
              <a:gd name="connsiteX30" fmla="*/ 357188 w 1076325"/>
              <a:gd name="connsiteY30" fmla="*/ 406400 h 2892425"/>
              <a:gd name="connsiteX31" fmla="*/ 338138 w 1076325"/>
              <a:gd name="connsiteY31" fmla="*/ 412750 h 2892425"/>
              <a:gd name="connsiteX32" fmla="*/ 328613 w 1076325"/>
              <a:gd name="connsiteY32" fmla="*/ 415925 h 2892425"/>
              <a:gd name="connsiteX33" fmla="*/ 309563 w 1076325"/>
              <a:gd name="connsiteY33" fmla="*/ 419100 h 2892425"/>
              <a:gd name="connsiteX34" fmla="*/ 274638 w 1076325"/>
              <a:gd name="connsiteY34" fmla="*/ 425450 h 2892425"/>
              <a:gd name="connsiteX35" fmla="*/ 255588 w 1076325"/>
              <a:gd name="connsiteY35" fmla="*/ 431800 h 2892425"/>
              <a:gd name="connsiteX36" fmla="*/ 239713 w 1076325"/>
              <a:gd name="connsiteY36" fmla="*/ 444500 h 2892425"/>
              <a:gd name="connsiteX37" fmla="*/ 227013 w 1076325"/>
              <a:gd name="connsiteY37" fmla="*/ 466725 h 2892425"/>
              <a:gd name="connsiteX38" fmla="*/ 214313 w 1076325"/>
              <a:gd name="connsiteY38" fmla="*/ 482600 h 2892425"/>
              <a:gd name="connsiteX39" fmla="*/ 211138 w 1076325"/>
              <a:gd name="connsiteY39" fmla="*/ 492125 h 2892425"/>
              <a:gd name="connsiteX40" fmla="*/ 188913 w 1076325"/>
              <a:gd name="connsiteY40" fmla="*/ 508000 h 2892425"/>
              <a:gd name="connsiteX41" fmla="*/ 163513 w 1076325"/>
              <a:gd name="connsiteY41" fmla="*/ 530225 h 2892425"/>
              <a:gd name="connsiteX42" fmla="*/ 144463 w 1076325"/>
              <a:gd name="connsiteY42" fmla="*/ 546100 h 2892425"/>
              <a:gd name="connsiteX43" fmla="*/ 128588 w 1076325"/>
              <a:gd name="connsiteY43" fmla="*/ 558800 h 2892425"/>
              <a:gd name="connsiteX44" fmla="*/ 112713 w 1076325"/>
              <a:gd name="connsiteY44" fmla="*/ 577850 h 2892425"/>
              <a:gd name="connsiteX45" fmla="*/ 103188 w 1076325"/>
              <a:gd name="connsiteY45" fmla="*/ 587375 h 2892425"/>
              <a:gd name="connsiteX46" fmla="*/ 100013 w 1076325"/>
              <a:gd name="connsiteY46" fmla="*/ 596900 h 2892425"/>
              <a:gd name="connsiteX47" fmla="*/ 87313 w 1076325"/>
              <a:gd name="connsiteY47" fmla="*/ 615950 h 2892425"/>
              <a:gd name="connsiteX48" fmla="*/ 80963 w 1076325"/>
              <a:gd name="connsiteY48" fmla="*/ 638175 h 2892425"/>
              <a:gd name="connsiteX49" fmla="*/ 74613 w 1076325"/>
              <a:gd name="connsiteY49" fmla="*/ 657225 h 2892425"/>
              <a:gd name="connsiteX50" fmla="*/ 68263 w 1076325"/>
              <a:gd name="connsiteY50" fmla="*/ 682625 h 2892425"/>
              <a:gd name="connsiteX51" fmla="*/ 65088 w 1076325"/>
              <a:gd name="connsiteY51" fmla="*/ 692150 h 2892425"/>
              <a:gd name="connsiteX52" fmla="*/ 58738 w 1076325"/>
              <a:gd name="connsiteY52" fmla="*/ 736600 h 2892425"/>
              <a:gd name="connsiteX53" fmla="*/ 55563 w 1076325"/>
              <a:gd name="connsiteY53" fmla="*/ 749300 h 2892425"/>
              <a:gd name="connsiteX54" fmla="*/ 46038 w 1076325"/>
              <a:gd name="connsiteY54" fmla="*/ 784225 h 2892425"/>
              <a:gd name="connsiteX55" fmla="*/ 36513 w 1076325"/>
              <a:gd name="connsiteY55" fmla="*/ 815975 h 2892425"/>
              <a:gd name="connsiteX56" fmla="*/ 33338 w 1076325"/>
              <a:gd name="connsiteY56" fmla="*/ 835025 h 2892425"/>
              <a:gd name="connsiteX57" fmla="*/ 26988 w 1076325"/>
              <a:gd name="connsiteY57" fmla="*/ 854075 h 2892425"/>
              <a:gd name="connsiteX58" fmla="*/ 23813 w 1076325"/>
              <a:gd name="connsiteY58" fmla="*/ 863600 h 2892425"/>
              <a:gd name="connsiteX59" fmla="*/ 20638 w 1076325"/>
              <a:gd name="connsiteY59" fmla="*/ 873125 h 2892425"/>
              <a:gd name="connsiteX60" fmla="*/ 17463 w 1076325"/>
              <a:gd name="connsiteY60" fmla="*/ 933450 h 2892425"/>
              <a:gd name="connsiteX61" fmla="*/ 14288 w 1076325"/>
              <a:gd name="connsiteY61" fmla="*/ 942975 h 2892425"/>
              <a:gd name="connsiteX62" fmla="*/ 7938 w 1076325"/>
              <a:gd name="connsiteY62" fmla="*/ 952500 h 2892425"/>
              <a:gd name="connsiteX63" fmla="*/ 4763 w 1076325"/>
              <a:gd name="connsiteY63" fmla="*/ 965200 h 2892425"/>
              <a:gd name="connsiteX64" fmla="*/ 4763 w 1076325"/>
              <a:gd name="connsiteY64" fmla="*/ 1060450 h 2892425"/>
              <a:gd name="connsiteX65" fmla="*/ 11113 w 1076325"/>
              <a:gd name="connsiteY65" fmla="*/ 1069975 h 2892425"/>
              <a:gd name="connsiteX66" fmla="*/ 14288 w 1076325"/>
              <a:gd name="connsiteY66" fmla="*/ 1079500 h 2892425"/>
              <a:gd name="connsiteX67" fmla="*/ 23813 w 1076325"/>
              <a:gd name="connsiteY67" fmla="*/ 1082675 h 2892425"/>
              <a:gd name="connsiteX68" fmla="*/ 42863 w 1076325"/>
              <a:gd name="connsiteY68" fmla="*/ 1095375 h 2892425"/>
              <a:gd name="connsiteX69" fmla="*/ 52388 w 1076325"/>
              <a:gd name="connsiteY69" fmla="*/ 1101725 h 2892425"/>
              <a:gd name="connsiteX70" fmla="*/ 68263 w 1076325"/>
              <a:gd name="connsiteY70" fmla="*/ 1114425 h 2892425"/>
              <a:gd name="connsiteX71" fmla="*/ 74613 w 1076325"/>
              <a:gd name="connsiteY71" fmla="*/ 1123950 h 2892425"/>
              <a:gd name="connsiteX72" fmla="*/ 93663 w 1076325"/>
              <a:gd name="connsiteY72" fmla="*/ 1136650 h 2892425"/>
              <a:gd name="connsiteX73" fmla="*/ 96838 w 1076325"/>
              <a:gd name="connsiteY73" fmla="*/ 1155700 h 2892425"/>
              <a:gd name="connsiteX74" fmla="*/ 115888 w 1076325"/>
              <a:gd name="connsiteY74" fmla="*/ 1162050 h 2892425"/>
              <a:gd name="connsiteX75" fmla="*/ 157163 w 1076325"/>
              <a:gd name="connsiteY75" fmla="*/ 1168400 h 2892425"/>
              <a:gd name="connsiteX76" fmla="*/ 160338 w 1076325"/>
              <a:gd name="connsiteY76" fmla="*/ 1177925 h 2892425"/>
              <a:gd name="connsiteX77" fmla="*/ 153988 w 1076325"/>
              <a:gd name="connsiteY77" fmla="*/ 1216025 h 2892425"/>
              <a:gd name="connsiteX78" fmla="*/ 147638 w 1076325"/>
              <a:gd name="connsiteY78" fmla="*/ 1298575 h 2892425"/>
              <a:gd name="connsiteX79" fmla="*/ 141288 w 1076325"/>
              <a:gd name="connsiteY79" fmla="*/ 1384300 h 2892425"/>
              <a:gd name="connsiteX80" fmla="*/ 144463 w 1076325"/>
              <a:gd name="connsiteY80" fmla="*/ 1504950 h 2892425"/>
              <a:gd name="connsiteX81" fmla="*/ 150813 w 1076325"/>
              <a:gd name="connsiteY81" fmla="*/ 1514475 h 2892425"/>
              <a:gd name="connsiteX82" fmla="*/ 169863 w 1076325"/>
              <a:gd name="connsiteY82" fmla="*/ 1527175 h 2892425"/>
              <a:gd name="connsiteX83" fmla="*/ 173038 w 1076325"/>
              <a:gd name="connsiteY83" fmla="*/ 1536700 h 2892425"/>
              <a:gd name="connsiteX84" fmla="*/ 185738 w 1076325"/>
              <a:gd name="connsiteY84" fmla="*/ 1555750 h 2892425"/>
              <a:gd name="connsiteX85" fmla="*/ 188913 w 1076325"/>
              <a:gd name="connsiteY85" fmla="*/ 1565275 h 2892425"/>
              <a:gd name="connsiteX86" fmla="*/ 198438 w 1076325"/>
              <a:gd name="connsiteY86" fmla="*/ 1584325 h 2892425"/>
              <a:gd name="connsiteX87" fmla="*/ 195263 w 1076325"/>
              <a:gd name="connsiteY87" fmla="*/ 1628775 h 2892425"/>
              <a:gd name="connsiteX88" fmla="*/ 192088 w 1076325"/>
              <a:gd name="connsiteY88" fmla="*/ 1638300 h 2892425"/>
              <a:gd name="connsiteX89" fmla="*/ 188913 w 1076325"/>
              <a:gd name="connsiteY89" fmla="*/ 1739900 h 2892425"/>
              <a:gd name="connsiteX90" fmla="*/ 182563 w 1076325"/>
              <a:gd name="connsiteY90" fmla="*/ 1758950 h 2892425"/>
              <a:gd name="connsiteX91" fmla="*/ 176213 w 1076325"/>
              <a:gd name="connsiteY91" fmla="*/ 1778000 h 2892425"/>
              <a:gd name="connsiteX92" fmla="*/ 173038 w 1076325"/>
              <a:gd name="connsiteY92" fmla="*/ 1787525 h 2892425"/>
              <a:gd name="connsiteX93" fmla="*/ 166688 w 1076325"/>
              <a:gd name="connsiteY93" fmla="*/ 1797050 h 2892425"/>
              <a:gd name="connsiteX94" fmla="*/ 163513 w 1076325"/>
              <a:gd name="connsiteY94" fmla="*/ 1806575 h 2892425"/>
              <a:gd name="connsiteX95" fmla="*/ 153988 w 1076325"/>
              <a:gd name="connsiteY95" fmla="*/ 1819275 h 2892425"/>
              <a:gd name="connsiteX96" fmla="*/ 150813 w 1076325"/>
              <a:gd name="connsiteY96" fmla="*/ 1831975 h 2892425"/>
              <a:gd name="connsiteX97" fmla="*/ 147638 w 1076325"/>
              <a:gd name="connsiteY97" fmla="*/ 1841500 h 2892425"/>
              <a:gd name="connsiteX98" fmla="*/ 144463 w 1076325"/>
              <a:gd name="connsiteY98" fmla="*/ 1863725 h 2892425"/>
              <a:gd name="connsiteX99" fmla="*/ 134938 w 1076325"/>
              <a:gd name="connsiteY99" fmla="*/ 1898650 h 2892425"/>
              <a:gd name="connsiteX100" fmla="*/ 128588 w 1076325"/>
              <a:gd name="connsiteY100" fmla="*/ 1939925 h 2892425"/>
              <a:gd name="connsiteX101" fmla="*/ 125413 w 1076325"/>
              <a:gd name="connsiteY101" fmla="*/ 1981200 h 2892425"/>
              <a:gd name="connsiteX102" fmla="*/ 122238 w 1076325"/>
              <a:gd name="connsiteY102" fmla="*/ 2063750 h 2892425"/>
              <a:gd name="connsiteX103" fmla="*/ 115888 w 1076325"/>
              <a:gd name="connsiteY103" fmla="*/ 2076450 h 2892425"/>
              <a:gd name="connsiteX104" fmla="*/ 106363 w 1076325"/>
              <a:gd name="connsiteY104" fmla="*/ 2079625 h 2892425"/>
              <a:gd name="connsiteX105" fmla="*/ 84138 w 1076325"/>
              <a:gd name="connsiteY105" fmla="*/ 2108200 h 2892425"/>
              <a:gd name="connsiteX106" fmla="*/ 77788 w 1076325"/>
              <a:gd name="connsiteY106" fmla="*/ 2117725 h 2892425"/>
              <a:gd name="connsiteX107" fmla="*/ 80963 w 1076325"/>
              <a:gd name="connsiteY107" fmla="*/ 2136775 h 2892425"/>
              <a:gd name="connsiteX108" fmla="*/ 100013 w 1076325"/>
              <a:gd name="connsiteY108" fmla="*/ 2143125 h 2892425"/>
              <a:gd name="connsiteX109" fmla="*/ 109538 w 1076325"/>
              <a:gd name="connsiteY109" fmla="*/ 2146300 h 2892425"/>
              <a:gd name="connsiteX110" fmla="*/ 115888 w 1076325"/>
              <a:gd name="connsiteY110" fmla="*/ 2155825 h 2892425"/>
              <a:gd name="connsiteX111" fmla="*/ 125413 w 1076325"/>
              <a:gd name="connsiteY111" fmla="*/ 2165350 h 2892425"/>
              <a:gd name="connsiteX112" fmla="*/ 128588 w 1076325"/>
              <a:gd name="connsiteY112" fmla="*/ 2174875 h 2892425"/>
              <a:gd name="connsiteX113" fmla="*/ 134938 w 1076325"/>
              <a:gd name="connsiteY113" fmla="*/ 2184400 h 2892425"/>
              <a:gd name="connsiteX114" fmla="*/ 138113 w 1076325"/>
              <a:gd name="connsiteY114" fmla="*/ 2203450 h 2892425"/>
              <a:gd name="connsiteX115" fmla="*/ 141288 w 1076325"/>
              <a:gd name="connsiteY115" fmla="*/ 2219325 h 2892425"/>
              <a:gd name="connsiteX116" fmla="*/ 138113 w 1076325"/>
              <a:gd name="connsiteY116" fmla="*/ 2263775 h 2892425"/>
              <a:gd name="connsiteX117" fmla="*/ 131763 w 1076325"/>
              <a:gd name="connsiteY117" fmla="*/ 2282825 h 2892425"/>
              <a:gd name="connsiteX118" fmla="*/ 112713 w 1076325"/>
              <a:gd name="connsiteY118" fmla="*/ 2298700 h 2892425"/>
              <a:gd name="connsiteX119" fmla="*/ 103188 w 1076325"/>
              <a:gd name="connsiteY119" fmla="*/ 2311400 h 2892425"/>
              <a:gd name="connsiteX120" fmla="*/ 96838 w 1076325"/>
              <a:gd name="connsiteY120" fmla="*/ 2320925 h 2892425"/>
              <a:gd name="connsiteX121" fmla="*/ 87313 w 1076325"/>
              <a:gd name="connsiteY121" fmla="*/ 2327275 h 2892425"/>
              <a:gd name="connsiteX122" fmla="*/ 80963 w 1076325"/>
              <a:gd name="connsiteY122" fmla="*/ 2336800 h 2892425"/>
              <a:gd name="connsiteX123" fmla="*/ 77788 w 1076325"/>
              <a:gd name="connsiteY123" fmla="*/ 2346325 h 2892425"/>
              <a:gd name="connsiteX124" fmla="*/ 68263 w 1076325"/>
              <a:gd name="connsiteY124" fmla="*/ 2352675 h 2892425"/>
              <a:gd name="connsiteX125" fmla="*/ 68263 w 1076325"/>
              <a:gd name="connsiteY125" fmla="*/ 2406650 h 2892425"/>
              <a:gd name="connsiteX126" fmla="*/ 74613 w 1076325"/>
              <a:gd name="connsiteY126" fmla="*/ 2416175 h 2892425"/>
              <a:gd name="connsiteX127" fmla="*/ 77788 w 1076325"/>
              <a:gd name="connsiteY127" fmla="*/ 2425700 h 2892425"/>
              <a:gd name="connsiteX128" fmla="*/ 80963 w 1076325"/>
              <a:gd name="connsiteY128" fmla="*/ 2438400 h 2892425"/>
              <a:gd name="connsiteX129" fmla="*/ 90488 w 1076325"/>
              <a:gd name="connsiteY129" fmla="*/ 2466975 h 2892425"/>
              <a:gd name="connsiteX130" fmla="*/ 93663 w 1076325"/>
              <a:gd name="connsiteY130" fmla="*/ 2476500 h 2892425"/>
              <a:gd name="connsiteX131" fmla="*/ 96838 w 1076325"/>
              <a:gd name="connsiteY131" fmla="*/ 2486025 h 2892425"/>
              <a:gd name="connsiteX132" fmla="*/ 103188 w 1076325"/>
              <a:gd name="connsiteY132" fmla="*/ 2514600 h 2892425"/>
              <a:gd name="connsiteX133" fmla="*/ 115888 w 1076325"/>
              <a:gd name="connsiteY133" fmla="*/ 2533650 h 2892425"/>
              <a:gd name="connsiteX134" fmla="*/ 119063 w 1076325"/>
              <a:gd name="connsiteY134" fmla="*/ 2543175 h 2892425"/>
              <a:gd name="connsiteX135" fmla="*/ 125413 w 1076325"/>
              <a:gd name="connsiteY135" fmla="*/ 2574925 h 2892425"/>
              <a:gd name="connsiteX136" fmla="*/ 128588 w 1076325"/>
              <a:gd name="connsiteY136" fmla="*/ 2584450 h 2892425"/>
              <a:gd name="connsiteX137" fmla="*/ 132306 w 1076325"/>
              <a:gd name="connsiteY137" fmla="*/ 2603257 h 2892425"/>
              <a:gd name="connsiteX138" fmla="*/ 132253 w 1076325"/>
              <a:gd name="connsiteY138" fmla="*/ 2603137 h 2892425"/>
              <a:gd name="connsiteX139" fmla="*/ 132390 w 1076325"/>
              <a:gd name="connsiteY139" fmla="*/ 2603680 h 2892425"/>
              <a:gd name="connsiteX140" fmla="*/ 132306 w 1076325"/>
              <a:gd name="connsiteY140" fmla="*/ 2603257 h 2892425"/>
              <a:gd name="connsiteX141" fmla="*/ 138113 w 1076325"/>
              <a:gd name="connsiteY141" fmla="*/ 2616200 h 2892425"/>
              <a:gd name="connsiteX142" fmla="*/ 144463 w 1076325"/>
              <a:gd name="connsiteY142" fmla="*/ 2635250 h 2892425"/>
              <a:gd name="connsiteX143" fmla="*/ 157163 w 1076325"/>
              <a:gd name="connsiteY143" fmla="*/ 2654300 h 2892425"/>
              <a:gd name="connsiteX144" fmla="*/ 160338 w 1076325"/>
              <a:gd name="connsiteY144" fmla="*/ 2663825 h 2892425"/>
              <a:gd name="connsiteX145" fmla="*/ 169863 w 1076325"/>
              <a:gd name="connsiteY145" fmla="*/ 2667000 h 2892425"/>
              <a:gd name="connsiteX146" fmla="*/ 198438 w 1076325"/>
              <a:gd name="connsiteY146" fmla="*/ 2670175 h 2892425"/>
              <a:gd name="connsiteX147" fmla="*/ 214313 w 1076325"/>
              <a:gd name="connsiteY147" fmla="*/ 2673350 h 2892425"/>
              <a:gd name="connsiteX148" fmla="*/ 223838 w 1076325"/>
              <a:gd name="connsiteY148" fmla="*/ 2676525 h 2892425"/>
              <a:gd name="connsiteX149" fmla="*/ 246063 w 1076325"/>
              <a:gd name="connsiteY149" fmla="*/ 2679700 h 2892425"/>
              <a:gd name="connsiteX150" fmla="*/ 287338 w 1076325"/>
              <a:gd name="connsiteY150" fmla="*/ 2676525 h 2892425"/>
              <a:gd name="connsiteX151" fmla="*/ 306388 w 1076325"/>
              <a:gd name="connsiteY151" fmla="*/ 2670175 h 2892425"/>
              <a:gd name="connsiteX152" fmla="*/ 303213 w 1076325"/>
              <a:gd name="connsiteY152" fmla="*/ 2555875 h 2892425"/>
              <a:gd name="connsiteX153" fmla="*/ 300038 w 1076325"/>
              <a:gd name="connsiteY153" fmla="*/ 2540000 h 2892425"/>
              <a:gd name="connsiteX154" fmla="*/ 296573 w 1076325"/>
              <a:gd name="connsiteY154" fmla="*/ 2527785 h 2892425"/>
              <a:gd name="connsiteX155" fmla="*/ 297491 w 1076325"/>
              <a:gd name="connsiteY155" fmla="*/ 2533933 h 2892425"/>
              <a:gd name="connsiteX156" fmla="*/ 293688 w 1076325"/>
              <a:gd name="connsiteY156" fmla="*/ 2514600 h 2892425"/>
              <a:gd name="connsiteX157" fmla="*/ 290513 w 1076325"/>
              <a:gd name="connsiteY157" fmla="*/ 2451100 h 2892425"/>
              <a:gd name="connsiteX158" fmla="*/ 277813 w 1076325"/>
              <a:gd name="connsiteY158" fmla="*/ 2432050 h 2892425"/>
              <a:gd name="connsiteX159" fmla="*/ 268288 w 1076325"/>
              <a:gd name="connsiteY159" fmla="*/ 2413000 h 2892425"/>
              <a:gd name="connsiteX160" fmla="*/ 293688 w 1076325"/>
              <a:gd name="connsiteY160" fmla="*/ 2346325 h 2892425"/>
              <a:gd name="connsiteX161" fmla="*/ 325438 w 1076325"/>
              <a:gd name="connsiteY161" fmla="*/ 2349500 h 2892425"/>
              <a:gd name="connsiteX162" fmla="*/ 344488 w 1076325"/>
              <a:gd name="connsiteY162" fmla="*/ 2359025 h 2892425"/>
              <a:gd name="connsiteX163" fmla="*/ 354013 w 1076325"/>
              <a:gd name="connsiteY163" fmla="*/ 2362200 h 2892425"/>
              <a:gd name="connsiteX164" fmla="*/ 392113 w 1076325"/>
              <a:gd name="connsiteY164" fmla="*/ 2359025 h 2892425"/>
              <a:gd name="connsiteX165" fmla="*/ 401638 w 1076325"/>
              <a:gd name="connsiteY165" fmla="*/ 2355850 h 2892425"/>
              <a:gd name="connsiteX166" fmla="*/ 414338 w 1076325"/>
              <a:gd name="connsiteY166" fmla="*/ 2336800 h 2892425"/>
              <a:gd name="connsiteX167" fmla="*/ 430213 w 1076325"/>
              <a:gd name="connsiteY167" fmla="*/ 2314575 h 2892425"/>
              <a:gd name="connsiteX168" fmla="*/ 436563 w 1076325"/>
              <a:gd name="connsiteY168" fmla="*/ 2301875 h 2892425"/>
              <a:gd name="connsiteX169" fmla="*/ 433388 w 1076325"/>
              <a:gd name="connsiteY169" fmla="*/ 2273300 h 2892425"/>
              <a:gd name="connsiteX170" fmla="*/ 427038 w 1076325"/>
              <a:gd name="connsiteY170" fmla="*/ 2241550 h 2892425"/>
              <a:gd name="connsiteX171" fmla="*/ 436563 w 1076325"/>
              <a:gd name="connsiteY171" fmla="*/ 2235200 h 2892425"/>
              <a:gd name="connsiteX172" fmla="*/ 446088 w 1076325"/>
              <a:gd name="connsiteY172" fmla="*/ 2225675 h 2892425"/>
              <a:gd name="connsiteX173" fmla="*/ 458788 w 1076325"/>
              <a:gd name="connsiteY173" fmla="*/ 2209800 h 2892425"/>
              <a:gd name="connsiteX174" fmla="*/ 468313 w 1076325"/>
              <a:gd name="connsiteY174" fmla="*/ 2197100 h 2892425"/>
              <a:gd name="connsiteX175" fmla="*/ 477838 w 1076325"/>
              <a:gd name="connsiteY175" fmla="*/ 2187575 h 2892425"/>
              <a:gd name="connsiteX176" fmla="*/ 481013 w 1076325"/>
              <a:gd name="connsiteY176" fmla="*/ 2178050 h 2892425"/>
              <a:gd name="connsiteX177" fmla="*/ 487363 w 1076325"/>
              <a:gd name="connsiteY177" fmla="*/ 2168525 h 2892425"/>
              <a:gd name="connsiteX178" fmla="*/ 490538 w 1076325"/>
              <a:gd name="connsiteY178" fmla="*/ 1946275 h 2892425"/>
              <a:gd name="connsiteX179" fmla="*/ 493713 w 1076325"/>
              <a:gd name="connsiteY179" fmla="*/ 1936750 h 2892425"/>
              <a:gd name="connsiteX180" fmla="*/ 503238 w 1076325"/>
              <a:gd name="connsiteY180" fmla="*/ 1927225 h 2892425"/>
              <a:gd name="connsiteX181" fmla="*/ 509588 w 1076325"/>
              <a:gd name="connsiteY181" fmla="*/ 1898650 h 2892425"/>
              <a:gd name="connsiteX182" fmla="*/ 515938 w 1076325"/>
              <a:gd name="connsiteY182" fmla="*/ 1873250 h 2892425"/>
              <a:gd name="connsiteX183" fmla="*/ 519113 w 1076325"/>
              <a:gd name="connsiteY183" fmla="*/ 1851025 h 2892425"/>
              <a:gd name="connsiteX184" fmla="*/ 528638 w 1076325"/>
              <a:gd name="connsiteY184" fmla="*/ 1844675 h 2892425"/>
              <a:gd name="connsiteX185" fmla="*/ 538163 w 1076325"/>
              <a:gd name="connsiteY185" fmla="*/ 1851025 h 2892425"/>
              <a:gd name="connsiteX186" fmla="*/ 547688 w 1076325"/>
              <a:gd name="connsiteY186" fmla="*/ 1870075 h 2892425"/>
              <a:gd name="connsiteX187" fmla="*/ 550863 w 1076325"/>
              <a:gd name="connsiteY187" fmla="*/ 1892300 h 2892425"/>
              <a:gd name="connsiteX188" fmla="*/ 554038 w 1076325"/>
              <a:gd name="connsiteY188" fmla="*/ 1905000 h 2892425"/>
              <a:gd name="connsiteX189" fmla="*/ 560388 w 1076325"/>
              <a:gd name="connsiteY189" fmla="*/ 1968500 h 2892425"/>
              <a:gd name="connsiteX190" fmla="*/ 566738 w 1076325"/>
              <a:gd name="connsiteY190" fmla="*/ 1997075 h 2892425"/>
              <a:gd name="connsiteX191" fmla="*/ 569913 w 1076325"/>
              <a:gd name="connsiteY191" fmla="*/ 2006600 h 2892425"/>
              <a:gd name="connsiteX192" fmla="*/ 576263 w 1076325"/>
              <a:gd name="connsiteY192" fmla="*/ 2035175 h 2892425"/>
              <a:gd name="connsiteX193" fmla="*/ 579438 w 1076325"/>
              <a:gd name="connsiteY193" fmla="*/ 2060575 h 2892425"/>
              <a:gd name="connsiteX194" fmla="*/ 585788 w 1076325"/>
              <a:gd name="connsiteY194" fmla="*/ 2070100 h 2892425"/>
              <a:gd name="connsiteX195" fmla="*/ 604838 w 1076325"/>
              <a:gd name="connsiteY195" fmla="*/ 2105025 h 2892425"/>
              <a:gd name="connsiteX196" fmla="*/ 608013 w 1076325"/>
              <a:gd name="connsiteY196" fmla="*/ 2124075 h 2892425"/>
              <a:gd name="connsiteX197" fmla="*/ 611188 w 1076325"/>
              <a:gd name="connsiteY197" fmla="*/ 2133600 h 2892425"/>
              <a:gd name="connsiteX198" fmla="*/ 617538 w 1076325"/>
              <a:gd name="connsiteY198" fmla="*/ 2165350 h 2892425"/>
              <a:gd name="connsiteX199" fmla="*/ 623888 w 1076325"/>
              <a:gd name="connsiteY199" fmla="*/ 2174875 h 2892425"/>
              <a:gd name="connsiteX200" fmla="*/ 630238 w 1076325"/>
              <a:gd name="connsiteY200" fmla="*/ 2193925 h 2892425"/>
              <a:gd name="connsiteX201" fmla="*/ 633413 w 1076325"/>
              <a:gd name="connsiteY201" fmla="*/ 2206625 h 2892425"/>
              <a:gd name="connsiteX202" fmla="*/ 639763 w 1076325"/>
              <a:gd name="connsiteY202" fmla="*/ 2216150 h 2892425"/>
              <a:gd name="connsiteX203" fmla="*/ 646113 w 1076325"/>
              <a:gd name="connsiteY203" fmla="*/ 2235200 h 2892425"/>
              <a:gd name="connsiteX204" fmla="*/ 687388 w 1076325"/>
              <a:gd name="connsiteY204" fmla="*/ 2238375 h 2892425"/>
              <a:gd name="connsiteX205" fmla="*/ 706438 w 1076325"/>
              <a:gd name="connsiteY205" fmla="*/ 2244725 h 2892425"/>
              <a:gd name="connsiteX206" fmla="*/ 709613 w 1076325"/>
              <a:gd name="connsiteY206" fmla="*/ 2257425 h 2892425"/>
              <a:gd name="connsiteX207" fmla="*/ 715963 w 1076325"/>
              <a:gd name="connsiteY207" fmla="*/ 2276475 h 2892425"/>
              <a:gd name="connsiteX208" fmla="*/ 722313 w 1076325"/>
              <a:gd name="connsiteY208" fmla="*/ 2327275 h 2892425"/>
              <a:gd name="connsiteX209" fmla="*/ 725488 w 1076325"/>
              <a:gd name="connsiteY209" fmla="*/ 2409825 h 2892425"/>
              <a:gd name="connsiteX210" fmla="*/ 735013 w 1076325"/>
              <a:gd name="connsiteY210" fmla="*/ 2447925 h 2892425"/>
              <a:gd name="connsiteX211" fmla="*/ 738188 w 1076325"/>
              <a:gd name="connsiteY211" fmla="*/ 2460625 h 2892425"/>
              <a:gd name="connsiteX212" fmla="*/ 741363 w 1076325"/>
              <a:gd name="connsiteY212" fmla="*/ 2476500 h 2892425"/>
              <a:gd name="connsiteX213" fmla="*/ 747713 w 1076325"/>
              <a:gd name="connsiteY213" fmla="*/ 2486025 h 2892425"/>
              <a:gd name="connsiteX214" fmla="*/ 754063 w 1076325"/>
              <a:gd name="connsiteY214" fmla="*/ 2505075 h 2892425"/>
              <a:gd name="connsiteX215" fmla="*/ 757238 w 1076325"/>
              <a:gd name="connsiteY215" fmla="*/ 2514600 h 2892425"/>
              <a:gd name="connsiteX216" fmla="*/ 760413 w 1076325"/>
              <a:gd name="connsiteY216" fmla="*/ 2524125 h 2892425"/>
              <a:gd name="connsiteX217" fmla="*/ 766763 w 1076325"/>
              <a:gd name="connsiteY217" fmla="*/ 2574925 h 2892425"/>
              <a:gd name="connsiteX218" fmla="*/ 776288 w 1076325"/>
              <a:gd name="connsiteY218" fmla="*/ 2609850 h 2892425"/>
              <a:gd name="connsiteX219" fmla="*/ 779463 w 1076325"/>
              <a:gd name="connsiteY219" fmla="*/ 2622550 h 2892425"/>
              <a:gd name="connsiteX220" fmla="*/ 776288 w 1076325"/>
              <a:gd name="connsiteY220" fmla="*/ 2698750 h 2892425"/>
              <a:gd name="connsiteX221" fmla="*/ 773113 w 1076325"/>
              <a:gd name="connsiteY221" fmla="*/ 2711450 h 2892425"/>
              <a:gd name="connsiteX222" fmla="*/ 769938 w 1076325"/>
              <a:gd name="connsiteY222" fmla="*/ 2800350 h 2892425"/>
              <a:gd name="connsiteX223" fmla="*/ 773113 w 1076325"/>
              <a:gd name="connsiteY223" fmla="*/ 2841625 h 2892425"/>
              <a:gd name="connsiteX224" fmla="*/ 788988 w 1076325"/>
              <a:gd name="connsiteY224" fmla="*/ 2844800 h 2892425"/>
              <a:gd name="connsiteX225" fmla="*/ 808038 w 1076325"/>
              <a:gd name="connsiteY225" fmla="*/ 2851150 h 2892425"/>
              <a:gd name="connsiteX226" fmla="*/ 817563 w 1076325"/>
              <a:gd name="connsiteY226" fmla="*/ 2854325 h 2892425"/>
              <a:gd name="connsiteX227" fmla="*/ 827088 w 1076325"/>
              <a:gd name="connsiteY227" fmla="*/ 2860675 h 2892425"/>
              <a:gd name="connsiteX228" fmla="*/ 846138 w 1076325"/>
              <a:gd name="connsiteY228" fmla="*/ 2867025 h 2892425"/>
              <a:gd name="connsiteX229" fmla="*/ 855663 w 1076325"/>
              <a:gd name="connsiteY229" fmla="*/ 2870200 h 2892425"/>
              <a:gd name="connsiteX230" fmla="*/ 871538 w 1076325"/>
              <a:gd name="connsiteY230" fmla="*/ 2873375 h 2892425"/>
              <a:gd name="connsiteX231" fmla="*/ 890588 w 1076325"/>
              <a:gd name="connsiteY231" fmla="*/ 2876550 h 2892425"/>
              <a:gd name="connsiteX232" fmla="*/ 903288 w 1076325"/>
              <a:gd name="connsiteY232" fmla="*/ 2879725 h 2892425"/>
              <a:gd name="connsiteX233" fmla="*/ 989013 w 1076325"/>
              <a:gd name="connsiteY233" fmla="*/ 2886075 h 2892425"/>
              <a:gd name="connsiteX234" fmla="*/ 1020763 w 1076325"/>
              <a:gd name="connsiteY234" fmla="*/ 2882900 h 2892425"/>
              <a:gd name="connsiteX235" fmla="*/ 1030288 w 1076325"/>
              <a:gd name="connsiteY235" fmla="*/ 2879725 h 2892425"/>
              <a:gd name="connsiteX236" fmla="*/ 1033463 w 1076325"/>
              <a:gd name="connsiteY236" fmla="*/ 2870200 h 2892425"/>
              <a:gd name="connsiteX237" fmla="*/ 1049338 w 1076325"/>
              <a:gd name="connsiteY237" fmla="*/ 2851150 h 2892425"/>
              <a:gd name="connsiteX238" fmla="*/ 1046163 w 1076325"/>
              <a:gd name="connsiteY238" fmla="*/ 2819400 h 2892425"/>
              <a:gd name="connsiteX239" fmla="*/ 1036638 w 1076325"/>
              <a:gd name="connsiteY239" fmla="*/ 2813050 h 2892425"/>
              <a:gd name="connsiteX240" fmla="*/ 1017588 w 1076325"/>
              <a:gd name="connsiteY240" fmla="*/ 2806700 h 2892425"/>
              <a:gd name="connsiteX241" fmla="*/ 1008063 w 1076325"/>
              <a:gd name="connsiteY241" fmla="*/ 2797175 h 2892425"/>
              <a:gd name="connsiteX242" fmla="*/ 998538 w 1076325"/>
              <a:gd name="connsiteY242" fmla="*/ 2794000 h 2892425"/>
              <a:gd name="connsiteX243" fmla="*/ 995363 w 1076325"/>
              <a:gd name="connsiteY243" fmla="*/ 2784475 h 2892425"/>
              <a:gd name="connsiteX244" fmla="*/ 976313 w 1076325"/>
              <a:gd name="connsiteY244" fmla="*/ 2765425 h 2892425"/>
              <a:gd name="connsiteX245" fmla="*/ 966788 w 1076325"/>
              <a:gd name="connsiteY245" fmla="*/ 2736850 h 2892425"/>
              <a:gd name="connsiteX246" fmla="*/ 963613 w 1076325"/>
              <a:gd name="connsiteY246" fmla="*/ 2727325 h 2892425"/>
              <a:gd name="connsiteX247" fmla="*/ 957263 w 1076325"/>
              <a:gd name="connsiteY247" fmla="*/ 2689225 h 2892425"/>
              <a:gd name="connsiteX248" fmla="*/ 954088 w 1076325"/>
              <a:gd name="connsiteY248" fmla="*/ 2670175 h 2892425"/>
              <a:gd name="connsiteX249" fmla="*/ 941388 w 1076325"/>
              <a:gd name="connsiteY249" fmla="*/ 2651125 h 2892425"/>
              <a:gd name="connsiteX250" fmla="*/ 928688 w 1076325"/>
              <a:gd name="connsiteY250" fmla="*/ 2622550 h 2892425"/>
              <a:gd name="connsiteX251" fmla="*/ 919163 w 1076325"/>
              <a:gd name="connsiteY251" fmla="*/ 2616200 h 2892425"/>
              <a:gd name="connsiteX252" fmla="*/ 912813 w 1076325"/>
              <a:gd name="connsiteY252" fmla="*/ 2606675 h 2892425"/>
              <a:gd name="connsiteX253" fmla="*/ 909638 w 1076325"/>
              <a:gd name="connsiteY253" fmla="*/ 2597150 h 2892425"/>
              <a:gd name="connsiteX254" fmla="*/ 896938 w 1076325"/>
              <a:gd name="connsiteY254" fmla="*/ 2578100 h 2892425"/>
              <a:gd name="connsiteX255" fmla="*/ 890588 w 1076325"/>
              <a:gd name="connsiteY255" fmla="*/ 2559050 h 2892425"/>
              <a:gd name="connsiteX256" fmla="*/ 893763 w 1076325"/>
              <a:gd name="connsiteY256" fmla="*/ 2479675 h 2892425"/>
              <a:gd name="connsiteX257" fmla="*/ 896938 w 1076325"/>
              <a:gd name="connsiteY257" fmla="*/ 2460625 h 2892425"/>
              <a:gd name="connsiteX258" fmla="*/ 903288 w 1076325"/>
              <a:gd name="connsiteY258" fmla="*/ 2432050 h 2892425"/>
              <a:gd name="connsiteX259" fmla="*/ 909638 w 1076325"/>
              <a:gd name="connsiteY259" fmla="*/ 2397125 h 2892425"/>
              <a:gd name="connsiteX260" fmla="*/ 912813 w 1076325"/>
              <a:gd name="connsiteY260" fmla="*/ 2295525 h 2892425"/>
              <a:gd name="connsiteX261" fmla="*/ 919163 w 1076325"/>
              <a:gd name="connsiteY261" fmla="*/ 2266950 h 2892425"/>
              <a:gd name="connsiteX262" fmla="*/ 925513 w 1076325"/>
              <a:gd name="connsiteY262" fmla="*/ 2235200 h 2892425"/>
              <a:gd name="connsiteX263" fmla="*/ 935038 w 1076325"/>
              <a:gd name="connsiteY263" fmla="*/ 2187575 h 2892425"/>
              <a:gd name="connsiteX264" fmla="*/ 944563 w 1076325"/>
              <a:gd name="connsiteY264" fmla="*/ 2181225 h 2892425"/>
              <a:gd name="connsiteX265" fmla="*/ 947738 w 1076325"/>
              <a:gd name="connsiteY265" fmla="*/ 2171700 h 2892425"/>
              <a:gd name="connsiteX266" fmla="*/ 966788 w 1076325"/>
              <a:gd name="connsiteY266" fmla="*/ 2155825 h 2892425"/>
              <a:gd name="connsiteX267" fmla="*/ 976313 w 1076325"/>
              <a:gd name="connsiteY267" fmla="*/ 2117725 h 2892425"/>
              <a:gd name="connsiteX268" fmla="*/ 979488 w 1076325"/>
              <a:gd name="connsiteY268" fmla="*/ 2108200 h 2892425"/>
              <a:gd name="connsiteX269" fmla="*/ 985838 w 1076325"/>
              <a:gd name="connsiteY269" fmla="*/ 2079625 h 2892425"/>
              <a:gd name="connsiteX270" fmla="*/ 992188 w 1076325"/>
              <a:gd name="connsiteY270" fmla="*/ 2070100 h 2892425"/>
              <a:gd name="connsiteX271" fmla="*/ 989013 w 1076325"/>
              <a:gd name="connsiteY271" fmla="*/ 2022475 h 2892425"/>
              <a:gd name="connsiteX272" fmla="*/ 985838 w 1076325"/>
              <a:gd name="connsiteY272" fmla="*/ 2012950 h 2892425"/>
              <a:gd name="connsiteX273" fmla="*/ 982663 w 1076325"/>
              <a:gd name="connsiteY273" fmla="*/ 1997075 h 2892425"/>
              <a:gd name="connsiteX274" fmla="*/ 979488 w 1076325"/>
              <a:gd name="connsiteY274" fmla="*/ 1978025 h 2892425"/>
              <a:gd name="connsiteX275" fmla="*/ 973138 w 1076325"/>
              <a:gd name="connsiteY275" fmla="*/ 1958975 h 2892425"/>
              <a:gd name="connsiteX276" fmla="*/ 969963 w 1076325"/>
              <a:gd name="connsiteY276" fmla="*/ 1917700 h 2892425"/>
              <a:gd name="connsiteX277" fmla="*/ 966788 w 1076325"/>
              <a:gd name="connsiteY277" fmla="*/ 1908175 h 2892425"/>
              <a:gd name="connsiteX278" fmla="*/ 963613 w 1076325"/>
              <a:gd name="connsiteY278" fmla="*/ 1885950 h 2892425"/>
              <a:gd name="connsiteX279" fmla="*/ 954088 w 1076325"/>
              <a:gd name="connsiteY279" fmla="*/ 1854200 h 2892425"/>
              <a:gd name="connsiteX280" fmla="*/ 950913 w 1076325"/>
              <a:gd name="connsiteY280" fmla="*/ 1841500 h 2892425"/>
              <a:gd name="connsiteX281" fmla="*/ 941388 w 1076325"/>
              <a:gd name="connsiteY281" fmla="*/ 1828800 h 2892425"/>
              <a:gd name="connsiteX282" fmla="*/ 931863 w 1076325"/>
              <a:gd name="connsiteY282" fmla="*/ 1809750 h 2892425"/>
              <a:gd name="connsiteX283" fmla="*/ 928688 w 1076325"/>
              <a:gd name="connsiteY283" fmla="*/ 1800225 h 2892425"/>
              <a:gd name="connsiteX284" fmla="*/ 919163 w 1076325"/>
              <a:gd name="connsiteY284" fmla="*/ 1790700 h 2892425"/>
              <a:gd name="connsiteX285" fmla="*/ 912813 w 1076325"/>
              <a:gd name="connsiteY285" fmla="*/ 1781175 h 2892425"/>
              <a:gd name="connsiteX286" fmla="*/ 903288 w 1076325"/>
              <a:gd name="connsiteY286" fmla="*/ 1758950 h 2892425"/>
              <a:gd name="connsiteX287" fmla="*/ 893763 w 1076325"/>
              <a:gd name="connsiteY287" fmla="*/ 1739900 h 2892425"/>
              <a:gd name="connsiteX288" fmla="*/ 887413 w 1076325"/>
              <a:gd name="connsiteY288" fmla="*/ 1666875 h 2892425"/>
              <a:gd name="connsiteX289" fmla="*/ 884238 w 1076325"/>
              <a:gd name="connsiteY289" fmla="*/ 1657350 h 2892425"/>
              <a:gd name="connsiteX290" fmla="*/ 881063 w 1076325"/>
              <a:gd name="connsiteY290" fmla="*/ 1641475 h 2892425"/>
              <a:gd name="connsiteX291" fmla="*/ 874713 w 1076325"/>
              <a:gd name="connsiteY291" fmla="*/ 1622425 h 2892425"/>
              <a:gd name="connsiteX292" fmla="*/ 871538 w 1076325"/>
              <a:gd name="connsiteY292" fmla="*/ 1612900 h 2892425"/>
              <a:gd name="connsiteX293" fmla="*/ 868363 w 1076325"/>
              <a:gd name="connsiteY293" fmla="*/ 1600200 h 2892425"/>
              <a:gd name="connsiteX294" fmla="*/ 871538 w 1076325"/>
              <a:gd name="connsiteY294" fmla="*/ 1590675 h 2892425"/>
              <a:gd name="connsiteX295" fmla="*/ 862013 w 1076325"/>
              <a:gd name="connsiteY295" fmla="*/ 1568450 h 2892425"/>
              <a:gd name="connsiteX296" fmla="*/ 858838 w 1076325"/>
              <a:gd name="connsiteY296" fmla="*/ 1558925 h 2892425"/>
              <a:gd name="connsiteX297" fmla="*/ 846138 w 1076325"/>
              <a:gd name="connsiteY297" fmla="*/ 1539875 h 2892425"/>
              <a:gd name="connsiteX298" fmla="*/ 846138 w 1076325"/>
              <a:gd name="connsiteY298" fmla="*/ 1454150 h 2892425"/>
              <a:gd name="connsiteX299" fmla="*/ 852488 w 1076325"/>
              <a:gd name="connsiteY299" fmla="*/ 1435100 h 2892425"/>
              <a:gd name="connsiteX300" fmla="*/ 858838 w 1076325"/>
              <a:gd name="connsiteY300" fmla="*/ 1352550 h 2892425"/>
              <a:gd name="connsiteX301" fmla="*/ 862013 w 1076325"/>
              <a:gd name="connsiteY301" fmla="*/ 1336675 h 2892425"/>
              <a:gd name="connsiteX302" fmla="*/ 865188 w 1076325"/>
              <a:gd name="connsiteY302" fmla="*/ 1311275 h 2892425"/>
              <a:gd name="connsiteX303" fmla="*/ 868363 w 1076325"/>
              <a:gd name="connsiteY303" fmla="*/ 1298575 h 2892425"/>
              <a:gd name="connsiteX304" fmla="*/ 871538 w 1076325"/>
              <a:gd name="connsiteY304" fmla="*/ 1279525 h 2892425"/>
              <a:gd name="connsiteX305" fmla="*/ 871538 w 1076325"/>
              <a:gd name="connsiteY305" fmla="*/ 1028700 h 2892425"/>
              <a:gd name="connsiteX306" fmla="*/ 862013 w 1076325"/>
              <a:gd name="connsiteY306" fmla="*/ 974725 h 2892425"/>
              <a:gd name="connsiteX307" fmla="*/ 858838 w 1076325"/>
              <a:gd name="connsiteY307" fmla="*/ 962025 h 2892425"/>
              <a:gd name="connsiteX308" fmla="*/ 862013 w 1076325"/>
              <a:gd name="connsiteY308" fmla="*/ 768350 h 2892425"/>
              <a:gd name="connsiteX309" fmla="*/ 868363 w 1076325"/>
              <a:gd name="connsiteY309" fmla="*/ 749300 h 2892425"/>
              <a:gd name="connsiteX310" fmla="*/ 877888 w 1076325"/>
              <a:gd name="connsiteY310" fmla="*/ 730250 h 2892425"/>
              <a:gd name="connsiteX311" fmla="*/ 887413 w 1076325"/>
              <a:gd name="connsiteY311" fmla="*/ 723900 h 2892425"/>
              <a:gd name="connsiteX312" fmla="*/ 893763 w 1076325"/>
              <a:gd name="connsiteY312" fmla="*/ 704850 h 2892425"/>
              <a:gd name="connsiteX313" fmla="*/ 884238 w 1076325"/>
              <a:gd name="connsiteY313" fmla="*/ 635000 h 2892425"/>
              <a:gd name="connsiteX314" fmla="*/ 874713 w 1076325"/>
              <a:gd name="connsiteY314" fmla="*/ 625475 h 2892425"/>
              <a:gd name="connsiteX315" fmla="*/ 865188 w 1076325"/>
              <a:gd name="connsiteY315" fmla="*/ 622300 h 2892425"/>
              <a:gd name="connsiteX316" fmla="*/ 855663 w 1076325"/>
              <a:gd name="connsiteY316" fmla="*/ 612775 h 2892425"/>
              <a:gd name="connsiteX317" fmla="*/ 842963 w 1076325"/>
              <a:gd name="connsiteY317" fmla="*/ 590550 h 2892425"/>
              <a:gd name="connsiteX318" fmla="*/ 839788 w 1076325"/>
              <a:gd name="connsiteY318" fmla="*/ 581025 h 2892425"/>
              <a:gd name="connsiteX319" fmla="*/ 827088 w 1076325"/>
              <a:gd name="connsiteY319" fmla="*/ 561975 h 2892425"/>
              <a:gd name="connsiteX320" fmla="*/ 817563 w 1076325"/>
              <a:gd name="connsiteY320" fmla="*/ 542925 h 2892425"/>
              <a:gd name="connsiteX321" fmla="*/ 811213 w 1076325"/>
              <a:gd name="connsiteY321" fmla="*/ 520700 h 2892425"/>
              <a:gd name="connsiteX322" fmla="*/ 804863 w 1076325"/>
              <a:gd name="connsiteY322" fmla="*/ 501650 h 2892425"/>
              <a:gd name="connsiteX323" fmla="*/ 782638 w 1076325"/>
              <a:gd name="connsiteY323" fmla="*/ 479425 h 2892425"/>
              <a:gd name="connsiteX324" fmla="*/ 773113 w 1076325"/>
              <a:gd name="connsiteY324" fmla="*/ 473075 h 2892425"/>
              <a:gd name="connsiteX325" fmla="*/ 754063 w 1076325"/>
              <a:gd name="connsiteY325" fmla="*/ 466725 h 2892425"/>
              <a:gd name="connsiteX326" fmla="*/ 744538 w 1076325"/>
              <a:gd name="connsiteY326" fmla="*/ 457200 h 2892425"/>
              <a:gd name="connsiteX327" fmla="*/ 735013 w 1076325"/>
              <a:gd name="connsiteY327" fmla="*/ 454025 h 2892425"/>
              <a:gd name="connsiteX328" fmla="*/ 725488 w 1076325"/>
              <a:gd name="connsiteY328" fmla="*/ 447675 h 2892425"/>
              <a:gd name="connsiteX329" fmla="*/ 715963 w 1076325"/>
              <a:gd name="connsiteY329" fmla="*/ 425450 h 2892425"/>
              <a:gd name="connsiteX330" fmla="*/ 709613 w 1076325"/>
              <a:gd name="connsiteY330" fmla="*/ 415925 h 2892425"/>
              <a:gd name="connsiteX331" fmla="*/ 703263 w 1076325"/>
              <a:gd name="connsiteY331" fmla="*/ 396875 h 2892425"/>
              <a:gd name="connsiteX332" fmla="*/ 700088 w 1076325"/>
              <a:gd name="connsiteY332" fmla="*/ 387350 h 2892425"/>
              <a:gd name="connsiteX333" fmla="*/ 703263 w 1076325"/>
              <a:gd name="connsiteY333" fmla="*/ 346075 h 2892425"/>
              <a:gd name="connsiteX334" fmla="*/ 715963 w 1076325"/>
              <a:gd name="connsiteY334" fmla="*/ 323850 h 2892425"/>
              <a:gd name="connsiteX335" fmla="*/ 719138 w 1076325"/>
              <a:gd name="connsiteY335" fmla="*/ 314325 h 2892425"/>
              <a:gd name="connsiteX336" fmla="*/ 725488 w 1076325"/>
              <a:gd name="connsiteY336" fmla="*/ 304800 h 2892425"/>
              <a:gd name="connsiteX337" fmla="*/ 728663 w 1076325"/>
              <a:gd name="connsiteY337" fmla="*/ 295275 h 2892425"/>
              <a:gd name="connsiteX338" fmla="*/ 738188 w 1076325"/>
              <a:gd name="connsiteY338" fmla="*/ 276225 h 2892425"/>
              <a:gd name="connsiteX339" fmla="*/ 744538 w 1076325"/>
              <a:gd name="connsiteY339" fmla="*/ 168275 h 2892425"/>
              <a:gd name="connsiteX340" fmla="*/ 747713 w 1076325"/>
              <a:gd name="connsiteY340" fmla="*/ 136525 h 2892425"/>
              <a:gd name="connsiteX341" fmla="*/ 744538 w 1076325"/>
              <a:gd name="connsiteY341" fmla="*/ 98425 h 2892425"/>
              <a:gd name="connsiteX342" fmla="*/ 741363 w 1076325"/>
              <a:gd name="connsiteY342" fmla="*/ 88900 h 2892425"/>
              <a:gd name="connsiteX343" fmla="*/ 722313 w 1076325"/>
              <a:gd name="connsiteY343" fmla="*/ 79375 h 2892425"/>
              <a:gd name="connsiteX344" fmla="*/ 693738 w 1076325"/>
              <a:gd name="connsiteY344" fmla="*/ 63500 h 2892425"/>
              <a:gd name="connsiteX345" fmla="*/ 690563 w 1076325"/>
              <a:gd name="connsiteY345" fmla="*/ 47625 h 2892425"/>
              <a:gd name="connsiteX346" fmla="*/ 684213 w 1076325"/>
              <a:gd name="connsiteY346" fmla="*/ 38100 h 2892425"/>
              <a:gd name="connsiteX347" fmla="*/ 681038 w 1076325"/>
              <a:gd name="connsiteY347" fmla="*/ 28575 h 2892425"/>
              <a:gd name="connsiteX348" fmla="*/ 674688 w 1076325"/>
              <a:gd name="connsiteY348" fmla="*/ 19050 h 2892425"/>
              <a:gd name="connsiteX349" fmla="*/ 671513 w 1076325"/>
              <a:gd name="connsiteY349" fmla="*/ 9525 h 2892425"/>
              <a:gd name="connsiteX350" fmla="*/ 661988 w 1076325"/>
              <a:gd name="connsiteY350" fmla="*/ 3175 h 2892425"/>
              <a:gd name="connsiteX351" fmla="*/ 0 w 1076325"/>
              <a:gd name="connsiteY351" fmla="*/ 0 h 2892425"/>
              <a:gd name="connsiteX352" fmla="*/ 1076325 w 1076325"/>
              <a:gd name="connsiteY352" fmla="*/ 0 h 2892425"/>
              <a:gd name="connsiteX353" fmla="*/ 1076325 w 1076325"/>
              <a:gd name="connsiteY353" fmla="*/ 2892425 h 2892425"/>
              <a:gd name="connsiteX354" fmla="*/ 0 w 1076325"/>
              <a:gd name="connsiteY354" fmla="*/ 2892425 h 28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076325" h="2892425">
                <a:moveTo>
                  <a:pt x="297491" y="2533933"/>
                </a:moveTo>
                <a:lnTo>
                  <a:pt x="298245" y="2537762"/>
                </a:lnTo>
                <a:cubicBezTo>
                  <a:pt x="298626" y="2539836"/>
                  <a:pt x="298139" y="2537521"/>
                  <a:pt x="297591" y="2534598"/>
                </a:cubicBezTo>
                <a:close/>
                <a:moveTo>
                  <a:pt x="661988" y="3175"/>
                </a:moveTo>
                <a:cubicBezTo>
                  <a:pt x="652463" y="4233"/>
                  <a:pt x="642987" y="5915"/>
                  <a:pt x="633413" y="6350"/>
                </a:cubicBezTo>
                <a:cubicBezTo>
                  <a:pt x="596394" y="8033"/>
                  <a:pt x="559236" y="6683"/>
                  <a:pt x="522288" y="9525"/>
                </a:cubicBezTo>
                <a:cubicBezTo>
                  <a:pt x="517569" y="9888"/>
                  <a:pt x="513938" y="14011"/>
                  <a:pt x="509588" y="15875"/>
                </a:cubicBezTo>
                <a:cubicBezTo>
                  <a:pt x="506512" y="17193"/>
                  <a:pt x="503238" y="17992"/>
                  <a:pt x="500063" y="19050"/>
                </a:cubicBezTo>
                <a:cubicBezTo>
                  <a:pt x="499005" y="22225"/>
                  <a:pt x="498979" y="25962"/>
                  <a:pt x="496888" y="28575"/>
                </a:cubicBezTo>
                <a:cubicBezTo>
                  <a:pt x="494504" y="31555"/>
                  <a:pt x="490416" y="32635"/>
                  <a:pt x="487363" y="34925"/>
                </a:cubicBezTo>
                <a:cubicBezTo>
                  <a:pt x="486166" y="35823"/>
                  <a:pt x="468313" y="37042"/>
                  <a:pt x="461963" y="44450"/>
                </a:cubicBezTo>
                <a:cubicBezTo>
                  <a:pt x="455613" y="51858"/>
                  <a:pt x="458354" y="70284"/>
                  <a:pt x="449263" y="79375"/>
                </a:cubicBezTo>
                <a:cubicBezTo>
                  <a:pt x="446565" y="82073"/>
                  <a:pt x="442913" y="83608"/>
                  <a:pt x="439738" y="85725"/>
                </a:cubicBezTo>
                <a:cubicBezTo>
                  <a:pt x="438680" y="89958"/>
                  <a:pt x="439289" y="95018"/>
                  <a:pt x="436563" y="98425"/>
                </a:cubicBezTo>
                <a:cubicBezTo>
                  <a:pt x="434472" y="101038"/>
                  <a:pt x="429651" y="99509"/>
                  <a:pt x="427038" y="101600"/>
                </a:cubicBezTo>
                <a:cubicBezTo>
                  <a:pt x="424058" y="103984"/>
                  <a:pt x="422805" y="107950"/>
                  <a:pt x="420688" y="111125"/>
                </a:cubicBezTo>
                <a:cubicBezTo>
                  <a:pt x="419630" y="116417"/>
                  <a:pt x="418822" y="121765"/>
                  <a:pt x="417513" y="127000"/>
                </a:cubicBezTo>
                <a:cubicBezTo>
                  <a:pt x="416701" y="130247"/>
                  <a:pt x="415091" y="133264"/>
                  <a:pt x="414338" y="136525"/>
                </a:cubicBezTo>
                <a:cubicBezTo>
                  <a:pt x="411911" y="147042"/>
                  <a:pt x="410606" y="157804"/>
                  <a:pt x="407988" y="168275"/>
                </a:cubicBezTo>
                <a:cubicBezTo>
                  <a:pt x="406930" y="172508"/>
                  <a:pt x="406067" y="176795"/>
                  <a:pt x="404813" y="180975"/>
                </a:cubicBezTo>
                <a:cubicBezTo>
                  <a:pt x="402890" y="187386"/>
                  <a:pt x="398463" y="200025"/>
                  <a:pt x="398463" y="200025"/>
                </a:cubicBezTo>
                <a:cubicBezTo>
                  <a:pt x="399521" y="214842"/>
                  <a:pt x="399902" y="229722"/>
                  <a:pt x="401638" y="244475"/>
                </a:cubicBezTo>
                <a:cubicBezTo>
                  <a:pt x="402029" y="247799"/>
                  <a:pt x="402722" y="251387"/>
                  <a:pt x="404813" y="254000"/>
                </a:cubicBezTo>
                <a:cubicBezTo>
                  <a:pt x="409289" y="259595"/>
                  <a:pt x="417588" y="261433"/>
                  <a:pt x="423863" y="263525"/>
                </a:cubicBezTo>
                <a:cubicBezTo>
                  <a:pt x="424921" y="267758"/>
                  <a:pt x="425839" y="272029"/>
                  <a:pt x="427038" y="276225"/>
                </a:cubicBezTo>
                <a:cubicBezTo>
                  <a:pt x="427957" y="279443"/>
                  <a:pt x="430213" y="282403"/>
                  <a:pt x="430213" y="285750"/>
                </a:cubicBezTo>
                <a:cubicBezTo>
                  <a:pt x="430213" y="302716"/>
                  <a:pt x="428339" y="319634"/>
                  <a:pt x="427038" y="336550"/>
                </a:cubicBezTo>
                <a:cubicBezTo>
                  <a:pt x="426222" y="347155"/>
                  <a:pt x="429222" y="359113"/>
                  <a:pt x="423863" y="368300"/>
                </a:cubicBezTo>
                <a:cubicBezTo>
                  <a:pt x="420490" y="374082"/>
                  <a:pt x="404813" y="374650"/>
                  <a:pt x="404813" y="374650"/>
                </a:cubicBezTo>
                <a:cubicBezTo>
                  <a:pt x="393080" y="392249"/>
                  <a:pt x="405176" y="378329"/>
                  <a:pt x="388938" y="387350"/>
                </a:cubicBezTo>
                <a:cubicBezTo>
                  <a:pt x="369770" y="397999"/>
                  <a:pt x="374345" y="399537"/>
                  <a:pt x="357188" y="406400"/>
                </a:cubicBezTo>
                <a:cubicBezTo>
                  <a:pt x="350973" y="408886"/>
                  <a:pt x="344488" y="410633"/>
                  <a:pt x="338138" y="412750"/>
                </a:cubicBezTo>
                <a:cubicBezTo>
                  <a:pt x="334963" y="413808"/>
                  <a:pt x="331914" y="415375"/>
                  <a:pt x="328613" y="415925"/>
                </a:cubicBezTo>
                <a:cubicBezTo>
                  <a:pt x="322263" y="416983"/>
                  <a:pt x="315876" y="417837"/>
                  <a:pt x="309563" y="419100"/>
                </a:cubicBezTo>
                <a:cubicBezTo>
                  <a:pt x="272138" y="426585"/>
                  <a:pt x="331135" y="417379"/>
                  <a:pt x="274638" y="425450"/>
                </a:cubicBezTo>
                <a:cubicBezTo>
                  <a:pt x="268288" y="427567"/>
                  <a:pt x="259301" y="426231"/>
                  <a:pt x="255588" y="431800"/>
                </a:cubicBezTo>
                <a:cubicBezTo>
                  <a:pt x="247382" y="444110"/>
                  <a:pt x="252858" y="440118"/>
                  <a:pt x="239713" y="444500"/>
                </a:cubicBezTo>
                <a:cubicBezTo>
                  <a:pt x="232998" y="471360"/>
                  <a:pt x="242146" y="444026"/>
                  <a:pt x="227013" y="466725"/>
                </a:cubicBezTo>
                <a:cubicBezTo>
                  <a:pt x="214744" y="485128"/>
                  <a:pt x="235615" y="468398"/>
                  <a:pt x="214313" y="482600"/>
                </a:cubicBezTo>
                <a:cubicBezTo>
                  <a:pt x="213255" y="485775"/>
                  <a:pt x="212994" y="489340"/>
                  <a:pt x="211138" y="492125"/>
                </a:cubicBezTo>
                <a:cubicBezTo>
                  <a:pt x="204702" y="501779"/>
                  <a:pt x="198845" y="503034"/>
                  <a:pt x="188913" y="508000"/>
                </a:cubicBezTo>
                <a:cubicBezTo>
                  <a:pt x="170921" y="534987"/>
                  <a:pt x="200555" y="493183"/>
                  <a:pt x="163513" y="530225"/>
                </a:cubicBezTo>
                <a:cubicBezTo>
                  <a:pt x="151290" y="542448"/>
                  <a:pt x="157724" y="537259"/>
                  <a:pt x="144463" y="546100"/>
                </a:cubicBezTo>
                <a:cubicBezTo>
                  <a:pt x="130261" y="567402"/>
                  <a:pt x="146991" y="546531"/>
                  <a:pt x="128588" y="558800"/>
                </a:cubicBezTo>
                <a:cubicBezTo>
                  <a:pt x="118153" y="565757"/>
                  <a:pt x="120034" y="569065"/>
                  <a:pt x="112713" y="577850"/>
                </a:cubicBezTo>
                <a:cubicBezTo>
                  <a:pt x="109838" y="581299"/>
                  <a:pt x="106363" y="584200"/>
                  <a:pt x="103188" y="587375"/>
                </a:cubicBezTo>
                <a:cubicBezTo>
                  <a:pt x="102130" y="590550"/>
                  <a:pt x="101638" y="593974"/>
                  <a:pt x="100013" y="596900"/>
                </a:cubicBezTo>
                <a:cubicBezTo>
                  <a:pt x="96307" y="603571"/>
                  <a:pt x="89726" y="608710"/>
                  <a:pt x="87313" y="615950"/>
                </a:cubicBezTo>
                <a:cubicBezTo>
                  <a:pt x="76643" y="647961"/>
                  <a:pt x="92923" y="598308"/>
                  <a:pt x="80963" y="638175"/>
                </a:cubicBezTo>
                <a:cubicBezTo>
                  <a:pt x="79040" y="644586"/>
                  <a:pt x="76236" y="650731"/>
                  <a:pt x="74613" y="657225"/>
                </a:cubicBezTo>
                <a:cubicBezTo>
                  <a:pt x="72496" y="665692"/>
                  <a:pt x="71023" y="674346"/>
                  <a:pt x="68263" y="682625"/>
                </a:cubicBezTo>
                <a:cubicBezTo>
                  <a:pt x="67205" y="685800"/>
                  <a:pt x="65900" y="688903"/>
                  <a:pt x="65088" y="692150"/>
                </a:cubicBezTo>
                <a:cubicBezTo>
                  <a:pt x="59932" y="712774"/>
                  <a:pt x="62689" y="710916"/>
                  <a:pt x="58738" y="736600"/>
                </a:cubicBezTo>
                <a:cubicBezTo>
                  <a:pt x="58074" y="740913"/>
                  <a:pt x="56510" y="745040"/>
                  <a:pt x="55563" y="749300"/>
                </a:cubicBezTo>
                <a:cubicBezTo>
                  <a:pt x="49579" y="776226"/>
                  <a:pt x="55950" y="754489"/>
                  <a:pt x="46038" y="784225"/>
                </a:cubicBezTo>
                <a:cubicBezTo>
                  <a:pt x="42529" y="794751"/>
                  <a:pt x="38696" y="805061"/>
                  <a:pt x="36513" y="815975"/>
                </a:cubicBezTo>
                <a:cubicBezTo>
                  <a:pt x="35250" y="822288"/>
                  <a:pt x="34899" y="828780"/>
                  <a:pt x="33338" y="835025"/>
                </a:cubicBezTo>
                <a:cubicBezTo>
                  <a:pt x="31715" y="841519"/>
                  <a:pt x="29105" y="847725"/>
                  <a:pt x="26988" y="854075"/>
                </a:cubicBezTo>
                <a:lnTo>
                  <a:pt x="23813" y="863600"/>
                </a:lnTo>
                <a:lnTo>
                  <a:pt x="20638" y="873125"/>
                </a:lnTo>
                <a:cubicBezTo>
                  <a:pt x="19580" y="893233"/>
                  <a:pt x="19286" y="913397"/>
                  <a:pt x="17463" y="933450"/>
                </a:cubicBezTo>
                <a:cubicBezTo>
                  <a:pt x="17160" y="936783"/>
                  <a:pt x="15785" y="939982"/>
                  <a:pt x="14288" y="942975"/>
                </a:cubicBezTo>
                <a:cubicBezTo>
                  <a:pt x="12581" y="946388"/>
                  <a:pt x="10055" y="949325"/>
                  <a:pt x="7938" y="952500"/>
                </a:cubicBezTo>
                <a:cubicBezTo>
                  <a:pt x="6880" y="956733"/>
                  <a:pt x="5273" y="960866"/>
                  <a:pt x="4763" y="965200"/>
                </a:cubicBezTo>
                <a:cubicBezTo>
                  <a:pt x="932" y="997759"/>
                  <a:pt x="-172" y="1027553"/>
                  <a:pt x="4763" y="1060450"/>
                </a:cubicBezTo>
                <a:cubicBezTo>
                  <a:pt x="5329" y="1064224"/>
                  <a:pt x="9406" y="1066562"/>
                  <a:pt x="11113" y="1069975"/>
                </a:cubicBezTo>
                <a:cubicBezTo>
                  <a:pt x="12610" y="1072968"/>
                  <a:pt x="11921" y="1077133"/>
                  <a:pt x="14288" y="1079500"/>
                </a:cubicBezTo>
                <a:cubicBezTo>
                  <a:pt x="16655" y="1081867"/>
                  <a:pt x="20887" y="1081050"/>
                  <a:pt x="23813" y="1082675"/>
                </a:cubicBezTo>
                <a:cubicBezTo>
                  <a:pt x="30484" y="1086381"/>
                  <a:pt x="36513" y="1091142"/>
                  <a:pt x="42863" y="1095375"/>
                </a:cubicBezTo>
                <a:lnTo>
                  <a:pt x="52388" y="1101725"/>
                </a:lnTo>
                <a:cubicBezTo>
                  <a:pt x="70586" y="1129022"/>
                  <a:pt x="46355" y="1096898"/>
                  <a:pt x="68263" y="1114425"/>
                </a:cubicBezTo>
                <a:cubicBezTo>
                  <a:pt x="71243" y="1116809"/>
                  <a:pt x="71741" y="1121437"/>
                  <a:pt x="74613" y="1123950"/>
                </a:cubicBezTo>
                <a:cubicBezTo>
                  <a:pt x="80356" y="1128976"/>
                  <a:pt x="93663" y="1136650"/>
                  <a:pt x="93663" y="1136650"/>
                </a:cubicBezTo>
                <a:cubicBezTo>
                  <a:pt x="94721" y="1143000"/>
                  <a:pt x="92599" y="1150855"/>
                  <a:pt x="96838" y="1155700"/>
                </a:cubicBezTo>
                <a:cubicBezTo>
                  <a:pt x="101246" y="1160737"/>
                  <a:pt x="109538" y="1159933"/>
                  <a:pt x="115888" y="1162050"/>
                </a:cubicBezTo>
                <a:cubicBezTo>
                  <a:pt x="135503" y="1168588"/>
                  <a:pt x="122083" y="1164892"/>
                  <a:pt x="157163" y="1168400"/>
                </a:cubicBezTo>
                <a:cubicBezTo>
                  <a:pt x="158221" y="1171575"/>
                  <a:pt x="160338" y="1174578"/>
                  <a:pt x="160338" y="1177925"/>
                </a:cubicBezTo>
                <a:cubicBezTo>
                  <a:pt x="160338" y="1192790"/>
                  <a:pt x="157332" y="1202649"/>
                  <a:pt x="153988" y="1216025"/>
                </a:cubicBezTo>
                <a:cubicBezTo>
                  <a:pt x="148199" y="1273912"/>
                  <a:pt x="152953" y="1222396"/>
                  <a:pt x="147638" y="1298575"/>
                </a:cubicBezTo>
                <a:cubicBezTo>
                  <a:pt x="145644" y="1327159"/>
                  <a:pt x="141288" y="1384300"/>
                  <a:pt x="141288" y="1384300"/>
                </a:cubicBezTo>
                <a:cubicBezTo>
                  <a:pt x="142346" y="1424517"/>
                  <a:pt x="141527" y="1464827"/>
                  <a:pt x="144463" y="1504950"/>
                </a:cubicBezTo>
                <a:cubicBezTo>
                  <a:pt x="144741" y="1508756"/>
                  <a:pt x="147941" y="1511962"/>
                  <a:pt x="150813" y="1514475"/>
                </a:cubicBezTo>
                <a:cubicBezTo>
                  <a:pt x="156556" y="1519501"/>
                  <a:pt x="169863" y="1527175"/>
                  <a:pt x="169863" y="1527175"/>
                </a:cubicBezTo>
                <a:cubicBezTo>
                  <a:pt x="170921" y="1530350"/>
                  <a:pt x="171413" y="1533774"/>
                  <a:pt x="173038" y="1536700"/>
                </a:cubicBezTo>
                <a:cubicBezTo>
                  <a:pt x="176744" y="1543371"/>
                  <a:pt x="183325" y="1548510"/>
                  <a:pt x="185738" y="1555750"/>
                </a:cubicBezTo>
                <a:cubicBezTo>
                  <a:pt x="186796" y="1558925"/>
                  <a:pt x="187416" y="1562282"/>
                  <a:pt x="188913" y="1565275"/>
                </a:cubicBezTo>
                <a:cubicBezTo>
                  <a:pt x="201223" y="1589894"/>
                  <a:pt x="190458" y="1560384"/>
                  <a:pt x="198438" y="1584325"/>
                </a:cubicBezTo>
                <a:cubicBezTo>
                  <a:pt x="197380" y="1599142"/>
                  <a:pt x="196999" y="1614022"/>
                  <a:pt x="195263" y="1628775"/>
                </a:cubicBezTo>
                <a:cubicBezTo>
                  <a:pt x="194872" y="1632099"/>
                  <a:pt x="192279" y="1634959"/>
                  <a:pt x="192088" y="1638300"/>
                </a:cubicBezTo>
                <a:cubicBezTo>
                  <a:pt x="190155" y="1672128"/>
                  <a:pt x="191580" y="1706122"/>
                  <a:pt x="188913" y="1739900"/>
                </a:cubicBezTo>
                <a:cubicBezTo>
                  <a:pt x="188386" y="1746573"/>
                  <a:pt x="184680" y="1752600"/>
                  <a:pt x="182563" y="1758950"/>
                </a:cubicBezTo>
                <a:lnTo>
                  <a:pt x="176213" y="1778000"/>
                </a:lnTo>
                <a:cubicBezTo>
                  <a:pt x="175155" y="1781175"/>
                  <a:pt x="174894" y="1784740"/>
                  <a:pt x="173038" y="1787525"/>
                </a:cubicBezTo>
                <a:cubicBezTo>
                  <a:pt x="170921" y="1790700"/>
                  <a:pt x="168395" y="1793637"/>
                  <a:pt x="166688" y="1797050"/>
                </a:cubicBezTo>
                <a:cubicBezTo>
                  <a:pt x="165191" y="1800043"/>
                  <a:pt x="165173" y="1803669"/>
                  <a:pt x="163513" y="1806575"/>
                </a:cubicBezTo>
                <a:cubicBezTo>
                  <a:pt x="160888" y="1811169"/>
                  <a:pt x="157163" y="1815042"/>
                  <a:pt x="153988" y="1819275"/>
                </a:cubicBezTo>
                <a:cubicBezTo>
                  <a:pt x="152930" y="1823508"/>
                  <a:pt x="152012" y="1827779"/>
                  <a:pt x="150813" y="1831975"/>
                </a:cubicBezTo>
                <a:cubicBezTo>
                  <a:pt x="149894" y="1835193"/>
                  <a:pt x="148294" y="1838218"/>
                  <a:pt x="147638" y="1841500"/>
                </a:cubicBezTo>
                <a:cubicBezTo>
                  <a:pt x="146170" y="1848838"/>
                  <a:pt x="146146" y="1856433"/>
                  <a:pt x="144463" y="1863725"/>
                </a:cubicBezTo>
                <a:cubicBezTo>
                  <a:pt x="135302" y="1903422"/>
                  <a:pt x="140316" y="1863693"/>
                  <a:pt x="134938" y="1898650"/>
                </a:cubicBezTo>
                <a:cubicBezTo>
                  <a:pt x="127249" y="1948627"/>
                  <a:pt x="135868" y="1903526"/>
                  <a:pt x="128588" y="1939925"/>
                </a:cubicBezTo>
                <a:cubicBezTo>
                  <a:pt x="127530" y="1953683"/>
                  <a:pt x="126120" y="1967419"/>
                  <a:pt x="125413" y="1981200"/>
                </a:cubicBezTo>
                <a:cubicBezTo>
                  <a:pt x="124003" y="2008701"/>
                  <a:pt x="124978" y="2036350"/>
                  <a:pt x="122238" y="2063750"/>
                </a:cubicBezTo>
                <a:cubicBezTo>
                  <a:pt x="121767" y="2068460"/>
                  <a:pt x="119235" y="2073103"/>
                  <a:pt x="115888" y="2076450"/>
                </a:cubicBezTo>
                <a:cubicBezTo>
                  <a:pt x="113521" y="2078817"/>
                  <a:pt x="109538" y="2078567"/>
                  <a:pt x="106363" y="2079625"/>
                </a:cubicBezTo>
                <a:cubicBezTo>
                  <a:pt x="91442" y="2094546"/>
                  <a:pt x="99329" y="2085414"/>
                  <a:pt x="84138" y="2108200"/>
                </a:cubicBezTo>
                <a:lnTo>
                  <a:pt x="77788" y="2117725"/>
                </a:lnTo>
                <a:cubicBezTo>
                  <a:pt x="78846" y="2124075"/>
                  <a:pt x="76724" y="2131930"/>
                  <a:pt x="80963" y="2136775"/>
                </a:cubicBezTo>
                <a:cubicBezTo>
                  <a:pt x="85371" y="2141812"/>
                  <a:pt x="93663" y="2141008"/>
                  <a:pt x="100013" y="2143125"/>
                </a:cubicBezTo>
                <a:lnTo>
                  <a:pt x="109538" y="2146300"/>
                </a:lnTo>
                <a:cubicBezTo>
                  <a:pt x="111655" y="2149475"/>
                  <a:pt x="113445" y="2152894"/>
                  <a:pt x="115888" y="2155825"/>
                </a:cubicBezTo>
                <a:cubicBezTo>
                  <a:pt x="118763" y="2159274"/>
                  <a:pt x="122922" y="2161614"/>
                  <a:pt x="125413" y="2165350"/>
                </a:cubicBezTo>
                <a:cubicBezTo>
                  <a:pt x="127269" y="2168135"/>
                  <a:pt x="127091" y="2171882"/>
                  <a:pt x="128588" y="2174875"/>
                </a:cubicBezTo>
                <a:cubicBezTo>
                  <a:pt x="130295" y="2178288"/>
                  <a:pt x="132821" y="2181225"/>
                  <a:pt x="134938" y="2184400"/>
                </a:cubicBezTo>
                <a:cubicBezTo>
                  <a:pt x="135996" y="2190750"/>
                  <a:pt x="136961" y="2197116"/>
                  <a:pt x="138113" y="2203450"/>
                </a:cubicBezTo>
                <a:cubicBezTo>
                  <a:pt x="139078" y="2208759"/>
                  <a:pt x="141288" y="2213929"/>
                  <a:pt x="141288" y="2219325"/>
                </a:cubicBezTo>
                <a:cubicBezTo>
                  <a:pt x="141288" y="2234179"/>
                  <a:pt x="140317" y="2249085"/>
                  <a:pt x="138113" y="2263775"/>
                </a:cubicBezTo>
                <a:cubicBezTo>
                  <a:pt x="137120" y="2270394"/>
                  <a:pt x="137332" y="2279112"/>
                  <a:pt x="131763" y="2282825"/>
                </a:cubicBezTo>
                <a:cubicBezTo>
                  <a:pt x="121965" y="2289357"/>
                  <a:pt x="120862" y="2289193"/>
                  <a:pt x="112713" y="2298700"/>
                </a:cubicBezTo>
                <a:cubicBezTo>
                  <a:pt x="109269" y="2302718"/>
                  <a:pt x="106264" y="2307094"/>
                  <a:pt x="103188" y="2311400"/>
                </a:cubicBezTo>
                <a:cubicBezTo>
                  <a:pt x="100970" y="2314505"/>
                  <a:pt x="99536" y="2318227"/>
                  <a:pt x="96838" y="2320925"/>
                </a:cubicBezTo>
                <a:cubicBezTo>
                  <a:pt x="94140" y="2323623"/>
                  <a:pt x="90488" y="2325158"/>
                  <a:pt x="87313" y="2327275"/>
                </a:cubicBezTo>
                <a:cubicBezTo>
                  <a:pt x="85196" y="2330450"/>
                  <a:pt x="82670" y="2333387"/>
                  <a:pt x="80963" y="2336800"/>
                </a:cubicBezTo>
                <a:cubicBezTo>
                  <a:pt x="79466" y="2339793"/>
                  <a:pt x="79879" y="2343712"/>
                  <a:pt x="77788" y="2346325"/>
                </a:cubicBezTo>
                <a:cubicBezTo>
                  <a:pt x="75404" y="2349305"/>
                  <a:pt x="71438" y="2350558"/>
                  <a:pt x="68263" y="2352675"/>
                </a:cubicBezTo>
                <a:cubicBezTo>
                  <a:pt x="61130" y="2374074"/>
                  <a:pt x="61567" y="2368708"/>
                  <a:pt x="68263" y="2406650"/>
                </a:cubicBezTo>
                <a:cubicBezTo>
                  <a:pt x="68926" y="2410408"/>
                  <a:pt x="72906" y="2412762"/>
                  <a:pt x="74613" y="2416175"/>
                </a:cubicBezTo>
                <a:cubicBezTo>
                  <a:pt x="76110" y="2419168"/>
                  <a:pt x="76869" y="2422482"/>
                  <a:pt x="77788" y="2425700"/>
                </a:cubicBezTo>
                <a:cubicBezTo>
                  <a:pt x="78987" y="2429896"/>
                  <a:pt x="79709" y="2434220"/>
                  <a:pt x="80963" y="2438400"/>
                </a:cubicBezTo>
                <a:lnTo>
                  <a:pt x="90488" y="2466975"/>
                </a:lnTo>
                <a:lnTo>
                  <a:pt x="93663" y="2476500"/>
                </a:lnTo>
                <a:cubicBezTo>
                  <a:pt x="94721" y="2479675"/>
                  <a:pt x="96288" y="2482724"/>
                  <a:pt x="96838" y="2486025"/>
                </a:cubicBezTo>
                <a:cubicBezTo>
                  <a:pt x="97699" y="2491194"/>
                  <a:pt x="99466" y="2507900"/>
                  <a:pt x="103188" y="2514600"/>
                </a:cubicBezTo>
                <a:cubicBezTo>
                  <a:pt x="106894" y="2521271"/>
                  <a:pt x="113475" y="2526410"/>
                  <a:pt x="115888" y="2533650"/>
                </a:cubicBezTo>
                <a:cubicBezTo>
                  <a:pt x="116946" y="2536825"/>
                  <a:pt x="118310" y="2539914"/>
                  <a:pt x="119063" y="2543175"/>
                </a:cubicBezTo>
                <a:cubicBezTo>
                  <a:pt x="121490" y="2553692"/>
                  <a:pt x="122000" y="2564686"/>
                  <a:pt x="125413" y="2574925"/>
                </a:cubicBezTo>
                <a:cubicBezTo>
                  <a:pt x="126471" y="2578100"/>
                  <a:pt x="127862" y="2581183"/>
                  <a:pt x="128588" y="2584450"/>
                </a:cubicBezTo>
                <a:lnTo>
                  <a:pt x="132306" y="2603257"/>
                </a:lnTo>
                <a:lnTo>
                  <a:pt x="132253" y="2603137"/>
                </a:lnTo>
                <a:cubicBezTo>
                  <a:pt x="130752" y="2601040"/>
                  <a:pt x="132976" y="2608518"/>
                  <a:pt x="132390" y="2603680"/>
                </a:cubicBezTo>
                <a:lnTo>
                  <a:pt x="132306" y="2603257"/>
                </a:lnTo>
                <a:lnTo>
                  <a:pt x="138113" y="2616200"/>
                </a:lnTo>
                <a:cubicBezTo>
                  <a:pt x="140599" y="2622415"/>
                  <a:pt x="140750" y="2629681"/>
                  <a:pt x="144463" y="2635250"/>
                </a:cubicBezTo>
                <a:cubicBezTo>
                  <a:pt x="148696" y="2641600"/>
                  <a:pt x="154750" y="2647060"/>
                  <a:pt x="157163" y="2654300"/>
                </a:cubicBezTo>
                <a:cubicBezTo>
                  <a:pt x="158221" y="2657475"/>
                  <a:pt x="157971" y="2661458"/>
                  <a:pt x="160338" y="2663825"/>
                </a:cubicBezTo>
                <a:cubicBezTo>
                  <a:pt x="162705" y="2666192"/>
                  <a:pt x="166562" y="2666450"/>
                  <a:pt x="169863" y="2667000"/>
                </a:cubicBezTo>
                <a:cubicBezTo>
                  <a:pt x="179316" y="2668576"/>
                  <a:pt x="188951" y="2668820"/>
                  <a:pt x="198438" y="2670175"/>
                </a:cubicBezTo>
                <a:cubicBezTo>
                  <a:pt x="203780" y="2670938"/>
                  <a:pt x="209078" y="2672041"/>
                  <a:pt x="214313" y="2673350"/>
                </a:cubicBezTo>
                <a:cubicBezTo>
                  <a:pt x="217560" y="2674162"/>
                  <a:pt x="220556" y="2675869"/>
                  <a:pt x="223838" y="2676525"/>
                </a:cubicBezTo>
                <a:cubicBezTo>
                  <a:pt x="231176" y="2677993"/>
                  <a:pt x="238655" y="2678642"/>
                  <a:pt x="246063" y="2679700"/>
                </a:cubicBezTo>
                <a:cubicBezTo>
                  <a:pt x="259821" y="2678642"/>
                  <a:pt x="273708" y="2678677"/>
                  <a:pt x="287338" y="2676525"/>
                </a:cubicBezTo>
                <a:cubicBezTo>
                  <a:pt x="293950" y="2675481"/>
                  <a:pt x="306388" y="2670175"/>
                  <a:pt x="306388" y="2670175"/>
                </a:cubicBezTo>
                <a:cubicBezTo>
                  <a:pt x="319727" y="2630159"/>
                  <a:pt x="319185" y="2635733"/>
                  <a:pt x="303213" y="2555875"/>
                </a:cubicBezTo>
                <a:cubicBezTo>
                  <a:pt x="302155" y="2550583"/>
                  <a:pt x="301347" y="2545235"/>
                  <a:pt x="300038" y="2540000"/>
                </a:cubicBezTo>
                <a:cubicBezTo>
                  <a:pt x="297598" y="2530237"/>
                  <a:pt x="296712" y="2527425"/>
                  <a:pt x="296573" y="2527785"/>
                </a:cubicBezTo>
                <a:lnTo>
                  <a:pt x="297491" y="2533933"/>
                </a:lnTo>
                <a:lnTo>
                  <a:pt x="293688" y="2514600"/>
                </a:lnTo>
                <a:cubicBezTo>
                  <a:pt x="292630" y="2493433"/>
                  <a:pt x="294515" y="2471912"/>
                  <a:pt x="290513" y="2451100"/>
                </a:cubicBezTo>
                <a:cubicBezTo>
                  <a:pt x="289072" y="2443606"/>
                  <a:pt x="280226" y="2439290"/>
                  <a:pt x="277813" y="2432050"/>
                </a:cubicBezTo>
                <a:cubicBezTo>
                  <a:pt x="273431" y="2418905"/>
                  <a:pt x="276494" y="2425310"/>
                  <a:pt x="268288" y="2413000"/>
                </a:cubicBezTo>
                <a:cubicBezTo>
                  <a:pt x="271964" y="2332136"/>
                  <a:pt x="248338" y="2340990"/>
                  <a:pt x="293688" y="2346325"/>
                </a:cubicBezTo>
                <a:cubicBezTo>
                  <a:pt x="304251" y="2347568"/>
                  <a:pt x="314855" y="2348442"/>
                  <a:pt x="325438" y="2349500"/>
                </a:cubicBezTo>
                <a:cubicBezTo>
                  <a:pt x="349379" y="2357480"/>
                  <a:pt x="319869" y="2346715"/>
                  <a:pt x="344488" y="2359025"/>
                </a:cubicBezTo>
                <a:cubicBezTo>
                  <a:pt x="347481" y="2360522"/>
                  <a:pt x="350838" y="2361142"/>
                  <a:pt x="354013" y="2362200"/>
                </a:cubicBezTo>
                <a:cubicBezTo>
                  <a:pt x="366713" y="2361142"/>
                  <a:pt x="379481" y="2360709"/>
                  <a:pt x="392113" y="2359025"/>
                </a:cubicBezTo>
                <a:cubicBezTo>
                  <a:pt x="395430" y="2358583"/>
                  <a:pt x="399271" y="2358217"/>
                  <a:pt x="401638" y="2355850"/>
                </a:cubicBezTo>
                <a:cubicBezTo>
                  <a:pt x="407034" y="2350454"/>
                  <a:pt x="409759" y="2342905"/>
                  <a:pt x="414338" y="2336800"/>
                </a:cubicBezTo>
                <a:cubicBezTo>
                  <a:pt x="418427" y="2331348"/>
                  <a:pt x="426499" y="2321075"/>
                  <a:pt x="430213" y="2314575"/>
                </a:cubicBezTo>
                <a:cubicBezTo>
                  <a:pt x="432561" y="2310466"/>
                  <a:pt x="434446" y="2306108"/>
                  <a:pt x="436563" y="2301875"/>
                </a:cubicBezTo>
                <a:cubicBezTo>
                  <a:pt x="435505" y="2292350"/>
                  <a:pt x="436419" y="2282392"/>
                  <a:pt x="433388" y="2273300"/>
                </a:cubicBezTo>
                <a:cubicBezTo>
                  <a:pt x="426284" y="2251988"/>
                  <a:pt x="410373" y="2279045"/>
                  <a:pt x="427038" y="2241550"/>
                </a:cubicBezTo>
                <a:cubicBezTo>
                  <a:pt x="428588" y="2238063"/>
                  <a:pt x="433632" y="2237643"/>
                  <a:pt x="436563" y="2235200"/>
                </a:cubicBezTo>
                <a:cubicBezTo>
                  <a:pt x="440012" y="2232325"/>
                  <a:pt x="442913" y="2228850"/>
                  <a:pt x="446088" y="2225675"/>
                </a:cubicBezTo>
                <a:cubicBezTo>
                  <a:pt x="452269" y="2207132"/>
                  <a:pt x="444427" y="2224161"/>
                  <a:pt x="458788" y="2209800"/>
                </a:cubicBezTo>
                <a:cubicBezTo>
                  <a:pt x="462530" y="2206058"/>
                  <a:pt x="464869" y="2201118"/>
                  <a:pt x="468313" y="2197100"/>
                </a:cubicBezTo>
                <a:cubicBezTo>
                  <a:pt x="471235" y="2193691"/>
                  <a:pt x="474663" y="2190750"/>
                  <a:pt x="477838" y="2187575"/>
                </a:cubicBezTo>
                <a:cubicBezTo>
                  <a:pt x="478896" y="2184400"/>
                  <a:pt x="479516" y="2181043"/>
                  <a:pt x="481013" y="2178050"/>
                </a:cubicBezTo>
                <a:cubicBezTo>
                  <a:pt x="482720" y="2174637"/>
                  <a:pt x="487206" y="2172338"/>
                  <a:pt x="487363" y="2168525"/>
                </a:cubicBezTo>
                <a:cubicBezTo>
                  <a:pt x="490405" y="2094497"/>
                  <a:pt x="488509" y="2020338"/>
                  <a:pt x="490538" y="1946275"/>
                </a:cubicBezTo>
                <a:cubicBezTo>
                  <a:pt x="490630" y="1942930"/>
                  <a:pt x="491857" y="1939535"/>
                  <a:pt x="493713" y="1936750"/>
                </a:cubicBezTo>
                <a:cubicBezTo>
                  <a:pt x="496204" y="1933014"/>
                  <a:pt x="500063" y="1930400"/>
                  <a:pt x="503238" y="1927225"/>
                </a:cubicBezTo>
                <a:cubicBezTo>
                  <a:pt x="509998" y="1906945"/>
                  <a:pt x="502883" y="1929942"/>
                  <a:pt x="509588" y="1898650"/>
                </a:cubicBezTo>
                <a:cubicBezTo>
                  <a:pt x="511417" y="1890116"/>
                  <a:pt x="514704" y="1881890"/>
                  <a:pt x="515938" y="1873250"/>
                </a:cubicBezTo>
                <a:cubicBezTo>
                  <a:pt x="516996" y="1865842"/>
                  <a:pt x="516074" y="1857864"/>
                  <a:pt x="519113" y="1851025"/>
                </a:cubicBezTo>
                <a:cubicBezTo>
                  <a:pt x="520663" y="1847538"/>
                  <a:pt x="525463" y="1846792"/>
                  <a:pt x="528638" y="1844675"/>
                </a:cubicBezTo>
                <a:cubicBezTo>
                  <a:pt x="531813" y="1846792"/>
                  <a:pt x="535465" y="1848327"/>
                  <a:pt x="538163" y="1851025"/>
                </a:cubicBezTo>
                <a:cubicBezTo>
                  <a:pt x="544318" y="1857180"/>
                  <a:pt x="545106" y="1862328"/>
                  <a:pt x="547688" y="1870075"/>
                </a:cubicBezTo>
                <a:cubicBezTo>
                  <a:pt x="548746" y="1877483"/>
                  <a:pt x="549524" y="1884937"/>
                  <a:pt x="550863" y="1892300"/>
                </a:cubicBezTo>
                <a:cubicBezTo>
                  <a:pt x="551644" y="1896593"/>
                  <a:pt x="553374" y="1900687"/>
                  <a:pt x="554038" y="1905000"/>
                </a:cubicBezTo>
                <a:cubicBezTo>
                  <a:pt x="557689" y="1928734"/>
                  <a:pt x="557339" y="1944107"/>
                  <a:pt x="560388" y="1968500"/>
                </a:cubicBezTo>
                <a:cubicBezTo>
                  <a:pt x="561115" y="1974320"/>
                  <a:pt x="564925" y="1990730"/>
                  <a:pt x="566738" y="1997075"/>
                </a:cubicBezTo>
                <a:cubicBezTo>
                  <a:pt x="567657" y="2000293"/>
                  <a:pt x="569187" y="2003333"/>
                  <a:pt x="569913" y="2006600"/>
                </a:cubicBezTo>
                <a:cubicBezTo>
                  <a:pt x="577363" y="2040127"/>
                  <a:pt x="569116" y="2013733"/>
                  <a:pt x="576263" y="2035175"/>
                </a:cubicBezTo>
                <a:cubicBezTo>
                  <a:pt x="577321" y="2043642"/>
                  <a:pt x="577193" y="2052343"/>
                  <a:pt x="579438" y="2060575"/>
                </a:cubicBezTo>
                <a:cubicBezTo>
                  <a:pt x="580442" y="2064256"/>
                  <a:pt x="583961" y="2066750"/>
                  <a:pt x="585788" y="2070100"/>
                </a:cubicBezTo>
                <a:cubicBezTo>
                  <a:pt x="607398" y="2109718"/>
                  <a:pt x="590333" y="2083268"/>
                  <a:pt x="604838" y="2105025"/>
                </a:cubicBezTo>
                <a:cubicBezTo>
                  <a:pt x="605896" y="2111375"/>
                  <a:pt x="606616" y="2117791"/>
                  <a:pt x="608013" y="2124075"/>
                </a:cubicBezTo>
                <a:cubicBezTo>
                  <a:pt x="608739" y="2127342"/>
                  <a:pt x="610462" y="2130333"/>
                  <a:pt x="611188" y="2133600"/>
                </a:cubicBezTo>
                <a:cubicBezTo>
                  <a:pt x="612400" y="2139055"/>
                  <a:pt x="614618" y="2158538"/>
                  <a:pt x="617538" y="2165350"/>
                </a:cubicBezTo>
                <a:cubicBezTo>
                  <a:pt x="619041" y="2168857"/>
                  <a:pt x="622338" y="2171388"/>
                  <a:pt x="623888" y="2174875"/>
                </a:cubicBezTo>
                <a:cubicBezTo>
                  <a:pt x="626606" y="2180992"/>
                  <a:pt x="628615" y="2187431"/>
                  <a:pt x="630238" y="2193925"/>
                </a:cubicBezTo>
                <a:cubicBezTo>
                  <a:pt x="631296" y="2198158"/>
                  <a:pt x="631694" y="2202614"/>
                  <a:pt x="633413" y="2206625"/>
                </a:cubicBezTo>
                <a:cubicBezTo>
                  <a:pt x="634916" y="2210132"/>
                  <a:pt x="638213" y="2212663"/>
                  <a:pt x="639763" y="2216150"/>
                </a:cubicBezTo>
                <a:cubicBezTo>
                  <a:pt x="642481" y="2222267"/>
                  <a:pt x="639439" y="2234687"/>
                  <a:pt x="646113" y="2235200"/>
                </a:cubicBezTo>
                <a:lnTo>
                  <a:pt x="687388" y="2238375"/>
                </a:lnTo>
                <a:cubicBezTo>
                  <a:pt x="693738" y="2240492"/>
                  <a:pt x="704815" y="2238231"/>
                  <a:pt x="706438" y="2244725"/>
                </a:cubicBezTo>
                <a:cubicBezTo>
                  <a:pt x="707496" y="2248958"/>
                  <a:pt x="708359" y="2253245"/>
                  <a:pt x="709613" y="2257425"/>
                </a:cubicBezTo>
                <a:cubicBezTo>
                  <a:pt x="711536" y="2263836"/>
                  <a:pt x="715963" y="2276475"/>
                  <a:pt x="715963" y="2276475"/>
                </a:cubicBezTo>
                <a:cubicBezTo>
                  <a:pt x="717964" y="2290481"/>
                  <a:pt x="721551" y="2313937"/>
                  <a:pt x="722313" y="2327275"/>
                </a:cubicBezTo>
                <a:cubicBezTo>
                  <a:pt x="723884" y="2354767"/>
                  <a:pt x="723770" y="2382342"/>
                  <a:pt x="725488" y="2409825"/>
                </a:cubicBezTo>
                <a:cubicBezTo>
                  <a:pt x="726873" y="2431980"/>
                  <a:pt x="729633" y="2426405"/>
                  <a:pt x="735013" y="2447925"/>
                </a:cubicBezTo>
                <a:cubicBezTo>
                  <a:pt x="736071" y="2452158"/>
                  <a:pt x="737241" y="2456365"/>
                  <a:pt x="738188" y="2460625"/>
                </a:cubicBezTo>
                <a:cubicBezTo>
                  <a:pt x="739359" y="2465893"/>
                  <a:pt x="739468" y="2471447"/>
                  <a:pt x="741363" y="2476500"/>
                </a:cubicBezTo>
                <a:cubicBezTo>
                  <a:pt x="742703" y="2480073"/>
                  <a:pt x="746163" y="2482538"/>
                  <a:pt x="747713" y="2486025"/>
                </a:cubicBezTo>
                <a:cubicBezTo>
                  <a:pt x="750431" y="2492142"/>
                  <a:pt x="751946" y="2498725"/>
                  <a:pt x="754063" y="2505075"/>
                </a:cubicBezTo>
                <a:lnTo>
                  <a:pt x="757238" y="2514600"/>
                </a:lnTo>
                <a:lnTo>
                  <a:pt x="760413" y="2524125"/>
                </a:lnTo>
                <a:cubicBezTo>
                  <a:pt x="761514" y="2534030"/>
                  <a:pt x="764498" y="2563599"/>
                  <a:pt x="766763" y="2574925"/>
                </a:cubicBezTo>
                <a:cubicBezTo>
                  <a:pt x="774309" y="2612655"/>
                  <a:pt x="770206" y="2588563"/>
                  <a:pt x="776288" y="2609850"/>
                </a:cubicBezTo>
                <a:cubicBezTo>
                  <a:pt x="777487" y="2614046"/>
                  <a:pt x="778405" y="2618317"/>
                  <a:pt x="779463" y="2622550"/>
                </a:cubicBezTo>
                <a:cubicBezTo>
                  <a:pt x="778405" y="2647950"/>
                  <a:pt x="778099" y="2673393"/>
                  <a:pt x="776288" y="2698750"/>
                </a:cubicBezTo>
                <a:cubicBezTo>
                  <a:pt x="775977" y="2703103"/>
                  <a:pt x="773385" y="2707095"/>
                  <a:pt x="773113" y="2711450"/>
                </a:cubicBezTo>
                <a:cubicBezTo>
                  <a:pt x="771263" y="2741044"/>
                  <a:pt x="770996" y="2770717"/>
                  <a:pt x="769938" y="2800350"/>
                </a:cubicBezTo>
                <a:cubicBezTo>
                  <a:pt x="770996" y="2814108"/>
                  <a:pt x="767677" y="2828942"/>
                  <a:pt x="773113" y="2841625"/>
                </a:cubicBezTo>
                <a:cubicBezTo>
                  <a:pt x="775239" y="2846585"/>
                  <a:pt x="783782" y="2843380"/>
                  <a:pt x="788988" y="2844800"/>
                </a:cubicBezTo>
                <a:cubicBezTo>
                  <a:pt x="795446" y="2846561"/>
                  <a:pt x="801688" y="2849033"/>
                  <a:pt x="808038" y="2851150"/>
                </a:cubicBezTo>
                <a:cubicBezTo>
                  <a:pt x="811213" y="2852208"/>
                  <a:pt x="814778" y="2852469"/>
                  <a:pt x="817563" y="2854325"/>
                </a:cubicBezTo>
                <a:cubicBezTo>
                  <a:pt x="820738" y="2856442"/>
                  <a:pt x="823601" y="2859125"/>
                  <a:pt x="827088" y="2860675"/>
                </a:cubicBezTo>
                <a:cubicBezTo>
                  <a:pt x="833205" y="2863393"/>
                  <a:pt x="839788" y="2864908"/>
                  <a:pt x="846138" y="2867025"/>
                </a:cubicBezTo>
                <a:cubicBezTo>
                  <a:pt x="849313" y="2868083"/>
                  <a:pt x="852381" y="2869544"/>
                  <a:pt x="855663" y="2870200"/>
                </a:cubicBezTo>
                <a:lnTo>
                  <a:pt x="871538" y="2873375"/>
                </a:lnTo>
                <a:cubicBezTo>
                  <a:pt x="877872" y="2874527"/>
                  <a:pt x="884275" y="2875287"/>
                  <a:pt x="890588" y="2876550"/>
                </a:cubicBezTo>
                <a:cubicBezTo>
                  <a:pt x="894867" y="2877406"/>
                  <a:pt x="898984" y="2879008"/>
                  <a:pt x="903288" y="2879725"/>
                </a:cubicBezTo>
                <a:cubicBezTo>
                  <a:pt x="932087" y="2884525"/>
                  <a:pt x="959298" y="2884511"/>
                  <a:pt x="989013" y="2886075"/>
                </a:cubicBezTo>
                <a:cubicBezTo>
                  <a:pt x="999596" y="2885017"/>
                  <a:pt x="1010251" y="2884517"/>
                  <a:pt x="1020763" y="2882900"/>
                </a:cubicBezTo>
                <a:cubicBezTo>
                  <a:pt x="1024071" y="2882391"/>
                  <a:pt x="1027921" y="2882092"/>
                  <a:pt x="1030288" y="2879725"/>
                </a:cubicBezTo>
                <a:cubicBezTo>
                  <a:pt x="1032655" y="2877358"/>
                  <a:pt x="1031966" y="2873193"/>
                  <a:pt x="1033463" y="2870200"/>
                </a:cubicBezTo>
                <a:cubicBezTo>
                  <a:pt x="1037883" y="2861359"/>
                  <a:pt x="1042316" y="2858172"/>
                  <a:pt x="1049338" y="2851150"/>
                </a:cubicBezTo>
                <a:cubicBezTo>
                  <a:pt x="1048280" y="2840567"/>
                  <a:pt x="1049526" y="2829490"/>
                  <a:pt x="1046163" y="2819400"/>
                </a:cubicBezTo>
                <a:cubicBezTo>
                  <a:pt x="1044956" y="2815780"/>
                  <a:pt x="1040125" y="2814600"/>
                  <a:pt x="1036638" y="2813050"/>
                </a:cubicBezTo>
                <a:cubicBezTo>
                  <a:pt x="1030521" y="2810332"/>
                  <a:pt x="1017588" y="2806700"/>
                  <a:pt x="1017588" y="2806700"/>
                </a:cubicBezTo>
                <a:cubicBezTo>
                  <a:pt x="1014413" y="2803525"/>
                  <a:pt x="1011799" y="2799666"/>
                  <a:pt x="1008063" y="2797175"/>
                </a:cubicBezTo>
                <a:cubicBezTo>
                  <a:pt x="1005278" y="2795319"/>
                  <a:pt x="1000905" y="2796367"/>
                  <a:pt x="998538" y="2794000"/>
                </a:cubicBezTo>
                <a:cubicBezTo>
                  <a:pt x="996171" y="2791633"/>
                  <a:pt x="997418" y="2787117"/>
                  <a:pt x="995363" y="2784475"/>
                </a:cubicBezTo>
                <a:cubicBezTo>
                  <a:pt x="989850" y="2777386"/>
                  <a:pt x="976313" y="2765425"/>
                  <a:pt x="976313" y="2765425"/>
                </a:cubicBezTo>
                <a:lnTo>
                  <a:pt x="966788" y="2736850"/>
                </a:lnTo>
                <a:cubicBezTo>
                  <a:pt x="965730" y="2733675"/>
                  <a:pt x="964163" y="2730626"/>
                  <a:pt x="963613" y="2727325"/>
                </a:cubicBezTo>
                <a:lnTo>
                  <a:pt x="957263" y="2689225"/>
                </a:lnTo>
                <a:cubicBezTo>
                  <a:pt x="956205" y="2682875"/>
                  <a:pt x="957659" y="2675531"/>
                  <a:pt x="954088" y="2670175"/>
                </a:cubicBezTo>
                <a:cubicBezTo>
                  <a:pt x="949855" y="2663825"/>
                  <a:pt x="943801" y="2658365"/>
                  <a:pt x="941388" y="2651125"/>
                </a:cubicBezTo>
                <a:cubicBezTo>
                  <a:pt x="938244" y="2641694"/>
                  <a:pt x="936235" y="2630097"/>
                  <a:pt x="928688" y="2622550"/>
                </a:cubicBezTo>
                <a:cubicBezTo>
                  <a:pt x="925990" y="2619852"/>
                  <a:pt x="922338" y="2618317"/>
                  <a:pt x="919163" y="2616200"/>
                </a:cubicBezTo>
                <a:cubicBezTo>
                  <a:pt x="917046" y="2613025"/>
                  <a:pt x="914520" y="2610088"/>
                  <a:pt x="912813" y="2606675"/>
                </a:cubicBezTo>
                <a:cubicBezTo>
                  <a:pt x="911316" y="2603682"/>
                  <a:pt x="911263" y="2600076"/>
                  <a:pt x="909638" y="2597150"/>
                </a:cubicBezTo>
                <a:cubicBezTo>
                  <a:pt x="905932" y="2590479"/>
                  <a:pt x="899351" y="2585340"/>
                  <a:pt x="896938" y="2578100"/>
                </a:cubicBezTo>
                <a:lnTo>
                  <a:pt x="890588" y="2559050"/>
                </a:lnTo>
                <a:cubicBezTo>
                  <a:pt x="891646" y="2532592"/>
                  <a:pt x="892058" y="2506100"/>
                  <a:pt x="893763" y="2479675"/>
                </a:cubicBezTo>
                <a:cubicBezTo>
                  <a:pt x="894177" y="2473251"/>
                  <a:pt x="895786" y="2466959"/>
                  <a:pt x="896938" y="2460625"/>
                </a:cubicBezTo>
                <a:cubicBezTo>
                  <a:pt x="901726" y="2434291"/>
                  <a:pt x="898192" y="2454982"/>
                  <a:pt x="903288" y="2432050"/>
                </a:cubicBezTo>
                <a:cubicBezTo>
                  <a:pt x="906246" y="2418737"/>
                  <a:pt x="907340" y="2410911"/>
                  <a:pt x="909638" y="2397125"/>
                </a:cubicBezTo>
                <a:cubicBezTo>
                  <a:pt x="910696" y="2363258"/>
                  <a:pt x="911032" y="2329361"/>
                  <a:pt x="912813" y="2295525"/>
                </a:cubicBezTo>
                <a:cubicBezTo>
                  <a:pt x="913737" y="2277966"/>
                  <a:pt x="915408" y="2280091"/>
                  <a:pt x="919163" y="2266950"/>
                </a:cubicBezTo>
                <a:cubicBezTo>
                  <a:pt x="922030" y="2256917"/>
                  <a:pt x="924379" y="2245406"/>
                  <a:pt x="925513" y="2235200"/>
                </a:cubicBezTo>
                <a:cubicBezTo>
                  <a:pt x="927513" y="2217197"/>
                  <a:pt x="922065" y="2200548"/>
                  <a:pt x="935038" y="2187575"/>
                </a:cubicBezTo>
                <a:cubicBezTo>
                  <a:pt x="937736" y="2184877"/>
                  <a:pt x="941388" y="2183342"/>
                  <a:pt x="944563" y="2181225"/>
                </a:cubicBezTo>
                <a:cubicBezTo>
                  <a:pt x="945621" y="2178050"/>
                  <a:pt x="945882" y="2174485"/>
                  <a:pt x="947738" y="2171700"/>
                </a:cubicBezTo>
                <a:cubicBezTo>
                  <a:pt x="952627" y="2164366"/>
                  <a:pt x="959760" y="2160511"/>
                  <a:pt x="966788" y="2155825"/>
                </a:cubicBezTo>
                <a:cubicBezTo>
                  <a:pt x="979619" y="2117332"/>
                  <a:pt x="967762" y="2156204"/>
                  <a:pt x="976313" y="2117725"/>
                </a:cubicBezTo>
                <a:cubicBezTo>
                  <a:pt x="977039" y="2114458"/>
                  <a:pt x="978762" y="2111467"/>
                  <a:pt x="979488" y="2108200"/>
                </a:cubicBezTo>
                <a:cubicBezTo>
                  <a:pt x="981439" y="2099420"/>
                  <a:pt x="981550" y="2088202"/>
                  <a:pt x="985838" y="2079625"/>
                </a:cubicBezTo>
                <a:cubicBezTo>
                  <a:pt x="987545" y="2076212"/>
                  <a:pt x="990071" y="2073275"/>
                  <a:pt x="992188" y="2070100"/>
                </a:cubicBezTo>
                <a:cubicBezTo>
                  <a:pt x="991130" y="2054225"/>
                  <a:pt x="990770" y="2038288"/>
                  <a:pt x="989013" y="2022475"/>
                </a:cubicBezTo>
                <a:cubicBezTo>
                  <a:pt x="988643" y="2019149"/>
                  <a:pt x="986650" y="2016197"/>
                  <a:pt x="985838" y="2012950"/>
                </a:cubicBezTo>
                <a:cubicBezTo>
                  <a:pt x="984529" y="2007715"/>
                  <a:pt x="983628" y="2002384"/>
                  <a:pt x="982663" y="1997075"/>
                </a:cubicBezTo>
                <a:cubicBezTo>
                  <a:pt x="981511" y="1990741"/>
                  <a:pt x="981049" y="1984270"/>
                  <a:pt x="979488" y="1978025"/>
                </a:cubicBezTo>
                <a:cubicBezTo>
                  <a:pt x="977865" y="1971531"/>
                  <a:pt x="973138" y="1958975"/>
                  <a:pt x="973138" y="1958975"/>
                </a:cubicBezTo>
                <a:cubicBezTo>
                  <a:pt x="972080" y="1945217"/>
                  <a:pt x="971675" y="1931392"/>
                  <a:pt x="969963" y="1917700"/>
                </a:cubicBezTo>
                <a:cubicBezTo>
                  <a:pt x="969548" y="1914379"/>
                  <a:pt x="967444" y="1911457"/>
                  <a:pt x="966788" y="1908175"/>
                </a:cubicBezTo>
                <a:cubicBezTo>
                  <a:pt x="965320" y="1900837"/>
                  <a:pt x="964952" y="1893313"/>
                  <a:pt x="963613" y="1885950"/>
                </a:cubicBezTo>
                <a:cubicBezTo>
                  <a:pt x="960253" y="1867473"/>
                  <a:pt x="959611" y="1876291"/>
                  <a:pt x="954088" y="1854200"/>
                </a:cubicBezTo>
                <a:cubicBezTo>
                  <a:pt x="953030" y="1849967"/>
                  <a:pt x="952864" y="1845403"/>
                  <a:pt x="950913" y="1841500"/>
                </a:cubicBezTo>
                <a:cubicBezTo>
                  <a:pt x="948546" y="1836767"/>
                  <a:pt x="944563" y="1833033"/>
                  <a:pt x="941388" y="1828800"/>
                </a:cubicBezTo>
                <a:cubicBezTo>
                  <a:pt x="933408" y="1804859"/>
                  <a:pt x="944173" y="1834369"/>
                  <a:pt x="931863" y="1809750"/>
                </a:cubicBezTo>
                <a:cubicBezTo>
                  <a:pt x="930366" y="1806757"/>
                  <a:pt x="930544" y="1803010"/>
                  <a:pt x="928688" y="1800225"/>
                </a:cubicBezTo>
                <a:cubicBezTo>
                  <a:pt x="926197" y="1796489"/>
                  <a:pt x="922038" y="1794149"/>
                  <a:pt x="919163" y="1790700"/>
                </a:cubicBezTo>
                <a:cubicBezTo>
                  <a:pt x="916720" y="1787769"/>
                  <a:pt x="914930" y="1784350"/>
                  <a:pt x="912813" y="1781175"/>
                </a:cubicBezTo>
                <a:cubicBezTo>
                  <a:pt x="906205" y="1754744"/>
                  <a:pt x="914251" y="1780876"/>
                  <a:pt x="903288" y="1758950"/>
                </a:cubicBezTo>
                <a:cubicBezTo>
                  <a:pt x="890143" y="1732660"/>
                  <a:pt x="911961" y="1767197"/>
                  <a:pt x="893763" y="1739900"/>
                </a:cubicBezTo>
                <a:cubicBezTo>
                  <a:pt x="892419" y="1718396"/>
                  <a:pt x="891974" y="1689679"/>
                  <a:pt x="887413" y="1666875"/>
                </a:cubicBezTo>
                <a:cubicBezTo>
                  <a:pt x="886757" y="1663593"/>
                  <a:pt x="885050" y="1660597"/>
                  <a:pt x="884238" y="1657350"/>
                </a:cubicBezTo>
                <a:cubicBezTo>
                  <a:pt x="882929" y="1652115"/>
                  <a:pt x="882483" y="1646681"/>
                  <a:pt x="881063" y="1641475"/>
                </a:cubicBezTo>
                <a:cubicBezTo>
                  <a:pt x="879302" y="1635017"/>
                  <a:pt x="876830" y="1628775"/>
                  <a:pt x="874713" y="1622425"/>
                </a:cubicBezTo>
                <a:cubicBezTo>
                  <a:pt x="873655" y="1619250"/>
                  <a:pt x="872350" y="1616147"/>
                  <a:pt x="871538" y="1612900"/>
                </a:cubicBezTo>
                <a:lnTo>
                  <a:pt x="868363" y="1600200"/>
                </a:lnTo>
                <a:cubicBezTo>
                  <a:pt x="869421" y="1597025"/>
                  <a:pt x="871538" y="1594022"/>
                  <a:pt x="871538" y="1590675"/>
                </a:cubicBezTo>
                <a:cubicBezTo>
                  <a:pt x="871538" y="1577459"/>
                  <a:pt x="867198" y="1578819"/>
                  <a:pt x="862013" y="1568450"/>
                </a:cubicBezTo>
                <a:cubicBezTo>
                  <a:pt x="860516" y="1565457"/>
                  <a:pt x="860463" y="1561851"/>
                  <a:pt x="858838" y="1558925"/>
                </a:cubicBezTo>
                <a:cubicBezTo>
                  <a:pt x="855132" y="1552254"/>
                  <a:pt x="846138" y="1539875"/>
                  <a:pt x="846138" y="1539875"/>
                </a:cubicBezTo>
                <a:cubicBezTo>
                  <a:pt x="837642" y="1505889"/>
                  <a:pt x="839491" y="1518405"/>
                  <a:pt x="846138" y="1454150"/>
                </a:cubicBezTo>
                <a:cubicBezTo>
                  <a:pt x="846827" y="1447492"/>
                  <a:pt x="852488" y="1435100"/>
                  <a:pt x="852488" y="1435100"/>
                </a:cubicBezTo>
                <a:cubicBezTo>
                  <a:pt x="861060" y="1366527"/>
                  <a:pt x="848414" y="1472423"/>
                  <a:pt x="858838" y="1352550"/>
                </a:cubicBezTo>
                <a:cubicBezTo>
                  <a:pt x="859305" y="1347174"/>
                  <a:pt x="861192" y="1342009"/>
                  <a:pt x="862013" y="1336675"/>
                </a:cubicBezTo>
                <a:cubicBezTo>
                  <a:pt x="863310" y="1328242"/>
                  <a:pt x="863785" y="1319691"/>
                  <a:pt x="865188" y="1311275"/>
                </a:cubicBezTo>
                <a:cubicBezTo>
                  <a:pt x="865905" y="1306971"/>
                  <a:pt x="867507" y="1302854"/>
                  <a:pt x="868363" y="1298575"/>
                </a:cubicBezTo>
                <a:cubicBezTo>
                  <a:pt x="869626" y="1292262"/>
                  <a:pt x="870480" y="1285875"/>
                  <a:pt x="871538" y="1279525"/>
                </a:cubicBezTo>
                <a:cubicBezTo>
                  <a:pt x="875427" y="1155081"/>
                  <a:pt x="876667" y="1172324"/>
                  <a:pt x="871538" y="1028700"/>
                </a:cubicBezTo>
                <a:cubicBezTo>
                  <a:pt x="870676" y="1004557"/>
                  <a:pt x="867704" y="997488"/>
                  <a:pt x="862013" y="974725"/>
                </a:cubicBezTo>
                <a:lnTo>
                  <a:pt x="858838" y="962025"/>
                </a:lnTo>
                <a:cubicBezTo>
                  <a:pt x="859896" y="897467"/>
                  <a:pt x="859125" y="832852"/>
                  <a:pt x="862013" y="768350"/>
                </a:cubicBezTo>
                <a:cubicBezTo>
                  <a:pt x="862312" y="761663"/>
                  <a:pt x="866246" y="755650"/>
                  <a:pt x="868363" y="749300"/>
                </a:cubicBezTo>
                <a:cubicBezTo>
                  <a:pt x="870945" y="741553"/>
                  <a:pt x="871733" y="736405"/>
                  <a:pt x="877888" y="730250"/>
                </a:cubicBezTo>
                <a:cubicBezTo>
                  <a:pt x="880586" y="727552"/>
                  <a:pt x="884238" y="726017"/>
                  <a:pt x="887413" y="723900"/>
                </a:cubicBezTo>
                <a:cubicBezTo>
                  <a:pt x="889530" y="717550"/>
                  <a:pt x="894115" y="711534"/>
                  <a:pt x="893763" y="704850"/>
                </a:cubicBezTo>
                <a:cubicBezTo>
                  <a:pt x="891946" y="670319"/>
                  <a:pt x="901462" y="655669"/>
                  <a:pt x="884238" y="635000"/>
                </a:cubicBezTo>
                <a:cubicBezTo>
                  <a:pt x="881363" y="631551"/>
                  <a:pt x="878449" y="627966"/>
                  <a:pt x="874713" y="625475"/>
                </a:cubicBezTo>
                <a:cubicBezTo>
                  <a:pt x="871928" y="623619"/>
                  <a:pt x="868363" y="623358"/>
                  <a:pt x="865188" y="622300"/>
                </a:cubicBezTo>
                <a:cubicBezTo>
                  <a:pt x="862013" y="619125"/>
                  <a:pt x="858538" y="616224"/>
                  <a:pt x="855663" y="612775"/>
                </a:cubicBezTo>
                <a:cubicBezTo>
                  <a:pt x="850974" y="607148"/>
                  <a:pt x="845703" y="596944"/>
                  <a:pt x="842963" y="590550"/>
                </a:cubicBezTo>
                <a:cubicBezTo>
                  <a:pt x="841645" y="587474"/>
                  <a:pt x="841413" y="583951"/>
                  <a:pt x="839788" y="581025"/>
                </a:cubicBezTo>
                <a:cubicBezTo>
                  <a:pt x="836082" y="574354"/>
                  <a:pt x="829501" y="569215"/>
                  <a:pt x="827088" y="561975"/>
                </a:cubicBezTo>
                <a:cubicBezTo>
                  <a:pt x="819108" y="538034"/>
                  <a:pt x="829873" y="567544"/>
                  <a:pt x="817563" y="542925"/>
                </a:cubicBezTo>
                <a:cubicBezTo>
                  <a:pt x="814895" y="537590"/>
                  <a:pt x="812739" y="525786"/>
                  <a:pt x="811213" y="520700"/>
                </a:cubicBezTo>
                <a:cubicBezTo>
                  <a:pt x="809290" y="514289"/>
                  <a:pt x="808576" y="507219"/>
                  <a:pt x="804863" y="501650"/>
                </a:cubicBezTo>
                <a:cubicBezTo>
                  <a:pt x="783935" y="470258"/>
                  <a:pt x="802197" y="489205"/>
                  <a:pt x="782638" y="479425"/>
                </a:cubicBezTo>
                <a:cubicBezTo>
                  <a:pt x="779225" y="477718"/>
                  <a:pt x="776600" y="474625"/>
                  <a:pt x="773113" y="473075"/>
                </a:cubicBezTo>
                <a:cubicBezTo>
                  <a:pt x="766996" y="470357"/>
                  <a:pt x="754063" y="466725"/>
                  <a:pt x="754063" y="466725"/>
                </a:cubicBezTo>
                <a:cubicBezTo>
                  <a:pt x="750888" y="463550"/>
                  <a:pt x="748274" y="459691"/>
                  <a:pt x="744538" y="457200"/>
                </a:cubicBezTo>
                <a:cubicBezTo>
                  <a:pt x="741753" y="455344"/>
                  <a:pt x="738006" y="455522"/>
                  <a:pt x="735013" y="454025"/>
                </a:cubicBezTo>
                <a:cubicBezTo>
                  <a:pt x="731600" y="452318"/>
                  <a:pt x="728663" y="449792"/>
                  <a:pt x="725488" y="447675"/>
                </a:cubicBezTo>
                <a:cubicBezTo>
                  <a:pt x="721926" y="436989"/>
                  <a:pt x="722240" y="436435"/>
                  <a:pt x="715963" y="425450"/>
                </a:cubicBezTo>
                <a:cubicBezTo>
                  <a:pt x="714070" y="422137"/>
                  <a:pt x="711163" y="419412"/>
                  <a:pt x="709613" y="415925"/>
                </a:cubicBezTo>
                <a:cubicBezTo>
                  <a:pt x="706895" y="409808"/>
                  <a:pt x="705380" y="403225"/>
                  <a:pt x="703263" y="396875"/>
                </a:cubicBezTo>
                <a:lnTo>
                  <a:pt x="700088" y="387350"/>
                </a:lnTo>
                <a:cubicBezTo>
                  <a:pt x="701146" y="373592"/>
                  <a:pt x="700865" y="359664"/>
                  <a:pt x="703263" y="346075"/>
                </a:cubicBezTo>
                <a:cubicBezTo>
                  <a:pt x="704781" y="337473"/>
                  <a:pt x="712259" y="331258"/>
                  <a:pt x="715963" y="323850"/>
                </a:cubicBezTo>
                <a:cubicBezTo>
                  <a:pt x="717460" y="320857"/>
                  <a:pt x="717641" y="317318"/>
                  <a:pt x="719138" y="314325"/>
                </a:cubicBezTo>
                <a:cubicBezTo>
                  <a:pt x="720845" y="310912"/>
                  <a:pt x="723781" y="308213"/>
                  <a:pt x="725488" y="304800"/>
                </a:cubicBezTo>
                <a:cubicBezTo>
                  <a:pt x="726985" y="301807"/>
                  <a:pt x="727166" y="298268"/>
                  <a:pt x="728663" y="295275"/>
                </a:cubicBezTo>
                <a:cubicBezTo>
                  <a:pt x="740973" y="270656"/>
                  <a:pt x="730208" y="300166"/>
                  <a:pt x="738188" y="276225"/>
                </a:cubicBezTo>
                <a:cubicBezTo>
                  <a:pt x="740002" y="241764"/>
                  <a:pt x="741760" y="203001"/>
                  <a:pt x="744538" y="168275"/>
                </a:cubicBezTo>
                <a:cubicBezTo>
                  <a:pt x="745386" y="157673"/>
                  <a:pt x="746655" y="147108"/>
                  <a:pt x="747713" y="136525"/>
                </a:cubicBezTo>
                <a:cubicBezTo>
                  <a:pt x="746655" y="123825"/>
                  <a:pt x="746222" y="111057"/>
                  <a:pt x="744538" y="98425"/>
                </a:cubicBezTo>
                <a:cubicBezTo>
                  <a:pt x="744096" y="95108"/>
                  <a:pt x="743454" y="91513"/>
                  <a:pt x="741363" y="88900"/>
                </a:cubicBezTo>
                <a:cubicBezTo>
                  <a:pt x="734597" y="80443"/>
                  <a:pt x="730596" y="83976"/>
                  <a:pt x="722313" y="79375"/>
                </a:cubicBezTo>
                <a:cubicBezTo>
                  <a:pt x="689561" y="61179"/>
                  <a:pt x="715291" y="70684"/>
                  <a:pt x="693738" y="63500"/>
                </a:cubicBezTo>
                <a:cubicBezTo>
                  <a:pt x="692680" y="58208"/>
                  <a:pt x="692458" y="52678"/>
                  <a:pt x="690563" y="47625"/>
                </a:cubicBezTo>
                <a:cubicBezTo>
                  <a:pt x="689223" y="44052"/>
                  <a:pt x="685920" y="41513"/>
                  <a:pt x="684213" y="38100"/>
                </a:cubicBezTo>
                <a:cubicBezTo>
                  <a:pt x="682716" y="35107"/>
                  <a:pt x="682535" y="31568"/>
                  <a:pt x="681038" y="28575"/>
                </a:cubicBezTo>
                <a:cubicBezTo>
                  <a:pt x="679331" y="25162"/>
                  <a:pt x="676395" y="22463"/>
                  <a:pt x="674688" y="19050"/>
                </a:cubicBezTo>
                <a:cubicBezTo>
                  <a:pt x="673191" y="16057"/>
                  <a:pt x="673604" y="12138"/>
                  <a:pt x="671513" y="9525"/>
                </a:cubicBezTo>
                <a:cubicBezTo>
                  <a:pt x="669129" y="6545"/>
                  <a:pt x="665163" y="5292"/>
                  <a:pt x="661988" y="3175"/>
                </a:cubicBezTo>
                <a:close/>
                <a:moveTo>
                  <a:pt x="0" y="0"/>
                </a:moveTo>
                <a:lnTo>
                  <a:pt x="1076325" y="0"/>
                </a:lnTo>
                <a:lnTo>
                  <a:pt x="1076325" y="2892425"/>
                </a:lnTo>
                <a:lnTo>
                  <a:pt x="0" y="2892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6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zhbli</dc:creator>
  <cp:lastModifiedBy>zhbli</cp:lastModifiedBy>
  <cp:revision>25</cp:revision>
  <dcterms:created xsi:type="dcterms:W3CDTF">2020-03-02T08:15:02Z</dcterms:created>
  <dcterms:modified xsi:type="dcterms:W3CDTF">2020-03-02T09:17:31Z</dcterms:modified>
</cp:coreProperties>
</file>