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E977E-ED0D-4AE6-A38F-A67930072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97DAD1-32BD-44BA-8B73-1C1143EC3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BE9DF-51EB-4417-AD0B-D2C8A0E6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4674-141D-4225-A92F-436B95B28698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898F9-6324-4D29-AA19-E5504E85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FACD1-3EB9-40BB-95B2-6BD97C93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4024-F6DA-4278-A2CB-16CD6A69E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5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011C7-4853-4548-97C1-1AE0643D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29A2E-F912-438E-AB6B-00099A2EC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131F6-A716-42DE-993A-DF8CD4EA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4674-141D-4225-A92F-436B95B28698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E93B1-4BA4-4F62-AEAB-F1369A83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9D966-EC6E-4EB4-9041-690060AE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4024-F6DA-4278-A2CB-16CD6A69E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80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19AB97-6B5E-4762-AC6C-41654CEC8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7862D-D016-4E58-BF9B-B336F0AA6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DCAE8-D2F9-45CA-96B9-73E1838E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4674-141D-4225-A92F-436B95B28698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1D97D-402B-49DC-9C5B-3CA35234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C94BE-0F94-45FD-8129-BF7B85F1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4024-F6DA-4278-A2CB-16CD6A69E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3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7DDD8-9E9A-4451-A993-A9D7A290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2F073-BC61-450C-95A2-49B5B53E3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565C5-1DE8-4B05-B4F6-6259C959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4674-141D-4225-A92F-436B95B28698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6E2F5-959F-4DA2-A97B-FB3895BC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84E31-73E0-49E3-93E7-51ECB267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4024-F6DA-4278-A2CB-16CD6A69E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8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F5E62-9440-44F0-8555-E8CDEA90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34E671-3DE0-4A8C-8BC7-29AD4E7AA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D4C66-1C70-4308-B5B9-0DC59A5B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4674-141D-4225-A92F-436B95B28698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A890E-1EC0-4AD2-B0B5-D153B6B8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40914-4E3A-4BC7-96F7-EDBB43CE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4024-F6DA-4278-A2CB-16CD6A69E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40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F5B0D-3EA2-4F92-B884-648502B0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2F56E-9D15-47B3-A1AB-6EA5B2AD4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CE3344-2D6D-4F9C-8219-5F4161313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E7EA2-1950-4563-9020-4A0AFEC5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4674-141D-4225-A92F-436B95B28698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45BD68-CF90-4502-ABA1-1DCC5B12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0EBFB3-BC40-457E-A0A1-4F05AC9A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4024-F6DA-4278-A2CB-16CD6A69E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2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99A4E-2CAF-4130-B344-0E393143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E6F3A-EC18-41F1-AC7F-562314C18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39FFC4-0C8F-4A32-8F48-3BEC3586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7AF94D-5FEF-46B8-AABF-ABBE12566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B18C6F-9C58-4547-AEDA-98218D27D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96110C-52B3-42BE-AE5A-8DE6AE3A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4674-141D-4225-A92F-436B95B28698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0481E4-B04A-46D2-8F3F-E4855140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B4E38-BBA5-4D1A-9546-C220369A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4024-F6DA-4278-A2CB-16CD6A69E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3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30A69-75A4-4DA1-8A9F-9F2A911B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7B88CC-2079-4F0C-95E0-76900B46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4674-141D-4225-A92F-436B95B28698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E9BB2D-4991-4EB4-B73D-2BF10CDC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0CD487-6F09-4D9A-B3D2-790BC0C6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4024-F6DA-4278-A2CB-16CD6A69E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9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561B77-F378-4CBF-9F73-77016524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4674-141D-4225-A92F-436B95B28698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C9D644-1587-4A86-9EE6-502B754D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3053CD-D6A3-42B3-BBD1-B3046643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4024-F6DA-4278-A2CB-16CD6A69E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99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6B821-3ABC-4479-8078-BD65BA99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FE03A-E06C-4B5A-8BBF-F233E3E0D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9E5412-3B55-4777-80C3-E2DAAFDF6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E839B6-DDD1-4AFE-94D6-F30D1015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4674-141D-4225-A92F-436B95B28698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7AA6E-15D5-44F8-8283-99C0BF45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0AB53-831C-4E8B-ACE5-D52E813F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4024-F6DA-4278-A2CB-16CD6A69E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0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596A5-20AF-4AA7-8B80-D26C8466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3F0E55-E8E0-4129-845E-E614DE5D9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FE5CA7-EF28-4DB4-A70C-177087FE7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D1EE68-2366-49DB-B2F0-3674A3D0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4674-141D-4225-A92F-436B95B28698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2E259B-0B1C-4D96-973E-B018B506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67F88A-EECE-4334-9EBB-96CFAF49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04024-F6DA-4278-A2CB-16CD6A69E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8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2C5149-5BF9-43D3-8680-F9140936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89713A-6A96-475A-8B5F-7AC3A8E5A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FBEA7-4605-4989-8F78-E6626B9B8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34674-141D-4225-A92F-436B95B28698}" type="datetimeFigureOut">
              <a:rPr lang="zh-CN" altLang="en-US" smtClean="0"/>
              <a:t>2020/2/22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D1FFF-D1D0-4199-AC83-679B88A2C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0A5C4-2FF6-4DB2-98A0-3FF319700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04024-F6DA-4278-A2CB-16CD6A69E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4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sk.hellobi.com/blog/guodongwei1991/786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qizhixin.com/articles/2019-07-17-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16582-EE23-4D81-9335-617388FE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请教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560DB-8613-49A4-BCD5-DA13F5D8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effectLst/>
              </a:rPr>
              <a:t>（这里的每句话都是我的很不成熟的想法，很有可能是错的）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我们现在用虚拟数据生成了多目标跟踪数据集，该数据集优点：具有</a:t>
            </a:r>
            <a:r>
              <a:rPr lang="en-US" altLang="zh-CN" dirty="0"/>
              <a:t>amodal mask</a:t>
            </a:r>
            <a:r>
              <a:rPr lang="zh-CN" altLang="en-US" dirty="0"/>
              <a:t>（即部分遮挡的人可预测完整轮廓）。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我们的目的：改进</a:t>
            </a:r>
            <a:r>
              <a:rPr lang="en-US" altLang="zh-CN" dirty="0"/>
              <a:t>MOT</a:t>
            </a:r>
            <a:r>
              <a:rPr lang="zh-CN" altLang="en-US" dirty="0"/>
              <a:t>性能。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必须做的实验：在真实的</a:t>
            </a:r>
            <a:r>
              <a:rPr lang="en-US" altLang="zh-CN" dirty="0"/>
              <a:t>MOT16</a:t>
            </a:r>
            <a:r>
              <a:rPr lang="zh-CN" altLang="en-US" dirty="0"/>
              <a:t>等数据集上（而不仅仅是虚拟数据）得到性能的提升。（在虚拟数据集上训练的网络，在真实数据上的表现如何？）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面临的问题：如何利用虚拟数据集改进</a:t>
            </a:r>
            <a:r>
              <a:rPr lang="en-US" altLang="zh-CN" dirty="0"/>
              <a:t>MOT</a:t>
            </a:r>
            <a:r>
              <a:rPr lang="zh-CN" altLang="en-US" dirty="0"/>
              <a:t>性能？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解决遮挡问题，真的有意义吗？其实是有的，因为若不遮挡，则跟踪就相对比较简单。若不遮挡，就不需要进行</a:t>
            </a:r>
            <a:r>
              <a:rPr lang="en-US" altLang="zh-CN" dirty="0"/>
              <a:t>re-id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我们的</a:t>
            </a:r>
            <a:r>
              <a:rPr lang="en-US" altLang="zh-CN" dirty="0"/>
              <a:t>amodal</a:t>
            </a:r>
            <a:r>
              <a:rPr lang="zh-CN" altLang="en-US" dirty="0"/>
              <a:t>其实关注的是“部分遮挡”的状态。</a:t>
            </a:r>
            <a:r>
              <a:rPr lang="zh-CN" altLang="en-US" b="1" dirty="0"/>
              <a:t>研究这种“部分遮挡”的状态，真会改进</a:t>
            </a:r>
            <a:r>
              <a:rPr lang="en-US" altLang="zh-CN" b="1" dirty="0"/>
              <a:t>MOT</a:t>
            </a:r>
            <a:r>
              <a:rPr lang="zh-CN" altLang="en-US" b="1" dirty="0"/>
              <a:t>的性能吗？</a:t>
            </a:r>
            <a:r>
              <a:rPr lang="zh-CN" altLang="en-US" dirty="0"/>
              <a:t>如何改进呢？假设一个人在消失前后的表观都是完整的，那么</a:t>
            </a:r>
            <a:r>
              <a:rPr lang="en-US" altLang="zh-CN" dirty="0"/>
              <a:t>re id</a:t>
            </a:r>
            <a:r>
              <a:rPr lang="zh-CN" altLang="en-US" dirty="0"/>
              <a:t>应该很容易啊。估计</a:t>
            </a:r>
            <a:r>
              <a:rPr lang="en-US" altLang="zh-CN" dirty="0"/>
              <a:t>re id</a:t>
            </a:r>
            <a:r>
              <a:rPr lang="zh-CN" altLang="en-US" dirty="0"/>
              <a:t>最难的时候，还就是部分遮挡的时候。既然如此的话，那就等这个人的框与他人的框完全没有</a:t>
            </a:r>
            <a:r>
              <a:rPr lang="en-US" altLang="zh-CN" dirty="0"/>
              <a:t>overlap</a:t>
            </a:r>
            <a:r>
              <a:rPr lang="zh-CN" altLang="en-US" dirty="0"/>
              <a:t>的时候再进行</a:t>
            </a:r>
            <a:r>
              <a:rPr lang="en-US" altLang="zh-CN" dirty="0"/>
              <a:t>re id</a:t>
            </a:r>
            <a:r>
              <a:rPr lang="zh-CN" altLang="en-US" dirty="0"/>
              <a:t>不就行了吗？其实遮挡并不仅出现在人与人之间，还可能出现在人与物体之间。比如人被灯柱挡住消失又出现。我们根本不知道这个人的表观是否完整的。但是</a:t>
            </a:r>
            <a:r>
              <a:rPr lang="en-US" altLang="zh-CN" dirty="0"/>
              <a:t>re id</a:t>
            </a:r>
            <a:r>
              <a:rPr lang="zh-CN" altLang="en-US" dirty="0"/>
              <a:t>真的会收到这种情况的影响？看看跟踪结果可视化就知道了。现在的问题是，我咋感觉这种部分遮挡，在实际视频中基本不会出现呢，往往检测框中的人，都是比较完整的。。。你必须要设计实验，证明这种部分遮挡是对结果有影响的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277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8BB40-EF1E-4EFC-AF86-C9340CE5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EA30B-8FAD-4F10-B5F9-0DC0FAF91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大家怎么计算匹配度的，都列出来。处于什么目的。</a:t>
            </a:r>
            <a:endParaRPr lang="en-US" altLang="zh-CN" dirty="0"/>
          </a:p>
          <a:p>
            <a:r>
              <a:rPr lang="zh-CN" altLang="en-US" dirty="0"/>
              <a:t>人物库是怎么更新的</a:t>
            </a:r>
            <a:endParaRPr lang="en-US" altLang="zh-CN" dirty="0"/>
          </a:p>
          <a:p>
            <a:r>
              <a:rPr lang="zh-CN" altLang="en-US" dirty="0"/>
              <a:t>做实验的时候，积累一帧</a:t>
            </a:r>
            <a:r>
              <a:rPr lang="en-US" altLang="zh-CN" dirty="0"/>
              <a:t>/2/3</a:t>
            </a:r>
            <a:r>
              <a:rPr lang="zh-CN" altLang="en-US" dirty="0"/>
              <a:t>。。。</a:t>
            </a:r>
            <a:endParaRPr lang="en-US" altLang="zh-CN" dirty="0"/>
          </a:p>
          <a:p>
            <a:r>
              <a:rPr lang="zh-CN" altLang="en-US" dirty="0"/>
              <a:t>最终讨论的结果，还是说不知道“部分跟踪”有啥意义啊</a:t>
            </a:r>
            <a:endParaRPr lang="en-US" altLang="zh-CN" dirty="0"/>
          </a:p>
          <a:p>
            <a:r>
              <a:rPr lang="zh-CN" altLang="en-US" dirty="0"/>
              <a:t>不过一个收获是肯定的：那就是先确定一个心里认同的</a:t>
            </a:r>
            <a:r>
              <a:rPr lang="en-US" altLang="zh-CN" dirty="0"/>
              <a:t>idea</a:t>
            </a:r>
            <a:r>
              <a:rPr lang="zh-CN" altLang="en-US" dirty="0"/>
              <a:t>是首要的。</a:t>
            </a:r>
            <a:endParaRPr lang="en-US" altLang="zh-CN" dirty="0"/>
          </a:p>
          <a:p>
            <a:r>
              <a:rPr lang="zh-CN" altLang="en-US" dirty="0"/>
              <a:t>还有一个重要的收获：你得跟别人讨论，才能得到好的</a:t>
            </a:r>
            <a:r>
              <a:rPr lang="en-US" altLang="zh-CN" dirty="0"/>
              <a:t>idea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其实接下来要问问</a:t>
            </a:r>
            <a:r>
              <a:rPr lang="en-US" altLang="zh-CN" dirty="0" err="1"/>
              <a:t>wq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6319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9A6B0-6196-41C3-BCFC-0BC76F8B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3B413-3745-42CF-AF71-2AD62342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我们现在用虚拟数据生成了多目标跟踪数据集，该数据集优点：具有</a:t>
            </a:r>
            <a:r>
              <a:rPr lang="en-US" altLang="zh-CN" dirty="0"/>
              <a:t>amodal mask</a:t>
            </a:r>
            <a:r>
              <a:rPr lang="zh-CN" altLang="en-US" dirty="0"/>
              <a:t>（即部分遮挡的人可预测完整轮廓）。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我们的目的：改进</a:t>
            </a:r>
            <a:r>
              <a:rPr lang="en-US" altLang="zh-CN" dirty="0"/>
              <a:t>MOT</a:t>
            </a:r>
            <a:r>
              <a:rPr lang="zh-CN" altLang="en-US" dirty="0"/>
              <a:t>性能。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必须做的实验：在真实的</a:t>
            </a:r>
            <a:r>
              <a:rPr lang="en-US" altLang="zh-CN" dirty="0"/>
              <a:t>MOT16</a:t>
            </a:r>
            <a:r>
              <a:rPr lang="zh-CN" altLang="en-US" dirty="0"/>
              <a:t>等数据集上（而不仅仅是虚拟数据）得到性能的提升。（在虚拟数据集上训练的网络，在真实数据上的表现如何？）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面临的问题：</a:t>
            </a:r>
            <a:r>
              <a:rPr lang="zh-CN" altLang="en-US" b="1" dirty="0"/>
              <a:t>如何利用虚拟数据集改进</a:t>
            </a:r>
            <a:r>
              <a:rPr lang="en-US" altLang="zh-CN" b="1" dirty="0"/>
              <a:t>MOT</a:t>
            </a:r>
            <a:r>
              <a:rPr lang="zh-CN" altLang="en-US" b="1" dirty="0"/>
              <a:t>性能</a:t>
            </a:r>
            <a:r>
              <a:rPr lang="zh-CN" altLang="en-US" dirty="0"/>
              <a:t>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（怎么着我也得提出点啥啊）可能的点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部分遮挡有背景噪声，导致</a:t>
            </a:r>
            <a:r>
              <a:rPr lang="en-US" altLang="zh-CN" dirty="0"/>
              <a:t>re id</a:t>
            </a:r>
            <a:r>
              <a:rPr lang="zh-CN" altLang="en-US" dirty="0"/>
              <a:t>不准？（那我用后面几帧不遮挡的不就行了。。。预测是否遮挡这一状态，真的是个创新点嘛）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所以被部分遮挡时，可以关键点计算匹配度：其实还算是有道理吧，关键不知道自己能不能做</a:t>
            </a:r>
            <a:r>
              <a:rPr lang="en-US" altLang="zh-CN" dirty="0"/>
              <a:t>work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590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9476C-2DE8-4D45-9F5E-2B23221E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794D9-257C-446E-87BF-40632198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可能直接换成</a:t>
            </a:r>
            <a:r>
              <a:rPr lang="en-US" altLang="zh-CN" dirty="0"/>
              <a:t>amodal</a:t>
            </a:r>
            <a:r>
              <a:rPr lang="zh-CN" altLang="en-US" dirty="0"/>
              <a:t>就有提升。</a:t>
            </a:r>
            <a:endParaRPr lang="en-US" altLang="zh-CN" dirty="0"/>
          </a:p>
          <a:p>
            <a:r>
              <a:rPr lang="zh-CN" altLang="en-US" dirty="0"/>
              <a:t>你告诉我中间肯定有哪一块是利用</a:t>
            </a:r>
            <a:r>
              <a:rPr lang="en-US" altLang="zh-CN" dirty="0"/>
              <a:t>mask</a:t>
            </a:r>
            <a:r>
              <a:rPr lang="zh-CN" altLang="en-US" dirty="0"/>
              <a:t>做提升的。</a:t>
            </a:r>
            <a:endParaRPr lang="en-US" altLang="zh-CN" dirty="0"/>
          </a:p>
          <a:p>
            <a:r>
              <a:rPr lang="zh-CN" altLang="en-US" dirty="0"/>
              <a:t>最次：我们能知道哪块被遮挡了，就好做</a:t>
            </a:r>
            <a:r>
              <a:rPr lang="en-US" altLang="zh-CN" dirty="0"/>
              <a:t>re id</a:t>
            </a:r>
            <a:r>
              <a:rPr lang="zh-CN" altLang="en-US" dirty="0"/>
              <a:t>。做局部的匹配。这是第一点提升。第二点，我们知道哪块被遮挡，甚至能预测被遮挡的表观。这就有可能用到</a:t>
            </a:r>
            <a:r>
              <a:rPr lang="en-US" altLang="zh-CN" dirty="0"/>
              <a:t>GAN</a:t>
            </a:r>
            <a:r>
              <a:rPr lang="zh-CN" altLang="en-US" dirty="0"/>
              <a:t>，但是现在不着急。理论上有提升。直接算</a:t>
            </a:r>
            <a:r>
              <a:rPr lang="en-US" altLang="zh-CN" dirty="0"/>
              <a:t>l2</a:t>
            </a:r>
            <a:r>
              <a:rPr lang="zh-CN" altLang="en-US" dirty="0"/>
              <a:t>的损失就行？因为我们有</a:t>
            </a:r>
            <a:r>
              <a:rPr lang="en-US" altLang="zh-CN" dirty="0"/>
              <a:t>gt</a:t>
            </a:r>
            <a:r>
              <a:rPr lang="zh-CN" altLang="en-US" dirty="0"/>
              <a:t>啊。我预测被遮挡的部分是什么样的，还没到那一步。</a:t>
            </a:r>
            <a:endParaRPr lang="en-US" altLang="zh-CN" dirty="0"/>
          </a:p>
          <a:p>
            <a:r>
              <a:rPr lang="zh-CN" altLang="en-US" dirty="0"/>
              <a:t>口罩识别，有一部分被遮挡。</a:t>
            </a:r>
            <a:endParaRPr lang="en-US" altLang="zh-CN" dirty="0"/>
          </a:p>
          <a:p>
            <a:r>
              <a:rPr lang="zh-CN" altLang="en-US" dirty="0"/>
              <a:t>用关键点不太靠谱，但是也不确定，先调研调研。关键点和</a:t>
            </a:r>
            <a:r>
              <a:rPr lang="en-US" altLang="zh-CN" dirty="0"/>
              <a:t>attention</a:t>
            </a:r>
            <a:r>
              <a:rPr lang="zh-CN" altLang="en-US" dirty="0"/>
              <a:t>也没啥区别。</a:t>
            </a:r>
            <a:endParaRPr lang="en-US" altLang="zh-CN" dirty="0"/>
          </a:p>
          <a:p>
            <a:r>
              <a:rPr lang="zh-CN" altLang="en-US" dirty="0"/>
              <a:t>进阶：除此之外希望知道</a:t>
            </a:r>
            <a:r>
              <a:rPr lang="en-US" altLang="zh-CN" dirty="0"/>
              <a:t>relation</a:t>
            </a:r>
            <a:r>
              <a:rPr lang="zh-CN" altLang="en-US" dirty="0"/>
              <a:t>做提升。</a:t>
            </a:r>
            <a:endParaRPr lang="en-US" altLang="zh-CN" dirty="0"/>
          </a:p>
          <a:p>
            <a:r>
              <a:rPr lang="zh-CN" altLang="en-US" dirty="0"/>
              <a:t>现在没必要聊的太具体。到时候会和我对一对。</a:t>
            </a:r>
            <a:endParaRPr lang="en-US" altLang="zh-CN" dirty="0"/>
          </a:p>
          <a:p>
            <a:r>
              <a:rPr lang="zh-CN" altLang="en-US" dirty="0"/>
              <a:t>我们就抓住那个小点：</a:t>
            </a:r>
            <a:r>
              <a:rPr lang="en-US" altLang="zh-CN" dirty="0"/>
              <a:t>reid</a:t>
            </a:r>
            <a:r>
              <a:rPr lang="zh-CN" altLang="en-US" dirty="0"/>
              <a:t>时候是否出错，要是出错了是因为什么，是部分遮挡？还是光照变化？还是什么的</a:t>
            </a:r>
            <a:endParaRPr lang="en-US" altLang="zh-CN" dirty="0"/>
          </a:p>
          <a:p>
            <a:r>
              <a:rPr lang="zh-CN" altLang="en-US" dirty="0"/>
              <a:t>手机录音真的很重要！</a:t>
            </a:r>
            <a:endParaRPr lang="en-US" altLang="zh-CN" dirty="0"/>
          </a:p>
          <a:p>
            <a:pPr lvl="1"/>
            <a:r>
              <a:rPr lang="zh-CN" altLang="en-US" dirty="0"/>
              <a:t>又不赶</a:t>
            </a:r>
            <a:r>
              <a:rPr lang="en-US" altLang="zh-CN" dirty="0" err="1"/>
              <a:t>eccv</a:t>
            </a:r>
            <a:r>
              <a:rPr lang="zh-CN" altLang="en-US" dirty="0"/>
              <a:t>。。。时间很充裕。。。没必要焦虑。。。</a:t>
            </a:r>
            <a:endParaRPr lang="en-US" altLang="zh-CN" dirty="0"/>
          </a:p>
          <a:p>
            <a:pPr lvl="1"/>
            <a:r>
              <a:rPr lang="en-US" altLang="zh-CN" dirty="0" err="1"/>
              <a:t>Wq</a:t>
            </a:r>
            <a:r>
              <a:rPr lang="zh-CN" altLang="en-US" dirty="0"/>
              <a:t>很自信，他能跟我兜底。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67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901F1-CDDF-473C-91EE-1DB0EE4B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0A7DA-A225-4DB6-8FB4-70C428FB7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跑</a:t>
            </a:r>
            <a:r>
              <a:rPr lang="en-US" altLang="zh-CN" dirty="0"/>
              <a:t>benchmark</a:t>
            </a:r>
          </a:p>
          <a:p>
            <a:r>
              <a:rPr lang="zh-CN" altLang="en-US" dirty="0"/>
              <a:t>搞个百度网盘更新数据</a:t>
            </a:r>
            <a:endParaRPr lang="en-US" altLang="zh-CN" dirty="0"/>
          </a:p>
          <a:p>
            <a:r>
              <a:rPr lang="zh-CN" altLang="en-US" dirty="0"/>
              <a:t>把数据传给师兄。</a:t>
            </a:r>
            <a:endParaRPr lang="en-US" altLang="zh-CN" dirty="0"/>
          </a:p>
          <a:p>
            <a:r>
              <a:rPr lang="zh-CN" altLang="en-US" dirty="0"/>
              <a:t>优图的库跑了一下。也能预测出一些，但是很垃圾。</a:t>
            </a:r>
            <a:r>
              <a:rPr lang="en-US" altLang="zh-CN" dirty="0"/>
              <a:t>Map</a:t>
            </a:r>
            <a:r>
              <a:rPr lang="zh-CN" altLang="en-US" dirty="0"/>
              <a:t>是</a:t>
            </a:r>
            <a:r>
              <a:rPr lang="en-US" altLang="zh-CN" dirty="0"/>
              <a:t>29</a:t>
            </a:r>
            <a:r>
              <a:rPr lang="zh-CN" altLang="en-US" dirty="0"/>
              <a:t>，很垃圾。</a:t>
            </a:r>
          </a:p>
        </p:txBody>
      </p:sp>
    </p:spTree>
    <p:extLst>
      <p:ext uri="{BB962C8B-B14F-4D97-AF65-F5344CB8AC3E}">
        <p14:creationId xmlns:p14="http://schemas.microsoft.com/office/powerpoint/2010/main" val="238239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9A7495D-F516-4E5B-A321-BA15686308A3}"/>
              </a:ext>
            </a:extLst>
          </p:cNvPr>
          <p:cNvSpPr/>
          <p:nvPr/>
        </p:nvSpPr>
        <p:spPr>
          <a:xfrm>
            <a:off x="273926" y="2284691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141CC0A-754A-467D-A28B-EC4F75F3247A}"/>
              </a:ext>
            </a:extLst>
          </p:cNvPr>
          <p:cNvSpPr/>
          <p:nvPr/>
        </p:nvSpPr>
        <p:spPr>
          <a:xfrm>
            <a:off x="16929" y="76200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C6A2BD1-DB2B-44C6-99B0-2679BBC41426}"/>
              </a:ext>
            </a:extLst>
          </p:cNvPr>
          <p:cNvSpPr/>
          <p:nvPr/>
        </p:nvSpPr>
        <p:spPr>
          <a:xfrm>
            <a:off x="3018396" y="2132291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601B6BB-9747-4239-AFD6-D7C92FBD0209}"/>
              </a:ext>
            </a:extLst>
          </p:cNvPr>
          <p:cNvSpPr/>
          <p:nvPr/>
        </p:nvSpPr>
        <p:spPr>
          <a:xfrm>
            <a:off x="2641588" y="1501620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220FAFB-EADF-4EB6-9BE7-5F2CF4AB841F}"/>
              </a:ext>
            </a:extLst>
          </p:cNvPr>
          <p:cNvSpPr/>
          <p:nvPr/>
        </p:nvSpPr>
        <p:spPr>
          <a:xfrm>
            <a:off x="5608338" y="2132291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E113901-70E2-4D7E-BF4F-3AE20A6EFBEC}"/>
              </a:ext>
            </a:extLst>
          </p:cNvPr>
          <p:cNvSpPr/>
          <p:nvPr/>
        </p:nvSpPr>
        <p:spPr>
          <a:xfrm>
            <a:off x="5477923" y="1975754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5D06954-85B2-4808-8FE1-E97FC0B216EE}"/>
              </a:ext>
            </a:extLst>
          </p:cNvPr>
          <p:cNvSpPr/>
          <p:nvPr/>
        </p:nvSpPr>
        <p:spPr>
          <a:xfrm>
            <a:off x="7949594" y="2191558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3608102B-9707-4B82-AD59-E284D0A8AA71}"/>
              </a:ext>
            </a:extLst>
          </p:cNvPr>
          <p:cNvSpPr/>
          <p:nvPr/>
        </p:nvSpPr>
        <p:spPr>
          <a:xfrm>
            <a:off x="8381992" y="2686954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257E2B7D-9D41-446F-94A8-FF8081A825FF}"/>
              </a:ext>
            </a:extLst>
          </p:cNvPr>
          <p:cNvSpPr/>
          <p:nvPr/>
        </p:nvSpPr>
        <p:spPr>
          <a:xfrm>
            <a:off x="10107138" y="1903692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6CCC097E-F8C1-47FC-A4CE-6FEB55DE75F1}"/>
              </a:ext>
            </a:extLst>
          </p:cNvPr>
          <p:cNvSpPr/>
          <p:nvPr/>
        </p:nvSpPr>
        <p:spPr>
          <a:xfrm>
            <a:off x="10573403" y="4302177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E86DA0-F6A4-4CF0-ABFD-DFFD8518EF0E}"/>
              </a:ext>
            </a:extLst>
          </p:cNvPr>
          <p:cNvSpPr txBox="1"/>
          <p:nvPr/>
        </p:nvSpPr>
        <p:spPr>
          <a:xfrm>
            <a:off x="273926" y="6045200"/>
            <a:ext cx="68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预期效果：</a:t>
            </a:r>
            <a:r>
              <a:rPr lang="en-US" altLang="zh-CN" dirty="0"/>
              <a:t>d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进行</a:t>
            </a:r>
            <a:r>
              <a:rPr lang="en-US" altLang="zh-CN" dirty="0"/>
              <a:t>reid</a:t>
            </a:r>
            <a:r>
              <a:rPr lang="zh-CN" altLang="en-US" dirty="0"/>
              <a:t>，匹配失败；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e</a:t>
            </a:r>
            <a:r>
              <a:rPr lang="zh-CN" altLang="en-US" dirty="0"/>
              <a:t>进行</a:t>
            </a:r>
            <a:r>
              <a:rPr lang="en-US" altLang="zh-CN" dirty="0"/>
              <a:t>reid</a:t>
            </a:r>
            <a:r>
              <a:rPr lang="zh-CN" altLang="en-US" dirty="0"/>
              <a:t>，匹配成功。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0BDF0B-05B7-4262-8F21-1FF34B682E77}"/>
              </a:ext>
            </a:extLst>
          </p:cNvPr>
          <p:cNvSpPr txBox="1"/>
          <p:nvPr/>
        </p:nvSpPr>
        <p:spPr>
          <a:xfrm>
            <a:off x="826134" y="44931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8DB0C6-5675-429A-8B81-BD41D8D4FC46}"/>
              </a:ext>
            </a:extLst>
          </p:cNvPr>
          <p:cNvSpPr txBox="1"/>
          <p:nvPr/>
        </p:nvSpPr>
        <p:spPr>
          <a:xfrm>
            <a:off x="3666067" y="4493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226AAB-4714-4E8A-AC91-3D918626AFF7}"/>
              </a:ext>
            </a:extLst>
          </p:cNvPr>
          <p:cNvSpPr txBox="1"/>
          <p:nvPr/>
        </p:nvSpPr>
        <p:spPr>
          <a:xfrm>
            <a:off x="6417543" y="44931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549924-8AAC-4F15-836D-F4E87C79B7F2}"/>
              </a:ext>
            </a:extLst>
          </p:cNvPr>
          <p:cNvSpPr txBox="1"/>
          <p:nvPr/>
        </p:nvSpPr>
        <p:spPr>
          <a:xfrm>
            <a:off x="8758799" y="1600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1300442-59C4-4776-A3C0-523A61944310}"/>
              </a:ext>
            </a:extLst>
          </p:cNvPr>
          <p:cNvSpPr txBox="1"/>
          <p:nvPr/>
        </p:nvSpPr>
        <p:spPr>
          <a:xfrm>
            <a:off x="10916343" y="132926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58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1408E-1632-449B-BE78-7847473C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纯用</a:t>
            </a:r>
            <a:r>
              <a:rPr lang="en-US" altLang="zh-CN" dirty="0"/>
              <a:t>mask</a:t>
            </a:r>
            <a:r>
              <a:rPr lang="zh-CN" altLang="en-US" dirty="0"/>
              <a:t>的缺点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A7CBDA7-2FF9-487A-826C-46A335E0B60F}"/>
              </a:ext>
            </a:extLst>
          </p:cNvPr>
          <p:cNvSpPr/>
          <p:nvPr/>
        </p:nvSpPr>
        <p:spPr>
          <a:xfrm>
            <a:off x="736702" y="1805188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BB8C1EB2-02FD-40BF-9147-95EEA18F2CE6}"/>
              </a:ext>
            </a:extLst>
          </p:cNvPr>
          <p:cNvSpPr/>
          <p:nvPr/>
        </p:nvSpPr>
        <p:spPr>
          <a:xfrm>
            <a:off x="4104370" y="1805188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4C31F7-0727-4992-9CDD-65783D5D6A5A}"/>
              </a:ext>
            </a:extLst>
          </p:cNvPr>
          <p:cNvSpPr/>
          <p:nvPr/>
        </p:nvSpPr>
        <p:spPr>
          <a:xfrm>
            <a:off x="4104370" y="2960650"/>
            <a:ext cx="161841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45320B-72C1-4A66-82A0-5BA45DEA5DF3}"/>
              </a:ext>
            </a:extLst>
          </p:cNvPr>
          <p:cNvSpPr txBox="1"/>
          <p:nvPr/>
        </p:nvSpPr>
        <p:spPr>
          <a:xfrm>
            <a:off x="998034" y="4560849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这两者进行</a:t>
            </a:r>
            <a:r>
              <a:rPr lang="en-US" altLang="zh-CN" dirty="0"/>
              <a:t>reid</a:t>
            </a:r>
            <a:r>
              <a:rPr lang="zh-CN" altLang="en-US"/>
              <a:t>，未必得到好的结果。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16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F46AB5EA-2C41-41B0-BC76-06A43FFBCB86}"/>
              </a:ext>
            </a:extLst>
          </p:cNvPr>
          <p:cNvSpPr/>
          <p:nvPr/>
        </p:nvSpPr>
        <p:spPr>
          <a:xfrm>
            <a:off x="845154" y="1590424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6E1DFC5-24FE-4EEE-A738-4321D27E63E0}"/>
              </a:ext>
            </a:extLst>
          </p:cNvPr>
          <p:cNvSpPr/>
          <p:nvPr/>
        </p:nvSpPr>
        <p:spPr>
          <a:xfrm>
            <a:off x="468346" y="959753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08D386-17D9-49E0-806F-3E33B76F9C62}"/>
              </a:ext>
            </a:extLst>
          </p:cNvPr>
          <p:cNvSpPr txBox="1"/>
          <p:nvPr/>
        </p:nvSpPr>
        <p:spPr>
          <a:xfrm>
            <a:off x="3569039" y="3569032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蓝人的表观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87B9B6-E5AE-48FC-B62B-0F566768E0C6}"/>
              </a:ext>
            </a:extLst>
          </p:cNvPr>
          <p:cNvSpPr txBox="1"/>
          <p:nvPr/>
        </p:nvSpPr>
        <p:spPr>
          <a:xfrm>
            <a:off x="6154615" y="3485144"/>
            <a:ext cx="139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蓝人的</a:t>
            </a:r>
            <a:r>
              <a:rPr lang="en-US" altLang="zh-CN" dirty="0"/>
              <a:t>mask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59487F-F437-490F-932F-A1EA6270049D}"/>
              </a:ext>
            </a:extLst>
          </p:cNvPr>
          <p:cNvSpPr txBox="1"/>
          <p:nvPr/>
        </p:nvSpPr>
        <p:spPr>
          <a:xfrm>
            <a:off x="9127701" y="3637584"/>
            <a:ext cx="233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蓝人的</a:t>
            </a:r>
            <a:r>
              <a:rPr lang="en-US" altLang="zh-CN" dirty="0"/>
              <a:t>amodal mask</a:t>
            </a:r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9C0BA89D-926A-49C6-A530-40E42F616E24}"/>
              </a:ext>
            </a:extLst>
          </p:cNvPr>
          <p:cNvSpPr/>
          <p:nvPr/>
        </p:nvSpPr>
        <p:spPr>
          <a:xfrm>
            <a:off x="283115" y="4319764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3EBD74F-5372-4ED7-BE02-8C90BD896D2B}"/>
              </a:ext>
            </a:extLst>
          </p:cNvPr>
          <p:cNvSpPr/>
          <p:nvPr/>
        </p:nvSpPr>
        <p:spPr>
          <a:xfrm>
            <a:off x="950773" y="4435878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E3152AA-D175-4074-B994-E39EEDC01E88}"/>
              </a:ext>
            </a:extLst>
          </p:cNvPr>
          <p:cNvGrpSpPr/>
          <p:nvPr/>
        </p:nvGrpSpPr>
        <p:grpSpPr>
          <a:xfrm>
            <a:off x="3429248" y="4390419"/>
            <a:ext cx="2286069" cy="2133600"/>
            <a:chOff x="5769565" y="100777"/>
            <a:chExt cx="2286069" cy="2133600"/>
          </a:xfrm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7B23166-2B5F-494D-B096-FA7CBE3B0F43}"/>
                </a:ext>
              </a:extLst>
            </p:cNvPr>
            <p:cNvSpPr/>
            <p:nvPr/>
          </p:nvSpPr>
          <p:spPr>
            <a:xfrm>
              <a:off x="5769565" y="100777"/>
              <a:ext cx="1618411" cy="2017486"/>
            </a:xfrm>
            <a:custGeom>
              <a:avLst/>
              <a:gdLst>
                <a:gd name="connsiteX0" fmla="*/ 645886 w 1618411"/>
                <a:gd name="connsiteY0" fmla="*/ 413658 h 2017486"/>
                <a:gd name="connsiteX1" fmla="*/ 638629 w 1618411"/>
                <a:gd name="connsiteY1" fmla="*/ 355600 h 2017486"/>
                <a:gd name="connsiteX2" fmla="*/ 616857 w 1618411"/>
                <a:gd name="connsiteY2" fmla="*/ 304800 h 2017486"/>
                <a:gd name="connsiteX3" fmla="*/ 645886 w 1618411"/>
                <a:gd name="connsiteY3" fmla="*/ 58058 h 2017486"/>
                <a:gd name="connsiteX4" fmla="*/ 667657 w 1618411"/>
                <a:gd name="connsiteY4" fmla="*/ 50800 h 2017486"/>
                <a:gd name="connsiteX5" fmla="*/ 703943 w 1618411"/>
                <a:gd name="connsiteY5" fmla="*/ 21772 h 2017486"/>
                <a:gd name="connsiteX6" fmla="*/ 783772 w 1618411"/>
                <a:gd name="connsiteY6" fmla="*/ 7258 h 2017486"/>
                <a:gd name="connsiteX7" fmla="*/ 834572 w 1618411"/>
                <a:gd name="connsiteY7" fmla="*/ 0 h 2017486"/>
                <a:gd name="connsiteX8" fmla="*/ 907143 w 1618411"/>
                <a:gd name="connsiteY8" fmla="*/ 7258 h 2017486"/>
                <a:gd name="connsiteX9" fmla="*/ 936172 w 1618411"/>
                <a:gd name="connsiteY9" fmla="*/ 29029 h 2017486"/>
                <a:gd name="connsiteX10" fmla="*/ 965200 w 1618411"/>
                <a:gd name="connsiteY10" fmla="*/ 36286 h 2017486"/>
                <a:gd name="connsiteX11" fmla="*/ 1001486 w 1618411"/>
                <a:gd name="connsiteY11" fmla="*/ 79829 h 2017486"/>
                <a:gd name="connsiteX12" fmla="*/ 1037772 w 1618411"/>
                <a:gd name="connsiteY12" fmla="*/ 130629 h 2017486"/>
                <a:gd name="connsiteX13" fmla="*/ 1059543 w 1618411"/>
                <a:gd name="connsiteY13" fmla="*/ 159658 h 2017486"/>
                <a:gd name="connsiteX14" fmla="*/ 1066800 w 1618411"/>
                <a:gd name="connsiteY14" fmla="*/ 203200 h 2017486"/>
                <a:gd name="connsiteX15" fmla="*/ 1081314 w 1618411"/>
                <a:gd name="connsiteY15" fmla="*/ 254000 h 2017486"/>
                <a:gd name="connsiteX16" fmla="*/ 1074057 w 1618411"/>
                <a:gd name="connsiteY16" fmla="*/ 304800 h 2017486"/>
                <a:gd name="connsiteX17" fmla="*/ 1066800 w 1618411"/>
                <a:gd name="connsiteY17" fmla="*/ 326572 h 2017486"/>
                <a:gd name="connsiteX18" fmla="*/ 1045029 w 1618411"/>
                <a:gd name="connsiteY18" fmla="*/ 341086 h 2017486"/>
                <a:gd name="connsiteX19" fmla="*/ 986972 w 1618411"/>
                <a:gd name="connsiteY19" fmla="*/ 384629 h 2017486"/>
                <a:gd name="connsiteX20" fmla="*/ 972457 w 1618411"/>
                <a:gd name="connsiteY20" fmla="*/ 406400 h 2017486"/>
                <a:gd name="connsiteX21" fmla="*/ 943429 w 1618411"/>
                <a:gd name="connsiteY21" fmla="*/ 420915 h 2017486"/>
                <a:gd name="connsiteX22" fmla="*/ 928914 w 1618411"/>
                <a:gd name="connsiteY22" fmla="*/ 435429 h 2017486"/>
                <a:gd name="connsiteX23" fmla="*/ 1001486 w 1618411"/>
                <a:gd name="connsiteY23" fmla="*/ 645886 h 2017486"/>
                <a:gd name="connsiteX24" fmla="*/ 1081314 w 1618411"/>
                <a:gd name="connsiteY24" fmla="*/ 653143 h 2017486"/>
                <a:gd name="connsiteX25" fmla="*/ 1117600 w 1618411"/>
                <a:gd name="connsiteY25" fmla="*/ 660400 h 2017486"/>
                <a:gd name="connsiteX26" fmla="*/ 1168400 w 1618411"/>
                <a:gd name="connsiteY26" fmla="*/ 667658 h 2017486"/>
                <a:gd name="connsiteX27" fmla="*/ 1233714 w 1618411"/>
                <a:gd name="connsiteY27" fmla="*/ 696686 h 2017486"/>
                <a:gd name="connsiteX28" fmla="*/ 1270000 w 1618411"/>
                <a:gd name="connsiteY28" fmla="*/ 703943 h 2017486"/>
                <a:gd name="connsiteX29" fmla="*/ 1313543 w 1618411"/>
                <a:gd name="connsiteY29" fmla="*/ 718458 h 2017486"/>
                <a:gd name="connsiteX30" fmla="*/ 1371600 w 1618411"/>
                <a:gd name="connsiteY30" fmla="*/ 769258 h 2017486"/>
                <a:gd name="connsiteX31" fmla="*/ 1429657 w 1618411"/>
                <a:gd name="connsiteY31" fmla="*/ 798286 h 2017486"/>
                <a:gd name="connsiteX32" fmla="*/ 1444172 w 1618411"/>
                <a:gd name="connsiteY32" fmla="*/ 812800 h 2017486"/>
                <a:gd name="connsiteX33" fmla="*/ 1465943 w 1618411"/>
                <a:gd name="connsiteY33" fmla="*/ 820058 h 2017486"/>
                <a:gd name="connsiteX34" fmla="*/ 1502229 w 1618411"/>
                <a:gd name="connsiteY34" fmla="*/ 863600 h 2017486"/>
                <a:gd name="connsiteX35" fmla="*/ 1524000 w 1618411"/>
                <a:gd name="connsiteY35" fmla="*/ 870858 h 2017486"/>
                <a:gd name="connsiteX36" fmla="*/ 1531257 w 1618411"/>
                <a:gd name="connsiteY36" fmla="*/ 892629 h 2017486"/>
                <a:gd name="connsiteX37" fmla="*/ 1553029 w 1618411"/>
                <a:gd name="connsiteY37" fmla="*/ 907143 h 2017486"/>
                <a:gd name="connsiteX38" fmla="*/ 1582057 w 1618411"/>
                <a:gd name="connsiteY38" fmla="*/ 928915 h 2017486"/>
                <a:gd name="connsiteX39" fmla="*/ 1589314 w 1618411"/>
                <a:gd name="connsiteY39" fmla="*/ 950686 h 2017486"/>
                <a:gd name="connsiteX40" fmla="*/ 1618343 w 1618411"/>
                <a:gd name="connsiteY40" fmla="*/ 986972 h 2017486"/>
                <a:gd name="connsiteX41" fmla="*/ 1596572 w 1618411"/>
                <a:gd name="connsiteY41" fmla="*/ 1001486 h 2017486"/>
                <a:gd name="connsiteX42" fmla="*/ 1465943 w 1618411"/>
                <a:gd name="connsiteY42" fmla="*/ 986972 h 2017486"/>
                <a:gd name="connsiteX43" fmla="*/ 1429657 w 1618411"/>
                <a:gd name="connsiteY43" fmla="*/ 965200 h 2017486"/>
                <a:gd name="connsiteX44" fmla="*/ 1349829 w 1618411"/>
                <a:gd name="connsiteY44" fmla="*/ 943429 h 2017486"/>
                <a:gd name="connsiteX45" fmla="*/ 1262743 w 1618411"/>
                <a:gd name="connsiteY45" fmla="*/ 921658 h 2017486"/>
                <a:gd name="connsiteX46" fmla="*/ 1240972 w 1618411"/>
                <a:gd name="connsiteY46" fmla="*/ 914400 h 2017486"/>
                <a:gd name="connsiteX47" fmla="*/ 1204686 w 1618411"/>
                <a:gd name="connsiteY47" fmla="*/ 907143 h 2017486"/>
                <a:gd name="connsiteX48" fmla="*/ 1182914 w 1618411"/>
                <a:gd name="connsiteY48" fmla="*/ 899886 h 2017486"/>
                <a:gd name="connsiteX49" fmla="*/ 1132114 w 1618411"/>
                <a:gd name="connsiteY49" fmla="*/ 892629 h 2017486"/>
                <a:gd name="connsiteX50" fmla="*/ 1052286 w 1618411"/>
                <a:gd name="connsiteY50" fmla="*/ 878115 h 2017486"/>
                <a:gd name="connsiteX51" fmla="*/ 1030514 w 1618411"/>
                <a:gd name="connsiteY51" fmla="*/ 892629 h 2017486"/>
                <a:gd name="connsiteX52" fmla="*/ 1023257 w 1618411"/>
                <a:gd name="connsiteY52" fmla="*/ 943429 h 2017486"/>
                <a:gd name="connsiteX53" fmla="*/ 1016000 w 1618411"/>
                <a:gd name="connsiteY53" fmla="*/ 972458 h 2017486"/>
                <a:gd name="connsiteX54" fmla="*/ 1008743 w 1618411"/>
                <a:gd name="connsiteY54" fmla="*/ 1008743 h 2017486"/>
                <a:gd name="connsiteX55" fmla="*/ 1001486 w 1618411"/>
                <a:gd name="connsiteY55" fmla="*/ 1248229 h 2017486"/>
                <a:gd name="connsiteX56" fmla="*/ 986972 w 1618411"/>
                <a:gd name="connsiteY56" fmla="*/ 1487715 h 2017486"/>
                <a:gd name="connsiteX57" fmla="*/ 994229 w 1618411"/>
                <a:gd name="connsiteY57" fmla="*/ 1531258 h 2017486"/>
                <a:gd name="connsiteX58" fmla="*/ 1016000 w 1618411"/>
                <a:gd name="connsiteY58" fmla="*/ 1538515 h 2017486"/>
                <a:gd name="connsiteX59" fmla="*/ 1066800 w 1618411"/>
                <a:gd name="connsiteY59" fmla="*/ 1567543 h 2017486"/>
                <a:gd name="connsiteX60" fmla="*/ 1095829 w 1618411"/>
                <a:gd name="connsiteY60" fmla="*/ 1582058 h 2017486"/>
                <a:gd name="connsiteX61" fmla="*/ 1139372 w 1618411"/>
                <a:gd name="connsiteY61" fmla="*/ 1611086 h 2017486"/>
                <a:gd name="connsiteX62" fmla="*/ 1233714 w 1618411"/>
                <a:gd name="connsiteY62" fmla="*/ 1654629 h 2017486"/>
                <a:gd name="connsiteX63" fmla="*/ 1277257 w 1618411"/>
                <a:gd name="connsiteY63" fmla="*/ 1683658 h 2017486"/>
                <a:gd name="connsiteX64" fmla="*/ 1349829 w 1618411"/>
                <a:gd name="connsiteY64" fmla="*/ 1712686 h 2017486"/>
                <a:gd name="connsiteX65" fmla="*/ 1386114 w 1618411"/>
                <a:gd name="connsiteY65" fmla="*/ 1727200 h 2017486"/>
                <a:gd name="connsiteX66" fmla="*/ 1429657 w 1618411"/>
                <a:gd name="connsiteY66" fmla="*/ 1770743 h 2017486"/>
                <a:gd name="connsiteX67" fmla="*/ 1480457 w 1618411"/>
                <a:gd name="connsiteY67" fmla="*/ 1814286 h 2017486"/>
                <a:gd name="connsiteX68" fmla="*/ 1531257 w 1618411"/>
                <a:gd name="connsiteY68" fmla="*/ 1901372 h 2017486"/>
                <a:gd name="connsiteX69" fmla="*/ 1553029 w 1618411"/>
                <a:gd name="connsiteY69" fmla="*/ 1944915 h 2017486"/>
                <a:gd name="connsiteX70" fmla="*/ 1560286 w 1618411"/>
                <a:gd name="connsiteY70" fmla="*/ 2010229 h 2017486"/>
                <a:gd name="connsiteX71" fmla="*/ 1538514 w 1618411"/>
                <a:gd name="connsiteY71" fmla="*/ 2017486 h 2017486"/>
                <a:gd name="connsiteX72" fmla="*/ 1407886 w 1618411"/>
                <a:gd name="connsiteY72" fmla="*/ 2010229 h 2017486"/>
                <a:gd name="connsiteX73" fmla="*/ 1371600 w 1618411"/>
                <a:gd name="connsiteY73" fmla="*/ 1988458 h 2017486"/>
                <a:gd name="connsiteX74" fmla="*/ 1335314 w 1618411"/>
                <a:gd name="connsiteY74" fmla="*/ 1973943 h 2017486"/>
                <a:gd name="connsiteX75" fmla="*/ 1248229 w 1618411"/>
                <a:gd name="connsiteY75" fmla="*/ 1959429 h 2017486"/>
                <a:gd name="connsiteX76" fmla="*/ 1219200 w 1618411"/>
                <a:gd name="connsiteY76" fmla="*/ 1944915 h 2017486"/>
                <a:gd name="connsiteX77" fmla="*/ 1161143 w 1618411"/>
                <a:gd name="connsiteY77" fmla="*/ 1915886 h 2017486"/>
                <a:gd name="connsiteX78" fmla="*/ 1117600 w 1618411"/>
                <a:gd name="connsiteY78" fmla="*/ 1908629 h 2017486"/>
                <a:gd name="connsiteX79" fmla="*/ 1088572 w 1618411"/>
                <a:gd name="connsiteY79" fmla="*/ 1894115 h 2017486"/>
                <a:gd name="connsiteX80" fmla="*/ 1052286 w 1618411"/>
                <a:gd name="connsiteY80" fmla="*/ 1872343 h 2017486"/>
                <a:gd name="connsiteX81" fmla="*/ 1030514 w 1618411"/>
                <a:gd name="connsiteY81" fmla="*/ 1857829 h 2017486"/>
                <a:gd name="connsiteX82" fmla="*/ 1008743 w 1618411"/>
                <a:gd name="connsiteY82" fmla="*/ 1850572 h 2017486"/>
                <a:gd name="connsiteX83" fmla="*/ 979714 w 1618411"/>
                <a:gd name="connsiteY83" fmla="*/ 1828800 h 2017486"/>
                <a:gd name="connsiteX84" fmla="*/ 928914 w 1618411"/>
                <a:gd name="connsiteY84" fmla="*/ 1807029 h 2017486"/>
                <a:gd name="connsiteX85" fmla="*/ 914400 w 1618411"/>
                <a:gd name="connsiteY85" fmla="*/ 1785258 h 2017486"/>
                <a:gd name="connsiteX86" fmla="*/ 907143 w 1618411"/>
                <a:gd name="connsiteY86" fmla="*/ 1763486 h 2017486"/>
                <a:gd name="connsiteX87" fmla="*/ 878114 w 1618411"/>
                <a:gd name="connsiteY87" fmla="*/ 1719943 h 2017486"/>
                <a:gd name="connsiteX88" fmla="*/ 863600 w 1618411"/>
                <a:gd name="connsiteY88" fmla="*/ 1698172 h 2017486"/>
                <a:gd name="connsiteX89" fmla="*/ 841829 w 1618411"/>
                <a:gd name="connsiteY89" fmla="*/ 1683658 h 2017486"/>
                <a:gd name="connsiteX90" fmla="*/ 834572 w 1618411"/>
                <a:gd name="connsiteY90" fmla="*/ 1661886 h 2017486"/>
                <a:gd name="connsiteX91" fmla="*/ 798286 w 1618411"/>
                <a:gd name="connsiteY91" fmla="*/ 1632858 h 2017486"/>
                <a:gd name="connsiteX92" fmla="*/ 631372 w 1618411"/>
                <a:gd name="connsiteY92" fmla="*/ 1734458 h 2017486"/>
                <a:gd name="connsiteX93" fmla="*/ 566057 w 1618411"/>
                <a:gd name="connsiteY93" fmla="*/ 1770743 h 2017486"/>
                <a:gd name="connsiteX94" fmla="*/ 551543 w 1618411"/>
                <a:gd name="connsiteY94" fmla="*/ 1785258 h 2017486"/>
                <a:gd name="connsiteX95" fmla="*/ 478972 w 1618411"/>
                <a:gd name="connsiteY95" fmla="*/ 1814286 h 2017486"/>
                <a:gd name="connsiteX96" fmla="*/ 449943 w 1618411"/>
                <a:gd name="connsiteY96" fmla="*/ 1828800 h 2017486"/>
                <a:gd name="connsiteX97" fmla="*/ 413657 w 1618411"/>
                <a:gd name="connsiteY97" fmla="*/ 1836058 h 2017486"/>
                <a:gd name="connsiteX98" fmla="*/ 355600 w 1618411"/>
                <a:gd name="connsiteY98" fmla="*/ 1850572 h 2017486"/>
                <a:gd name="connsiteX99" fmla="*/ 333829 w 1618411"/>
                <a:gd name="connsiteY99" fmla="*/ 1865086 h 2017486"/>
                <a:gd name="connsiteX100" fmla="*/ 297543 w 1618411"/>
                <a:gd name="connsiteY100" fmla="*/ 1872343 h 2017486"/>
                <a:gd name="connsiteX101" fmla="*/ 275772 w 1618411"/>
                <a:gd name="connsiteY101" fmla="*/ 1879600 h 2017486"/>
                <a:gd name="connsiteX102" fmla="*/ 246743 w 1618411"/>
                <a:gd name="connsiteY102" fmla="*/ 1886858 h 2017486"/>
                <a:gd name="connsiteX103" fmla="*/ 188686 w 1618411"/>
                <a:gd name="connsiteY103" fmla="*/ 1865086 h 2017486"/>
                <a:gd name="connsiteX104" fmla="*/ 181429 w 1618411"/>
                <a:gd name="connsiteY104" fmla="*/ 1821543 h 2017486"/>
                <a:gd name="connsiteX105" fmla="*/ 203200 w 1618411"/>
                <a:gd name="connsiteY105" fmla="*/ 1719943 h 2017486"/>
                <a:gd name="connsiteX106" fmla="*/ 224972 w 1618411"/>
                <a:gd name="connsiteY106" fmla="*/ 1705429 h 2017486"/>
                <a:gd name="connsiteX107" fmla="*/ 254000 w 1618411"/>
                <a:gd name="connsiteY107" fmla="*/ 1669143 h 2017486"/>
                <a:gd name="connsiteX108" fmla="*/ 275772 w 1618411"/>
                <a:gd name="connsiteY108" fmla="*/ 1661886 h 2017486"/>
                <a:gd name="connsiteX109" fmla="*/ 355600 w 1618411"/>
                <a:gd name="connsiteY109" fmla="*/ 1640115 h 2017486"/>
                <a:gd name="connsiteX110" fmla="*/ 428172 w 1618411"/>
                <a:gd name="connsiteY110" fmla="*/ 1611086 h 2017486"/>
                <a:gd name="connsiteX111" fmla="*/ 471714 w 1618411"/>
                <a:gd name="connsiteY111" fmla="*/ 1596572 h 2017486"/>
                <a:gd name="connsiteX112" fmla="*/ 515257 w 1618411"/>
                <a:gd name="connsiteY112" fmla="*/ 1567543 h 2017486"/>
                <a:gd name="connsiteX113" fmla="*/ 573314 w 1618411"/>
                <a:gd name="connsiteY113" fmla="*/ 1545772 h 2017486"/>
                <a:gd name="connsiteX114" fmla="*/ 595086 w 1618411"/>
                <a:gd name="connsiteY114" fmla="*/ 1524000 h 2017486"/>
                <a:gd name="connsiteX115" fmla="*/ 616857 w 1618411"/>
                <a:gd name="connsiteY115" fmla="*/ 1509486 h 2017486"/>
                <a:gd name="connsiteX116" fmla="*/ 653143 w 1618411"/>
                <a:gd name="connsiteY116" fmla="*/ 1465943 h 2017486"/>
                <a:gd name="connsiteX117" fmla="*/ 682172 w 1618411"/>
                <a:gd name="connsiteY117" fmla="*/ 1415143 h 2017486"/>
                <a:gd name="connsiteX118" fmla="*/ 689429 w 1618411"/>
                <a:gd name="connsiteY118" fmla="*/ 1371600 h 2017486"/>
                <a:gd name="connsiteX119" fmla="*/ 696686 w 1618411"/>
                <a:gd name="connsiteY119" fmla="*/ 1335315 h 2017486"/>
                <a:gd name="connsiteX120" fmla="*/ 689429 w 1618411"/>
                <a:gd name="connsiteY120" fmla="*/ 1110343 h 2017486"/>
                <a:gd name="connsiteX121" fmla="*/ 682172 w 1618411"/>
                <a:gd name="connsiteY121" fmla="*/ 1008743 h 2017486"/>
                <a:gd name="connsiteX122" fmla="*/ 674914 w 1618411"/>
                <a:gd name="connsiteY122" fmla="*/ 986972 h 2017486"/>
                <a:gd name="connsiteX123" fmla="*/ 667657 w 1618411"/>
                <a:gd name="connsiteY123" fmla="*/ 957943 h 2017486"/>
                <a:gd name="connsiteX124" fmla="*/ 653143 w 1618411"/>
                <a:gd name="connsiteY124" fmla="*/ 914400 h 2017486"/>
                <a:gd name="connsiteX125" fmla="*/ 609600 w 1618411"/>
                <a:gd name="connsiteY125" fmla="*/ 892629 h 2017486"/>
                <a:gd name="connsiteX126" fmla="*/ 529772 w 1618411"/>
                <a:gd name="connsiteY126" fmla="*/ 921658 h 2017486"/>
                <a:gd name="connsiteX127" fmla="*/ 493486 w 1618411"/>
                <a:gd name="connsiteY127" fmla="*/ 928915 h 2017486"/>
                <a:gd name="connsiteX128" fmla="*/ 442686 w 1618411"/>
                <a:gd name="connsiteY128" fmla="*/ 943429 h 2017486"/>
                <a:gd name="connsiteX129" fmla="*/ 406400 w 1618411"/>
                <a:gd name="connsiteY129" fmla="*/ 965200 h 2017486"/>
                <a:gd name="connsiteX130" fmla="*/ 391886 w 1618411"/>
                <a:gd name="connsiteY130" fmla="*/ 979715 h 2017486"/>
                <a:gd name="connsiteX131" fmla="*/ 333829 w 1618411"/>
                <a:gd name="connsiteY131" fmla="*/ 1016000 h 2017486"/>
                <a:gd name="connsiteX132" fmla="*/ 283029 w 1618411"/>
                <a:gd name="connsiteY132" fmla="*/ 1059543 h 2017486"/>
                <a:gd name="connsiteX133" fmla="*/ 239486 w 1618411"/>
                <a:gd name="connsiteY133" fmla="*/ 1088572 h 2017486"/>
                <a:gd name="connsiteX134" fmla="*/ 152400 w 1618411"/>
                <a:gd name="connsiteY134" fmla="*/ 1161143 h 2017486"/>
                <a:gd name="connsiteX135" fmla="*/ 101600 w 1618411"/>
                <a:gd name="connsiteY135" fmla="*/ 1190172 h 2017486"/>
                <a:gd name="connsiteX136" fmla="*/ 29029 w 1618411"/>
                <a:gd name="connsiteY136" fmla="*/ 1168400 h 2017486"/>
                <a:gd name="connsiteX137" fmla="*/ 7257 w 1618411"/>
                <a:gd name="connsiteY137" fmla="*/ 1103086 h 2017486"/>
                <a:gd name="connsiteX138" fmla="*/ 0 w 1618411"/>
                <a:gd name="connsiteY138" fmla="*/ 1081315 h 2017486"/>
                <a:gd name="connsiteX139" fmla="*/ 7257 w 1618411"/>
                <a:gd name="connsiteY139" fmla="*/ 1016000 h 2017486"/>
                <a:gd name="connsiteX140" fmla="*/ 43543 w 1618411"/>
                <a:gd name="connsiteY140" fmla="*/ 979715 h 2017486"/>
                <a:gd name="connsiteX141" fmla="*/ 79829 w 1618411"/>
                <a:gd name="connsiteY141" fmla="*/ 943429 h 2017486"/>
                <a:gd name="connsiteX142" fmla="*/ 108857 w 1618411"/>
                <a:gd name="connsiteY142" fmla="*/ 914400 h 2017486"/>
                <a:gd name="connsiteX143" fmla="*/ 159657 w 1618411"/>
                <a:gd name="connsiteY143" fmla="*/ 878115 h 2017486"/>
                <a:gd name="connsiteX144" fmla="*/ 181429 w 1618411"/>
                <a:gd name="connsiteY144" fmla="*/ 863600 h 2017486"/>
                <a:gd name="connsiteX145" fmla="*/ 239486 w 1618411"/>
                <a:gd name="connsiteY145" fmla="*/ 820058 h 2017486"/>
                <a:gd name="connsiteX146" fmla="*/ 261257 w 1618411"/>
                <a:gd name="connsiteY146" fmla="*/ 805543 h 2017486"/>
                <a:gd name="connsiteX147" fmla="*/ 275772 w 1618411"/>
                <a:gd name="connsiteY147" fmla="*/ 791029 h 2017486"/>
                <a:gd name="connsiteX148" fmla="*/ 319314 w 1618411"/>
                <a:gd name="connsiteY148" fmla="*/ 762000 h 2017486"/>
                <a:gd name="connsiteX149" fmla="*/ 362857 w 1618411"/>
                <a:gd name="connsiteY149" fmla="*/ 732972 h 2017486"/>
                <a:gd name="connsiteX150" fmla="*/ 384629 w 1618411"/>
                <a:gd name="connsiteY150" fmla="*/ 711200 h 2017486"/>
                <a:gd name="connsiteX151" fmla="*/ 529772 w 1618411"/>
                <a:gd name="connsiteY151" fmla="*/ 682172 h 2017486"/>
                <a:gd name="connsiteX152" fmla="*/ 558800 w 1618411"/>
                <a:gd name="connsiteY152" fmla="*/ 674915 h 2017486"/>
                <a:gd name="connsiteX153" fmla="*/ 580572 w 1618411"/>
                <a:gd name="connsiteY153" fmla="*/ 667658 h 2017486"/>
                <a:gd name="connsiteX154" fmla="*/ 616857 w 1618411"/>
                <a:gd name="connsiteY154" fmla="*/ 660400 h 2017486"/>
                <a:gd name="connsiteX155" fmla="*/ 645886 w 1618411"/>
                <a:gd name="connsiteY155" fmla="*/ 638629 h 2017486"/>
                <a:gd name="connsiteX156" fmla="*/ 667657 w 1618411"/>
                <a:gd name="connsiteY156" fmla="*/ 631372 h 2017486"/>
                <a:gd name="connsiteX157" fmla="*/ 682172 w 1618411"/>
                <a:gd name="connsiteY157" fmla="*/ 616858 h 2017486"/>
                <a:gd name="connsiteX158" fmla="*/ 740229 w 1618411"/>
                <a:gd name="connsiteY158" fmla="*/ 573315 h 2017486"/>
                <a:gd name="connsiteX159" fmla="*/ 747486 w 1618411"/>
                <a:gd name="connsiteY159" fmla="*/ 551543 h 2017486"/>
                <a:gd name="connsiteX160" fmla="*/ 740229 w 1618411"/>
                <a:gd name="connsiteY160" fmla="*/ 449943 h 2017486"/>
                <a:gd name="connsiteX161" fmla="*/ 703943 w 1618411"/>
                <a:gd name="connsiteY161" fmla="*/ 413658 h 2017486"/>
                <a:gd name="connsiteX162" fmla="*/ 689429 w 1618411"/>
                <a:gd name="connsiteY162" fmla="*/ 399143 h 2017486"/>
                <a:gd name="connsiteX163" fmla="*/ 645886 w 1618411"/>
                <a:gd name="connsiteY163" fmla="*/ 413658 h 201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618411" h="2017486">
                  <a:moveTo>
                    <a:pt x="645886" y="413658"/>
                  </a:moveTo>
                  <a:cubicBezTo>
                    <a:pt x="637419" y="406401"/>
                    <a:pt x="643654" y="374445"/>
                    <a:pt x="638629" y="355600"/>
                  </a:cubicBezTo>
                  <a:cubicBezTo>
                    <a:pt x="633882" y="337799"/>
                    <a:pt x="617825" y="323198"/>
                    <a:pt x="616857" y="304800"/>
                  </a:cubicBezTo>
                  <a:cubicBezTo>
                    <a:pt x="614423" y="258565"/>
                    <a:pt x="572430" y="107029"/>
                    <a:pt x="645886" y="58058"/>
                  </a:cubicBezTo>
                  <a:cubicBezTo>
                    <a:pt x="652251" y="53815"/>
                    <a:pt x="660400" y="53219"/>
                    <a:pt x="667657" y="50800"/>
                  </a:cubicBezTo>
                  <a:cubicBezTo>
                    <a:pt x="681157" y="37301"/>
                    <a:pt x="685635" y="30926"/>
                    <a:pt x="703943" y="21772"/>
                  </a:cubicBezTo>
                  <a:cubicBezTo>
                    <a:pt x="726496" y="10496"/>
                    <a:pt x="763304" y="9987"/>
                    <a:pt x="783772" y="7258"/>
                  </a:cubicBezTo>
                  <a:lnTo>
                    <a:pt x="834572" y="0"/>
                  </a:lnTo>
                  <a:cubicBezTo>
                    <a:pt x="858762" y="2419"/>
                    <a:pt x="883767" y="579"/>
                    <a:pt x="907143" y="7258"/>
                  </a:cubicBezTo>
                  <a:cubicBezTo>
                    <a:pt x="918773" y="10581"/>
                    <a:pt x="925354" y="23620"/>
                    <a:pt x="936172" y="29029"/>
                  </a:cubicBezTo>
                  <a:cubicBezTo>
                    <a:pt x="945093" y="33489"/>
                    <a:pt x="955524" y="33867"/>
                    <a:pt x="965200" y="36286"/>
                  </a:cubicBezTo>
                  <a:cubicBezTo>
                    <a:pt x="997279" y="84407"/>
                    <a:pt x="959576" y="30934"/>
                    <a:pt x="1001486" y="79829"/>
                  </a:cubicBezTo>
                  <a:cubicBezTo>
                    <a:pt x="1021798" y="103526"/>
                    <a:pt x="1021373" y="107671"/>
                    <a:pt x="1037772" y="130629"/>
                  </a:cubicBezTo>
                  <a:cubicBezTo>
                    <a:pt x="1044802" y="140471"/>
                    <a:pt x="1052286" y="149982"/>
                    <a:pt x="1059543" y="159658"/>
                  </a:cubicBezTo>
                  <a:cubicBezTo>
                    <a:pt x="1061962" y="174172"/>
                    <a:pt x="1063914" y="188772"/>
                    <a:pt x="1066800" y="203200"/>
                  </a:cubicBezTo>
                  <a:cubicBezTo>
                    <a:pt x="1071357" y="225983"/>
                    <a:pt x="1074397" y="233248"/>
                    <a:pt x="1081314" y="254000"/>
                  </a:cubicBezTo>
                  <a:cubicBezTo>
                    <a:pt x="1078895" y="270933"/>
                    <a:pt x="1077412" y="288027"/>
                    <a:pt x="1074057" y="304800"/>
                  </a:cubicBezTo>
                  <a:cubicBezTo>
                    <a:pt x="1072557" y="312301"/>
                    <a:pt x="1071579" y="320598"/>
                    <a:pt x="1066800" y="326572"/>
                  </a:cubicBezTo>
                  <a:cubicBezTo>
                    <a:pt x="1061352" y="333383"/>
                    <a:pt x="1051593" y="335343"/>
                    <a:pt x="1045029" y="341086"/>
                  </a:cubicBezTo>
                  <a:cubicBezTo>
                    <a:pt x="993712" y="385988"/>
                    <a:pt x="1029273" y="370529"/>
                    <a:pt x="986972" y="384629"/>
                  </a:cubicBezTo>
                  <a:cubicBezTo>
                    <a:pt x="982134" y="391886"/>
                    <a:pt x="979157" y="400816"/>
                    <a:pt x="972457" y="406400"/>
                  </a:cubicBezTo>
                  <a:cubicBezTo>
                    <a:pt x="964146" y="413326"/>
                    <a:pt x="952430" y="414914"/>
                    <a:pt x="943429" y="420915"/>
                  </a:cubicBezTo>
                  <a:cubicBezTo>
                    <a:pt x="937736" y="424710"/>
                    <a:pt x="933752" y="430591"/>
                    <a:pt x="928914" y="435429"/>
                  </a:cubicBezTo>
                  <a:cubicBezTo>
                    <a:pt x="936790" y="655943"/>
                    <a:pt x="868863" y="632624"/>
                    <a:pt x="1001486" y="645886"/>
                  </a:cubicBezTo>
                  <a:lnTo>
                    <a:pt x="1081314" y="653143"/>
                  </a:lnTo>
                  <a:cubicBezTo>
                    <a:pt x="1093409" y="655562"/>
                    <a:pt x="1105433" y="658372"/>
                    <a:pt x="1117600" y="660400"/>
                  </a:cubicBezTo>
                  <a:cubicBezTo>
                    <a:pt x="1134473" y="663212"/>
                    <a:pt x="1152051" y="662628"/>
                    <a:pt x="1168400" y="667658"/>
                  </a:cubicBezTo>
                  <a:cubicBezTo>
                    <a:pt x="1272825" y="699789"/>
                    <a:pt x="1171074" y="681026"/>
                    <a:pt x="1233714" y="696686"/>
                  </a:cubicBezTo>
                  <a:cubicBezTo>
                    <a:pt x="1245681" y="699678"/>
                    <a:pt x="1258100" y="700697"/>
                    <a:pt x="1270000" y="703943"/>
                  </a:cubicBezTo>
                  <a:cubicBezTo>
                    <a:pt x="1284760" y="707969"/>
                    <a:pt x="1313543" y="718458"/>
                    <a:pt x="1313543" y="718458"/>
                  </a:cubicBezTo>
                  <a:cubicBezTo>
                    <a:pt x="1397807" y="781654"/>
                    <a:pt x="1283914" y="694099"/>
                    <a:pt x="1371600" y="769258"/>
                  </a:cubicBezTo>
                  <a:cubicBezTo>
                    <a:pt x="1390621" y="785562"/>
                    <a:pt x="1405571" y="788652"/>
                    <a:pt x="1429657" y="798286"/>
                  </a:cubicBezTo>
                  <a:cubicBezTo>
                    <a:pt x="1434495" y="803124"/>
                    <a:pt x="1438305" y="809280"/>
                    <a:pt x="1444172" y="812800"/>
                  </a:cubicBezTo>
                  <a:cubicBezTo>
                    <a:pt x="1450731" y="816736"/>
                    <a:pt x="1460066" y="815161"/>
                    <a:pt x="1465943" y="820058"/>
                  </a:cubicBezTo>
                  <a:cubicBezTo>
                    <a:pt x="1477377" y="829587"/>
                    <a:pt x="1487331" y="854661"/>
                    <a:pt x="1502229" y="863600"/>
                  </a:cubicBezTo>
                  <a:cubicBezTo>
                    <a:pt x="1508788" y="867536"/>
                    <a:pt x="1516743" y="868439"/>
                    <a:pt x="1524000" y="870858"/>
                  </a:cubicBezTo>
                  <a:cubicBezTo>
                    <a:pt x="1526419" y="878115"/>
                    <a:pt x="1526478" y="886656"/>
                    <a:pt x="1531257" y="892629"/>
                  </a:cubicBezTo>
                  <a:cubicBezTo>
                    <a:pt x="1536706" y="899440"/>
                    <a:pt x="1545932" y="902073"/>
                    <a:pt x="1553029" y="907143"/>
                  </a:cubicBezTo>
                  <a:cubicBezTo>
                    <a:pt x="1562871" y="914173"/>
                    <a:pt x="1572381" y="921658"/>
                    <a:pt x="1582057" y="928915"/>
                  </a:cubicBezTo>
                  <a:cubicBezTo>
                    <a:pt x="1584476" y="936172"/>
                    <a:pt x="1585260" y="944199"/>
                    <a:pt x="1589314" y="950686"/>
                  </a:cubicBezTo>
                  <a:cubicBezTo>
                    <a:pt x="1597524" y="963821"/>
                    <a:pt x="1616152" y="971638"/>
                    <a:pt x="1618343" y="986972"/>
                  </a:cubicBezTo>
                  <a:cubicBezTo>
                    <a:pt x="1619577" y="995606"/>
                    <a:pt x="1603829" y="996648"/>
                    <a:pt x="1596572" y="1001486"/>
                  </a:cubicBezTo>
                  <a:cubicBezTo>
                    <a:pt x="1594990" y="1001373"/>
                    <a:pt x="1495607" y="1000156"/>
                    <a:pt x="1465943" y="986972"/>
                  </a:cubicBezTo>
                  <a:cubicBezTo>
                    <a:pt x="1453053" y="981243"/>
                    <a:pt x="1442273" y="971508"/>
                    <a:pt x="1429657" y="965200"/>
                  </a:cubicBezTo>
                  <a:cubicBezTo>
                    <a:pt x="1394695" y="947719"/>
                    <a:pt x="1389295" y="950007"/>
                    <a:pt x="1349829" y="943429"/>
                  </a:cubicBezTo>
                  <a:cubicBezTo>
                    <a:pt x="1283796" y="917017"/>
                    <a:pt x="1344644" y="938039"/>
                    <a:pt x="1262743" y="921658"/>
                  </a:cubicBezTo>
                  <a:cubicBezTo>
                    <a:pt x="1255242" y="920158"/>
                    <a:pt x="1248393" y="916255"/>
                    <a:pt x="1240972" y="914400"/>
                  </a:cubicBezTo>
                  <a:cubicBezTo>
                    <a:pt x="1229005" y="911408"/>
                    <a:pt x="1216653" y="910135"/>
                    <a:pt x="1204686" y="907143"/>
                  </a:cubicBezTo>
                  <a:cubicBezTo>
                    <a:pt x="1197265" y="905288"/>
                    <a:pt x="1190415" y="901386"/>
                    <a:pt x="1182914" y="899886"/>
                  </a:cubicBezTo>
                  <a:cubicBezTo>
                    <a:pt x="1166141" y="896531"/>
                    <a:pt x="1149047" y="895048"/>
                    <a:pt x="1132114" y="892629"/>
                  </a:cubicBezTo>
                  <a:cubicBezTo>
                    <a:pt x="1104945" y="883573"/>
                    <a:pt x="1084524" y="875184"/>
                    <a:pt x="1052286" y="878115"/>
                  </a:cubicBezTo>
                  <a:cubicBezTo>
                    <a:pt x="1043600" y="878905"/>
                    <a:pt x="1037771" y="887791"/>
                    <a:pt x="1030514" y="892629"/>
                  </a:cubicBezTo>
                  <a:cubicBezTo>
                    <a:pt x="1028095" y="909562"/>
                    <a:pt x="1026317" y="926600"/>
                    <a:pt x="1023257" y="943429"/>
                  </a:cubicBezTo>
                  <a:cubicBezTo>
                    <a:pt x="1021473" y="953242"/>
                    <a:pt x="1018164" y="962721"/>
                    <a:pt x="1016000" y="972458"/>
                  </a:cubicBezTo>
                  <a:cubicBezTo>
                    <a:pt x="1013324" y="984499"/>
                    <a:pt x="1011162" y="996648"/>
                    <a:pt x="1008743" y="1008743"/>
                  </a:cubicBezTo>
                  <a:cubicBezTo>
                    <a:pt x="1006324" y="1088572"/>
                    <a:pt x="1005112" y="1168446"/>
                    <a:pt x="1001486" y="1248229"/>
                  </a:cubicBezTo>
                  <a:cubicBezTo>
                    <a:pt x="997855" y="1328122"/>
                    <a:pt x="986972" y="1487715"/>
                    <a:pt x="986972" y="1487715"/>
                  </a:cubicBezTo>
                  <a:cubicBezTo>
                    <a:pt x="989391" y="1502229"/>
                    <a:pt x="986929" y="1518482"/>
                    <a:pt x="994229" y="1531258"/>
                  </a:cubicBezTo>
                  <a:cubicBezTo>
                    <a:pt x="998024" y="1537900"/>
                    <a:pt x="1008969" y="1535502"/>
                    <a:pt x="1016000" y="1538515"/>
                  </a:cubicBezTo>
                  <a:cubicBezTo>
                    <a:pt x="1059861" y="1557312"/>
                    <a:pt x="1030360" y="1546720"/>
                    <a:pt x="1066800" y="1567543"/>
                  </a:cubicBezTo>
                  <a:cubicBezTo>
                    <a:pt x="1076193" y="1572911"/>
                    <a:pt x="1086552" y="1576492"/>
                    <a:pt x="1095829" y="1582058"/>
                  </a:cubicBezTo>
                  <a:cubicBezTo>
                    <a:pt x="1110787" y="1591033"/>
                    <a:pt x="1122823" y="1605570"/>
                    <a:pt x="1139372" y="1611086"/>
                  </a:cubicBezTo>
                  <a:cubicBezTo>
                    <a:pt x="1175570" y="1623152"/>
                    <a:pt x="1194007" y="1628157"/>
                    <a:pt x="1233714" y="1654629"/>
                  </a:cubicBezTo>
                  <a:cubicBezTo>
                    <a:pt x="1248228" y="1664305"/>
                    <a:pt x="1261898" y="1675388"/>
                    <a:pt x="1277257" y="1683658"/>
                  </a:cubicBezTo>
                  <a:cubicBezTo>
                    <a:pt x="1320307" y="1706839"/>
                    <a:pt x="1316717" y="1700269"/>
                    <a:pt x="1349829" y="1712686"/>
                  </a:cubicBezTo>
                  <a:cubicBezTo>
                    <a:pt x="1362026" y="1717260"/>
                    <a:pt x="1374019" y="1722362"/>
                    <a:pt x="1386114" y="1727200"/>
                  </a:cubicBezTo>
                  <a:cubicBezTo>
                    <a:pt x="1400628" y="1741714"/>
                    <a:pt x="1412578" y="1759357"/>
                    <a:pt x="1429657" y="1770743"/>
                  </a:cubicBezTo>
                  <a:cubicBezTo>
                    <a:pt x="1449872" y="1784220"/>
                    <a:pt x="1465567" y="1792628"/>
                    <a:pt x="1480457" y="1814286"/>
                  </a:cubicBezTo>
                  <a:cubicBezTo>
                    <a:pt x="1499496" y="1841979"/>
                    <a:pt x="1520630" y="1869490"/>
                    <a:pt x="1531257" y="1901372"/>
                  </a:cubicBezTo>
                  <a:cubicBezTo>
                    <a:pt x="1541272" y="1931418"/>
                    <a:pt x="1534271" y="1916778"/>
                    <a:pt x="1553029" y="1944915"/>
                  </a:cubicBezTo>
                  <a:cubicBezTo>
                    <a:pt x="1557866" y="1959428"/>
                    <a:pt x="1578429" y="1992087"/>
                    <a:pt x="1560286" y="2010229"/>
                  </a:cubicBezTo>
                  <a:cubicBezTo>
                    <a:pt x="1554877" y="2015638"/>
                    <a:pt x="1545771" y="2015067"/>
                    <a:pt x="1538514" y="2017486"/>
                  </a:cubicBezTo>
                  <a:cubicBezTo>
                    <a:pt x="1494971" y="2015067"/>
                    <a:pt x="1450851" y="2017701"/>
                    <a:pt x="1407886" y="2010229"/>
                  </a:cubicBezTo>
                  <a:cubicBezTo>
                    <a:pt x="1393989" y="2007812"/>
                    <a:pt x="1384216" y="1994766"/>
                    <a:pt x="1371600" y="1988458"/>
                  </a:cubicBezTo>
                  <a:cubicBezTo>
                    <a:pt x="1359948" y="1982632"/>
                    <a:pt x="1347995" y="1976927"/>
                    <a:pt x="1335314" y="1973943"/>
                  </a:cubicBezTo>
                  <a:cubicBezTo>
                    <a:pt x="1306668" y="1967203"/>
                    <a:pt x="1248229" y="1959429"/>
                    <a:pt x="1248229" y="1959429"/>
                  </a:cubicBezTo>
                  <a:cubicBezTo>
                    <a:pt x="1238553" y="1954591"/>
                    <a:pt x="1228593" y="1950282"/>
                    <a:pt x="1219200" y="1944915"/>
                  </a:cubicBezTo>
                  <a:cubicBezTo>
                    <a:pt x="1188850" y="1927572"/>
                    <a:pt x="1202152" y="1927070"/>
                    <a:pt x="1161143" y="1915886"/>
                  </a:cubicBezTo>
                  <a:cubicBezTo>
                    <a:pt x="1146947" y="1912014"/>
                    <a:pt x="1132114" y="1911048"/>
                    <a:pt x="1117600" y="1908629"/>
                  </a:cubicBezTo>
                  <a:cubicBezTo>
                    <a:pt x="1107924" y="1903791"/>
                    <a:pt x="1098029" y="1899369"/>
                    <a:pt x="1088572" y="1894115"/>
                  </a:cubicBezTo>
                  <a:cubicBezTo>
                    <a:pt x="1076242" y="1887265"/>
                    <a:pt x="1064247" y="1879819"/>
                    <a:pt x="1052286" y="1872343"/>
                  </a:cubicBezTo>
                  <a:cubicBezTo>
                    <a:pt x="1044890" y="1867720"/>
                    <a:pt x="1038315" y="1861730"/>
                    <a:pt x="1030514" y="1857829"/>
                  </a:cubicBezTo>
                  <a:cubicBezTo>
                    <a:pt x="1023672" y="1854408"/>
                    <a:pt x="1016000" y="1852991"/>
                    <a:pt x="1008743" y="1850572"/>
                  </a:cubicBezTo>
                  <a:cubicBezTo>
                    <a:pt x="999067" y="1843315"/>
                    <a:pt x="990532" y="1834209"/>
                    <a:pt x="979714" y="1828800"/>
                  </a:cubicBezTo>
                  <a:cubicBezTo>
                    <a:pt x="885975" y="1781929"/>
                    <a:pt x="1008175" y="1859867"/>
                    <a:pt x="928914" y="1807029"/>
                  </a:cubicBezTo>
                  <a:cubicBezTo>
                    <a:pt x="924076" y="1799772"/>
                    <a:pt x="918300" y="1793059"/>
                    <a:pt x="914400" y="1785258"/>
                  </a:cubicBezTo>
                  <a:cubicBezTo>
                    <a:pt x="910979" y="1778416"/>
                    <a:pt x="910858" y="1770173"/>
                    <a:pt x="907143" y="1763486"/>
                  </a:cubicBezTo>
                  <a:cubicBezTo>
                    <a:pt x="898671" y="1748237"/>
                    <a:pt x="887790" y="1734457"/>
                    <a:pt x="878114" y="1719943"/>
                  </a:cubicBezTo>
                  <a:cubicBezTo>
                    <a:pt x="873276" y="1712686"/>
                    <a:pt x="870857" y="1703010"/>
                    <a:pt x="863600" y="1698172"/>
                  </a:cubicBezTo>
                  <a:lnTo>
                    <a:pt x="841829" y="1683658"/>
                  </a:lnTo>
                  <a:cubicBezTo>
                    <a:pt x="839410" y="1676401"/>
                    <a:pt x="838508" y="1668446"/>
                    <a:pt x="834572" y="1661886"/>
                  </a:cubicBezTo>
                  <a:cubicBezTo>
                    <a:pt x="827679" y="1650398"/>
                    <a:pt x="808172" y="1639449"/>
                    <a:pt x="798286" y="1632858"/>
                  </a:cubicBezTo>
                  <a:cubicBezTo>
                    <a:pt x="646729" y="1731369"/>
                    <a:pt x="707884" y="1708950"/>
                    <a:pt x="631372" y="1734458"/>
                  </a:cubicBezTo>
                  <a:cubicBezTo>
                    <a:pt x="530272" y="1815336"/>
                    <a:pt x="646833" y="1730354"/>
                    <a:pt x="566057" y="1770743"/>
                  </a:cubicBezTo>
                  <a:cubicBezTo>
                    <a:pt x="559937" y="1773803"/>
                    <a:pt x="557236" y="1781463"/>
                    <a:pt x="551543" y="1785258"/>
                  </a:cubicBezTo>
                  <a:cubicBezTo>
                    <a:pt x="526018" y="1802275"/>
                    <a:pt x="508471" y="1802487"/>
                    <a:pt x="478972" y="1814286"/>
                  </a:cubicBezTo>
                  <a:cubicBezTo>
                    <a:pt x="468927" y="1818304"/>
                    <a:pt x="460206" y="1825379"/>
                    <a:pt x="449943" y="1828800"/>
                  </a:cubicBezTo>
                  <a:cubicBezTo>
                    <a:pt x="438241" y="1832701"/>
                    <a:pt x="425676" y="1833284"/>
                    <a:pt x="413657" y="1836058"/>
                  </a:cubicBezTo>
                  <a:cubicBezTo>
                    <a:pt x="394220" y="1840544"/>
                    <a:pt x="355600" y="1850572"/>
                    <a:pt x="355600" y="1850572"/>
                  </a:cubicBezTo>
                  <a:cubicBezTo>
                    <a:pt x="348343" y="1855410"/>
                    <a:pt x="341996" y="1862024"/>
                    <a:pt x="333829" y="1865086"/>
                  </a:cubicBezTo>
                  <a:cubicBezTo>
                    <a:pt x="322279" y="1869417"/>
                    <a:pt x="309510" y="1869351"/>
                    <a:pt x="297543" y="1872343"/>
                  </a:cubicBezTo>
                  <a:cubicBezTo>
                    <a:pt x="290122" y="1874198"/>
                    <a:pt x="283127" y="1877498"/>
                    <a:pt x="275772" y="1879600"/>
                  </a:cubicBezTo>
                  <a:cubicBezTo>
                    <a:pt x="266182" y="1882340"/>
                    <a:pt x="256419" y="1884439"/>
                    <a:pt x="246743" y="1886858"/>
                  </a:cubicBezTo>
                  <a:cubicBezTo>
                    <a:pt x="227391" y="1879601"/>
                    <a:pt x="203301" y="1879701"/>
                    <a:pt x="188686" y="1865086"/>
                  </a:cubicBezTo>
                  <a:cubicBezTo>
                    <a:pt x="178281" y="1854681"/>
                    <a:pt x="181429" y="1836258"/>
                    <a:pt x="181429" y="1821543"/>
                  </a:cubicBezTo>
                  <a:cubicBezTo>
                    <a:pt x="181429" y="1763804"/>
                    <a:pt x="169928" y="1746561"/>
                    <a:pt x="203200" y="1719943"/>
                  </a:cubicBezTo>
                  <a:cubicBezTo>
                    <a:pt x="210011" y="1714494"/>
                    <a:pt x="217715" y="1710267"/>
                    <a:pt x="224972" y="1705429"/>
                  </a:cubicBezTo>
                  <a:cubicBezTo>
                    <a:pt x="231563" y="1695543"/>
                    <a:pt x="242512" y="1676036"/>
                    <a:pt x="254000" y="1669143"/>
                  </a:cubicBezTo>
                  <a:cubicBezTo>
                    <a:pt x="260560" y="1665207"/>
                    <a:pt x="268445" y="1664084"/>
                    <a:pt x="275772" y="1661886"/>
                  </a:cubicBezTo>
                  <a:cubicBezTo>
                    <a:pt x="318908" y="1648946"/>
                    <a:pt x="319259" y="1649200"/>
                    <a:pt x="355600" y="1640115"/>
                  </a:cubicBezTo>
                  <a:cubicBezTo>
                    <a:pt x="415199" y="1604355"/>
                    <a:pt x="366917" y="1627792"/>
                    <a:pt x="428172" y="1611086"/>
                  </a:cubicBezTo>
                  <a:cubicBezTo>
                    <a:pt x="442932" y="1607061"/>
                    <a:pt x="471714" y="1596572"/>
                    <a:pt x="471714" y="1596572"/>
                  </a:cubicBezTo>
                  <a:cubicBezTo>
                    <a:pt x="486228" y="1586896"/>
                    <a:pt x="499655" y="1575344"/>
                    <a:pt x="515257" y="1567543"/>
                  </a:cubicBezTo>
                  <a:cubicBezTo>
                    <a:pt x="565904" y="1542219"/>
                    <a:pt x="523300" y="1581496"/>
                    <a:pt x="573314" y="1545772"/>
                  </a:cubicBezTo>
                  <a:cubicBezTo>
                    <a:pt x="581666" y="1539806"/>
                    <a:pt x="587201" y="1530570"/>
                    <a:pt x="595086" y="1524000"/>
                  </a:cubicBezTo>
                  <a:cubicBezTo>
                    <a:pt x="601786" y="1518416"/>
                    <a:pt x="610046" y="1514934"/>
                    <a:pt x="616857" y="1509486"/>
                  </a:cubicBezTo>
                  <a:cubicBezTo>
                    <a:pt x="628482" y="1500186"/>
                    <a:pt x="647495" y="1476110"/>
                    <a:pt x="653143" y="1465943"/>
                  </a:cubicBezTo>
                  <a:cubicBezTo>
                    <a:pt x="685120" y="1408383"/>
                    <a:pt x="650608" y="1446707"/>
                    <a:pt x="682172" y="1415143"/>
                  </a:cubicBezTo>
                  <a:cubicBezTo>
                    <a:pt x="684591" y="1400629"/>
                    <a:pt x="686797" y="1386077"/>
                    <a:pt x="689429" y="1371600"/>
                  </a:cubicBezTo>
                  <a:cubicBezTo>
                    <a:pt x="691635" y="1359464"/>
                    <a:pt x="696686" y="1347650"/>
                    <a:pt x="696686" y="1335315"/>
                  </a:cubicBezTo>
                  <a:cubicBezTo>
                    <a:pt x="696686" y="1260285"/>
                    <a:pt x="692760" y="1185299"/>
                    <a:pt x="689429" y="1110343"/>
                  </a:cubicBezTo>
                  <a:cubicBezTo>
                    <a:pt x="687922" y="1076424"/>
                    <a:pt x="686139" y="1042463"/>
                    <a:pt x="682172" y="1008743"/>
                  </a:cubicBezTo>
                  <a:cubicBezTo>
                    <a:pt x="681278" y="1001146"/>
                    <a:pt x="677016" y="994327"/>
                    <a:pt x="674914" y="986972"/>
                  </a:cubicBezTo>
                  <a:cubicBezTo>
                    <a:pt x="672174" y="977382"/>
                    <a:pt x="670523" y="967496"/>
                    <a:pt x="667657" y="957943"/>
                  </a:cubicBezTo>
                  <a:cubicBezTo>
                    <a:pt x="663261" y="943289"/>
                    <a:pt x="665873" y="922887"/>
                    <a:pt x="653143" y="914400"/>
                  </a:cubicBezTo>
                  <a:cubicBezTo>
                    <a:pt x="625007" y="895643"/>
                    <a:pt x="639646" y="902644"/>
                    <a:pt x="609600" y="892629"/>
                  </a:cubicBezTo>
                  <a:cubicBezTo>
                    <a:pt x="485625" y="910339"/>
                    <a:pt x="615760" y="883440"/>
                    <a:pt x="529772" y="921658"/>
                  </a:cubicBezTo>
                  <a:cubicBezTo>
                    <a:pt x="518500" y="926668"/>
                    <a:pt x="505453" y="925923"/>
                    <a:pt x="493486" y="928915"/>
                  </a:cubicBezTo>
                  <a:cubicBezTo>
                    <a:pt x="476401" y="933186"/>
                    <a:pt x="459619" y="938591"/>
                    <a:pt x="442686" y="943429"/>
                  </a:cubicBezTo>
                  <a:cubicBezTo>
                    <a:pt x="430591" y="950686"/>
                    <a:pt x="417878" y="957001"/>
                    <a:pt x="406400" y="965200"/>
                  </a:cubicBezTo>
                  <a:cubicBezTo>
                    <a:pt x="400832" y="969177"/>
                    <a:pt x="397491" y="975791"/>
                    <a:pt x="391886" y="979715"/>
                  </a:cubicBezTo>
                  <a:cubicBezTo>
                    <a:pt x="373190" y="992802"/>
                    <a:pt x="352232" y="1002504"/>
                    <a:pt x="333829" y="1016000"/>
                  </a:cubicBezTo>
                  <a:cubicBezTo>
                    <a:pt x="315844" y="1029189"/>
                    <a:pt x="300706" y="1045945"/>
                    <a:pt x="283029" y="1059543"/>
                  </a:cubicBezTo>
                  <a:cubicBezTo>
                    <a:pt x="269202" y="1070179"/>
                    <a:pt x="253256" y="1077862"/>
                    <a:pt x="239486" y="1088572"/>
                  </a:cubicBezTo>
                  <a:cubicBezTo>
                    <a:pt x="209659" y="1111771"/>
                    <a:pt x="186197" y="1144243"/>
                    <a:pt x="152400" y="1161143"/>
                  </a:cubicBezTo>
                  <a:cubicBezTo>
                    <a:pt x="115571" y="1179559"/>
                    <a:pt x="132373" y="1169657"/>
                    <a:pt x="101600" y="1190172"/>
                  </a:cubicBezTo>
                  <a:cubicBezTo>
                    <a:pt x="77410" y="1182915"/>
                    <a:pt x="47587" y="1185530"/>
                    <a:pt x="29029" y="1168400"/>
                  </a:cubicBezTo>
                  <a:cubicBezTo>
                    <a:pt x="12166" y="1152834"/>
                    <a:pt x="14514" y="1124857"/>
                    <a:pt x="7257" y="1103086"/>
                  </a:cubicBezTo>
                  <a:lnTo>
                    <a:pt x="0" y="1081315"/>
                  </a:lnTo>
                  <a:cubicBezTo>
                    <a:pt x="2419" y="1059543"/>
                    <a:pt x="1944" y="1037252"/>
                    <a:pt x="7257" y="1016000"/>
                  </a:cubicBezTo>
                  <a:cubicBezTo>
                    <a:pt x="13062" y="992779"/>
                    <a:pt x="28062" y="993261"/>
                    <a:pt x="43543" y="979715"/>
                  </a:cubicBezTo>
                  <a:cubicBezTo>
                    <a:pt x="56416" y="968451"/>
                    <a:pt x="67734" y="955524"/>
                    <a:pt x="79829" y="943429"/>
                  </a:cubicBezTo>
                  <a:cubicBezTo>
                    <a:pt x="89505" y="933753"/>
                    <a:pt x="97471" y="921990"/>
                    <a:pt x="108857" y="914400"/>
                  </a:cubicBezTo>
                  <a:cubicBezTo>
                    <a:pt x="160149" y="880207"/>
                    <a:pt x="96672" y="923105"/>
                    <a:pt x="159657" y="878115"/>
                  </a:cubicBezTo>
                  <a:cubicBezTo>
                    <a:pt x="166755" y="873045"/>
                    <a:pt x="174375" y="868730"/>
                    <a:pt x="181429" y="863600"/>
                  </a:cubicBezTo>
                  <a:cubicBezTo>
                    <a:pt x="200993" y="849372"/>
                    <a:pt x="219359" y="833477"/>
                    <a:pt x="239486" y="820058"/>
                  </a:cubicBezTo>
                  <a:cubicBezTo>
                    <a:pt x="246743" y="815220"/>
                    <a:pt x="254446" y="810992"/>
                    <a:pt x="261257" y="805543"/>
                  </a:cubicBezTo>
                  <a:cubicBezTo>
                    <a:pt x="266600" y="801269"/>
                    <a:pt x="270298" y="795134"/>
                    <a:pt x="275772" y="791029"/>
                  </a:cubicBezTo>
                  <a:cubicBezTo>
                    <a:pt x="289727" y="780563"/>
                    <a:pt x="304800" y="771676"/>
                    <a:pt x="319314" y="762000"/>
                  </a:cubicBezTo>
                  <a:lnTo>
                    <a:pt x="362857" y="732972"/>
                  </a:lnTo>
                  <a:cubicBezTo>
                    <a:pt x="370114" y="725715"/>
                    <a:pt x="375449" y="715790"/>
                    <a:pt x="384629" y="711200"/>
                  </a:cubicBezTo>
                  <a:cubicBezTo>
                    <a:pt x="438354" y="684338"/>
                    <a:pt x="470094" y="687597"/>
                    <a:pt x="529772" y="682172"/>
                  </a:cubicBezTo>
                  <a:cubicBezTo>
                    <a:pt x="539448" y="679753"/>
                    <a:pt x="549210" y="677655"/>
                    <a:pt x="558800" y="674915"/>
                  </a:cubicBezTo>
                  <a:cubicBezTo>
                    <a:pt x="566156" y="672813"/>
                    <a:pt x="573151" y="669513"/>
                    <a:pt x="580572" y="667658"/>
                  </a:cubicBezTo>
                  <a:cubicBezTo>
                    <a:pt x="592538" y="664666"/>
                    <a:pt x="604762" y="662819"/>
                    <a:pt x="616857" y="660400"/>
                  </a:cubicBezTo>
                  <a:cubicBezTo>
                    <a:pt x="626533" y="653143"/>
                    <a:pt x="635384" y="644630"/>
                    <a:pt x="645886" y="638629"/>
                  </a:cubicBezTo>
                  <a:cubicBezTo>
                    <a:pt x="652528" y="634834"/>
                    <a:pt x="661098" y="635308"/>
                    <a:pt x="667657" y="631372"/>
                  </a:cubicBezTo>
                  <a:cubicBezTo>
                    <a:pt x="673524" y="627852"/>
                    <a:pt x="676698" y="620963"/>
                    <a:pt x="682172" y="616858"/>
                  </a:cubicBezTo>
                  <a:cubicBezTo>
                    <a:pt x="747820" y="567622"/>
                    <a:pt x="706941" y="606601"/>
                    <a:pt x="740229" y="573315"/>
                  </a:cubicBezTo>
                  <a:cubicBezTo>
                    <a:pt x="742648" y="566058"/>
                    <a:pt x="747486" y="559193"/>
                    <a:pt x="747486" y="551543"/>
                  </a:cubicBezTo>
                  <a:cubicBezTo>
                    <a:pt x="747486" y="517590"/>
                    <a:pt x="750453" y="482320"/>
                    <a:pt x="740229" y="449943"/>
                  </a:cubicBezTo>
                  <a:cubicBezTo>
                    <a:pt x="735078" y="433632"/>
                    <a:pt x="716038" y="425753"/>
                    <a:pt x="703943" y="413658"/>
                  </a:cubicBezTo>
                  <a:cubicBezTo>
                    <a:pt x="699105" y="408820"/>
                    <a:pt x="695920" y="401307"/>
                    <a:pt x="689429" y="399143"/>
                  </a:cubicBezTo>
                  <a:cubicBezTo>
                    <a:pt x="640755" y="382919"/>
                    <a:pt x="654353" y="420915"/>
                    <a:pt x="645886" y="413658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3898FE18-F49C-4537-A5DB-B74F02ACBC32}"/>
                </a:ext>
              </a:extLst>
            </p:cNvPr>
            <p:cNvSpPr/>
            <p:nvPr/>
          </p:nvSpPr>
          <p:spPr>
            <a:xfrm>
              <a:off x="6437223" y="216891"/>
              <a:ext cx="1618411" cy="2017486"/>
            </a:xfrm>
            <a:custGeom>
              <a:avLst/>
              <a:gdLst>
                <a:gd name="connsiteX0" fmla="*/ 645886 w 1618411"/>
                <a:gd name="connsiteY0" fmla="*/ 413658 h 2017486"/>
                <a:gd name="connsiteX1" fmla="*/ 638629 w 1618411"/>
                <a:gd name="connsiteY1" fmla="*/ 355600 h 2017486"/>
                <a:gd name="connsiteX2" fmla="*/ 616857 w 1618411"/>
                <a:gd name="connsiteY2" fmla="*/ 304800 h 2017486"/>
                <a:gd name="connsiteX3" fmla="*/ 645886 w 1618411"/>
                <a:gd name="connsiteY3" fmla="*/ 58058 h 2017486"/>
                <a:gd name="connsiteX4" fmla="*/ 667657 w 1618411"/>
                <a:gd name="connsiteY4" fmla="*/ 50800 h 2017486"/>
                <a:gd name="connsiteX5" fmla="*/ 703943 w 1618411"/>
                <a:gd name="connsiteY5" fmla="*/ 21772 h 2017486"/>
                <a:gd name="connsiteX6" fmla="*/ 783772 w 1618411"/>
                <a:gd name="connsiteY6" fmla="*/ 7258 h 2017486"/>
                <a:gd name="connsiteX7" fmla="*/ 834572 w 1618411"/>
                <a:gd name="connsiteY7" fmla="*/ 0 h 2017486"/>
                <a:gd name="connsiteX8" fmla="*/ 907143 w 1618411"/>
                <a:gd name="connsiteY8" fmla="*/ 7258 h 2017486"/>
                <a:gd name="connsiteX9" fmla="*/ 936172 w 1618411"/>
                <a:gd name="connsiteY9" fmla="*/ 29029 h 2017486"/>
                <a:gd name="connsiteX10" fmla="*/ 965200 w 1618411"/>
                <a:gd name="connsiteY10" fmla="*/ 36286 h 2017486"/>
                <a:gd name="connsiteX11" fmla="*/ 1001486 w 1618411"/>
                <a:gd name="connsiteY11" fmla="*/ 79829 h 2017486"/>
                <a:gd name="connsiteX12" fmla="*/ 1037772 w 1618411"/>
                <a:gd name="connsiteY12" fmla="*/ 130629 h 2017486"/>
                <a:gd name="connsiteX13" fmla="*/ 1059543 w 1618411"/>
                <a:gd name="connsiteY13" fmla="*/ 159658 h 2017486"/>
                <a:gd name="connsiteX14" fmla="*/ 1066800 w 1618411"/>
                <a:gd name="connsiteY14" fmla="*/ 203200 h 2017486"/>
                <a:gd name="connsiteX15" fmla="*/ 1081314 w 1618411"/>
                <a:gd name="connsiteY15" fmla="*/ 254000 h 2017486"/>
                <a:gd name="connsiteX16" fmla="*/ 1074057 w 1618411"/>
                <a:gd name="connsiteY16" fmla="*/ 304800 h 2017486"/>
                <a:gd name="connsiteX17" fmla="*/ 1066800 w 1618411"/>
                <a:gd name="connsiteY17" fmla="*/ 326572 h 2017486"/>
                <a:gd name="connsiteX18" fmla="*/ 1045029 w 1618411"/>
                <a:gd name="connsiteY18" fmla="*/ 341086 h 2017486"/>
                <a:gd name="connsiteX19" fmla="*/ 986972 w 1618411"/>
                <a:gd name="connsiteY19" fmla="*/ 384629 h 2017486"/>
                <a:gd name="connsiteX20" fmla="*/ 972457 w 1618411"/>
                <a:gd name="connsiteY20" fmla="*/ 406400 h 2017486"/>
                <a:gd name="connsiteX21" fmla="*/ 943429 w 1618411"/>
                <a:gd name="connsiteY21" fmla="*/ 420915 h 2017486"/>
                <a:gd name="connsiteX22" fmla="*/ 928914 w 1618411"/>
                <a:gd name="connsiteY22" fmla="*/ 435429 h 2017486"/>
                <a:gd name="connsiteX23" fmla="*/ 1001486 w 1618411"/>
                <a:gd name="connsiteY23" fmla="*/ 645886 h 2017486"/>
                <a:gd name="connsiteX24" fmla="*/ 1081314 w 1618411"/>
                <a:gd name="connsiteY24" fmla="*/ 653143 h 2017486"/>
                <a:gd name="connsiteX25" fmla="*/ 1117600 w 1618411"/>
                <a:gd name="connsiteY25" fmla="*/ 660400 h 2017486"/>
                <a:gd name="connsiteX26" fmla="*/ 1168400 w 1618411"/>
                <a:gd name="connsiteY26" fmla="*/ 667658 h 2017486"/>
                <a:gd name="connsiteX27" fmla="*/ 1233714 w 1618411"/>
                <a:gd name="connsiteY27" fmla="*/ 696686 h 2017486"/>
                <a:gd name="connsiteX28" fmla="*/ 1270000 w 1618411"/>
                <a:gd name="connsiteY28" fmla="*/ 703943 h 2017486"/>
                <a:gd name="connsiteX29" fmla="*/ 1313543 w 1618411"/>
                <a:gd name="connsiteY29" fmla="*/ 718458 h 2017486"/>
                <a:gd name="connsiteX30" fmla="*/ 1371600 w 1618411"/>
                <a:gd name="connsiteY30" fmla="*/ 769258 h 2017486"/>
                <a:gd name="connsiteX31" fmla="*/ 1429657 w 1618411"/>
                <a:gd name="connsiteY31" fmla="*/ 798286 h 2017486"/>
                <a:gd name="connsiteX32" fmla="*/ 1444172 w 1618411"/>
                <a:gd name="connsiteY32" fmla="*/ 812800 h 2017486"/>
                <a:gd name="connsiteX33" fmla="*/ 1465943 w 1618411"/>
                <a:gd name="connsiteY33" fmla="*/ 820058 h 2017486"/>
                <a:gd name="connsiteX34" fmla="*/ 1502229 w 1618411"/>
                <a:gd name="connsiteY34" fmla="*/ 863600 h 2017486"/>
                <a:gd name="connsiteX35" fmla="*/ 1524000 w 1618411"/>
                <a:gd name="connsiteY35" fmla="*/ 870858 h 2017486"/>
                <a:gd name="connsiteX36" fmla="*/ 1531257 w 1618411"/>
                <a:gd name="connsiteY36" fmla="*/ 892629 h 2017486"/>
                <a:gd name="connsiteX37" fmla="*/ 1553029 w 1618411"/>
                <a:gd name="connsiteY37" fmla="*/ 907143 h 2017486"/>
                <a:gd name="connsiteX38" fmla="*/ 1582057 w 1618411"/>
                <a:gd name="connsiteY38" fmla="*/ 928915 h 2017486"/>
                <a:gd name="connsiteX39" fmla="*/ 1589314 w 1618411"/>
                <a:gd name="connsiteY39" fmla="*/ 950686 h 2017486"/>
                <a:gd name="connsiteX40" fmla="*/ 1618343 w 1618411"/>
                <a:gd name="connsiteY40" fmla="*/ 986972 h 2017486"/>
                <a:gd name="connsiteX41" fmla="*/ 1596572 w 1618411"/>
                <a:gd name="connsiteY41" fmla="*/ 1001486 h 2017486"/>
                <a:gd name="connsiteX42" fmla="*/ 1465943 w 1618411"/>
                <a:gd name="connsiteY42" fmla="*/ 986972 h 2017486"/>
                <a:gd name="connsiteX43" fmla="*/ 1429657 w 1618411"/>
                <a:gd name="connsiteY43" fmla="*/ 965200 h 2017486"/>
                <a:gd name="connsiteX44" fmla="*/ 1349829 w 1618411"/>
                <a:gd name="connsiteY44" fmla="*/ 943429 h 2017486"/>
                <a:gd name="connsiteX45" fmla="*/ 1262743 w 1618411"/>
                <a:gd name="connsiteY45" fmla="*/ 921658 h 2017486"/>
                <a:gd name="connsiteX46" fmla="*/ 1240972 w 1618411"/>
                <a:gd name="connsiteY46" fmla="*/ 914400 h 2017486"/>
                <a:gd name="connsiteX47" fmla="*/ 1204686 w 1618411"/>
                <a:gd name="connsiteY47" fmla="*/ 907143 h 2017486"/>
                <a:gd name="connsiteX48" fmla="*/ 1182914 w 1618411"/>
                <a:gd name="connsiteY48" fmla="*/ 899886 h 2017486"/>
                <a:gd name="connsiteX49" fmla="*/ 1132114 w 1618411"/>
                <a:gd name="connsiteY49" fmla="*/ 892629 h 2017486"/>
                <a:gd name="connsiteX50" fmla="*/ 1052286 w 1618411"/>
                <a:gd name="connsiteY50" fmla="*/ 878115 h 2017486"/>
                <a:gd name="connsiteX51" fmla="*/ 1030514 w 1618411"/>
                <a:gd name="connsiteY51" fmla="*/ 892629 h 2017486"/>
                <a:gd name="connsiteX52" fmla="*/ 1023257 w 1618411"/>
                <a:gd name="connsiteY52" fmla="*/ 943429 h 2017486"/>
                <a:gd name="connsiteX53" fmla="*/ 1016000 w 1618411"/>
                <a:gd name="connsiteY53" fmla="*/ 972458 h 2017486"/>
                <a:gd name="connsiteX54" fmla="*/ 1008743 w 1618411"/>
                <a:gd name="connsiteY54" fmla="*/ 1008743 h 2017486"/>
                <a:gd name="connsiteX55" fmla="*/ 1001486 w 1618411"/>
                <a:gd name="connsiteY55" fmla="*/ 1248229 h 2017486"/>
                <a:gd name="connsiteX56" fmla="*/ 986972 w 1618411"/>
                <a:gd name="connsiteY56" fmla="*/ 1487715 h 2017486"/>
                <a:gd name="connsiteX57" fmla="*/ 994229 w 1618411"/>
                <a:gd name="connsiteY57" fmla="*/ 1531258 h 2017486"/>
                <a:gd name="connsiteX58" fmla="*/ 1016000 w 1618411"/>
                <a:gd name="connsiteY58" fmla="*/ 1538515 h 2017486"/>
                <a:gd name="connsiteX59" fmla="*/ 1066800 w 1618411"/>
                <a:gd name="connsiteY59" fmla="*/ 1567543 h 2017486"/>
                <a:gd name="connsiteX60" fmla="*/ 1095829 w 1618411"/>
                <a:gd name="connsiteY60" fmla="*/ 1582058 h 2017486"/>
                <a:gd name="connsiteX61" fmla="*/ 1139372 w 1618411"/>
                <a:gd name="connsiteY61" fmla="*/ 1611086 h 2017486"/>
                <a:gd name="connsiteX62" fmla="*/ 1233714 w 1618411"/>
                <a:gd name="connsiteY62" fmla="*/ 1654629 h 2017486"/>
                <a:gd name="connsiteX63" fmla="*/ 1277257 w 1618411"/>
                <a:gd name="connsiteY63" fmla="*/ 1683658 h 2017486"/>
                <a:gd name="connsiteX64" fmla="*/ 1349829 w 1618411"/>
                <a:gd name="connsiteY64" fmla="*/ 1712686 h 2017486"/>
                <a:gd name="connsiteX65" fmla="*/ 1386114 w 1618411"/>
                <a:gd name="connsiteY65" fmla="*/ 1727200 h 2017486"/>
                <a:gd name="connsiteX66" fmla="*/ 1429657 w 1618411"/>
                <a:gd name="connsiteY66" fmla="*/ 1770743 h 2017486"/>
                <a:gd name="connsiteX67" fmla="*/ 1480457 w 1618411"/>
                <a:gd name="connsiteY67" fmla="*/ 1814286 h 2017486"/>
                <a:gd name="connsiteX68" fmla="*/ 1531257 w 1618411"/>
                <a:gd name="connsiteY68" fmla="*/ 1901372 h 2017486"/>
                <a:gd name="connsiteX69" fmla="*/ 1553029 w 1618411"/>
                <a:gd name="connsiteY69" fmla="*/ 1944915 h 2017486"/>
                <a:gd name="connsiteX70" fmla="*/ 1560286 w 1618411"/>
                <a:gd name="connsiteY70" fmla="*/ 2010229 h 2017486"/>
                <a:gd name="connsiteX71" fmla="*/ 1538514 w 1618411"/>
                <a:gd name="connsiteY71" fmla="*/ 2017486 h 2017486"/>
                <a:gd name="connsiteX72" fmla="*/ 1407886 w 1618411"/>
                <a:gd name="connsiteY72" fmla="*/ 2010229 h 2017486"/>
                <a:gd name="connsiteX73" fmla="*/ 1371600 w 1618411"/>
                <a:gd name="connsiteY73" fmla="*/ 1988458 h 2017486"/>
                <a:gd name="connsiteX74" fmla="*/ 1335314 w 1618411"/>
                <a:gd name="connsiteY74" fmla="*/ 1973943 h 2017486"/>
                <a:gd name="connsiteX75" fmla="*/ 1248229 w 1618411"/>
                <a:gd name="connsiteY75" fmla="*/ 1959429 h 2017486"/>
                <a:gd name="connsiteX76" fmla="*/ 1219200 w 1618411"/>
                <a:gd name="connsiteY76" fmla="*/ 1944915 h 2017486"/>
                <a:gd name="connsiteX77" fmla="*/ 1161143 w 1618411"/>
                <a:gd name="connsiteY77" fmla="*/ 1915886 h 2017486"/>
                <a:gd name="connsiteX78" fmla="*/ 1117600 w 1618411"/>
                <a:gd name="connsiteY78" fmla="*/ 1908629 h 2017486"/>
                <a:gd name="connsiteX79" fmla="*/ 1088572 w 1618411"/>
                <a:gd name="connsiteY79" fmla="*/ 1894115 h 2017486"/>
                <a:gd name="connsiteX80" fmla="*/ 1052286 w 1618411"/>
                <a:gd name="connsiteY80" fmla="*/ 1872343 h 2017486"/>
                <a:gd name="connsiteX81" fmla="*/ 1030514 w 1618411"/>
                <a:gd name="connsiteY81" fmla="*/ 1857829 h 2017486"/>
                <a:gd name="connsiteX82" fmla="*/ 1008743 w 1618411"/>
                <a:gd name="connsiteY82" fmla="*/ 1850572 h 2017486"/>
                <a:gd name="connsiteX83" fmla="*/ 979714 w 1618411"/>
                <a:gd name="connsiteY83" fmla="*/ 1828800 h 2017486"/>
                <a:gd name="connsiteX84" fmla="*/ 928914 w 1618411"/>
                <a:gd name="connsiteY84" fmla="*/ 1807029 h 2017486"/>
                <a:gd name="connsiteX85" fmla="*/ 914400 w 1618411"/>
                <a:gd name="connsiteY85" fmla="*/ 1785258 h 2017486"/>
                <a:gd name="connsiteX86" fmla="*/ 907143 w 1618411"/>
                <a:gd name="connsiteY86" fmla="*/ 1763486 h 2017486"/>
                <a:gd name="connsiteX87" fmla="*/ 878114 w 1618411"/>
                <a:gd name="connsiteY87" fmla="*/ 1719943 h 2017486"/>
                <a:gd name="connsiteX88" fmla="*/ 863600 w 1618411"/>
                <a:gd name="connsiteY88" fmla="*/ 1698172 h 2017486"/>
                <a:gd name="connsiteX89" fmla="*/ 841829 w 1618411"/>
                <a:gd name="connsiteY89" fmla="*/ 1683658 h 2017486"/>
                <a:gd name="connsiteX90" fmla="*/ 834572 w 1618411"/>
                <a:gd name="connsiteY90" fmla="*/ 1661886 h 2017486"/>
                <a:gd name="connsiteX91" fmla="*/ 798286 w 1618411"/>
                <a:gd name="connsiteY91" fmla="*/ 1632858 h 2017486"/>
                <a:gd name="connsiteX92" fmla="*/ 631372 w 1618411"/>
                <a:gd name="connsiteY92" fmla="*/ 1734458 h 2017486"/>
                <a:gd name="connsiteX93" fmla="*/ 566057 w 1618411"/>
                <a:gd name="connsiteY93" fmla="*/ 1770743 h 2017486"/>
                <a:gd name="connsiteX94" fmla="*/ 551543 w 1618411"/>
                <a:gd name="connsiteY94" fmla="*/ 1785258 h 2017486"/>
                <a:gd name="connsiteX95" fmla="*/ 478972 w 1618411"/>
                <a:gd name="connsiteY95" fmla="*/ 1814286 h 2017486"/>
                <a:gd name="connsiteX96" fmla="*/ 449943 w 1618411"/>
                <a:gd name="connsiteY96" fmla="*/ 1828800 h 2017486"/>
                <a:gd name="connsiteX97" fmla="*/ 413657 w 1618411"/>
                <a:gd name="connsiteY97" fmla="*/ 1836058 h 2017486"/>
                <a:gd name="connsiteX98" fmla="*/ 355600 w 1618411"/>
                <a:gd name="connsiteY98" fmla="*/ 1850572 h 2017486"/>
                <a:gd name="connsiteX99" fmla="*/ 333829 w 1618411"/>
                <a:gd name="connsiteY99" fmla="*/ 1865086 h 2017486"/>
                <a:gd name="connsiteX100" fmla="*/ 297543 w 1618411"/>
                <a:gd name="connsiteY100" fmla="*/ 1872343 h 2017486"/>
                <a:gd name="connsiteX101" fmla="*/ 275772 w 1618411"/>
                <a:gd name="connsiteY101" fmla="*/ 1879600 h 2017486"/>
                <a:gd name="connsiteX102" fmla="*/ 246743 w 1618411"/>
                <a:gd name="connsiteY102" fmla="*/ 1886858 h 2017486"/>
                <a:gd name="connsiteX103" fmla="*/ 188686 w 1618411"/>
                <a:gd name="connsiteY103" fmla="*/ 1865086 h 2017486"/>
                <a:gd name="connsiteX104" fmla="*/ 181429 w 1618411"/>
                <a:gd name="connsiteY104" fmla="*/ 1821543 h 2017486"/>
                <a:gd name="connsiteX105" fmla="*/ 203200 w 1618411"/>
                <a:gd name="connsiteY105" fmla="*/ 1719943 h 2017486"/>
                <a:gd name="connsiteX106" fmla="*/ 224972 w 1618411"/>
                <a:gd name="connsiteY106" fmla="*/ 1705429 h 2017486"/>
                <a:gd name="connsiteX107" fmla="*/ 254000 w 1618411"/>
                <a:gd name="connsiteY107" fmla="*/ 1669143 h 2017486"/>
                <a:gd name="connsiteX108" fmla="*/ 275772 w 1618411"/>
                <a:gd name="connsiteY108" fmla="*/ 1661886 h 2017486"/>
                <a:gd name="connsiteX109" fmla="*/ 355600 w 1618411"/>
                <a:gd name="connsiteY109" fmla="*/ 1640115 h 2017486"/>
                <a:gd name="connsiteX110" fmla="*/ 428172 w 1618411"/>
                <a:gd name="connsiteY110" fmla="*/ 1611086 h 2017486"/>
                <a:gd name="connsiteX111" fmla="*/ 471714 w 1618411"/>
                <a:gd name="connsiteY111" fmla="*/ 1596572 h 2017486"/>
                <a:gd name="connsiteX112" fmla="*/ 515257 w 1618411"/>
                <a:gd name="connsiteY112" fmla="*/ 1567543 h 2017486"/>
                <a:gd name="connsiteX113" fmla="*/ 573314 w 1618411"/>
                <a:gd name="connsiteY113" fmla="*/ 1545772 h 2017486"/>
                <a:gd name="connsiteX114" fmla="*/ 595086 w 1618411"/>
                <a:gd name="connsiteY114" fmla="*/ 1524000 h 2017486"/>
                <a:gd name="connsiteX115" fmla="*/ 616857 w 1618411"/>
                <a:gd name="connsiteY115" fmla="*/ 1509486 h 2017486"/>
                <a:gd name="connsiteX116" fmla="*/ 653143 w 1618411"/>
                <a:gd name="connsiteY116" fmla="*/ 1465943 h 2017486"/>
                <a:gd name="connsiteX117" fmla="*/ 682172 w 1618411"/>
                <a:gd name="connsiteY117" fmla="*/ 1415143 h 2017486"/>
                <a:gd name="connsiteX118" fmla="*/ 689429 w 1618411"/>
                <a:gd name="connsiteY118" fmla="*/ 1371600 h 2017486"/>
                <a:gd name="connsiteX119" fmla="*/ 696686 w 1618411"/>
                <a:gd name="connsiteY119" fmla="*/ 1335315 h 2017486"/>
                <a:gd name="connsiteX120" fmla="*/ 689429 w 1618411"/>
                <a:gd name="connsiteY120" fmla="*/ 1110343 h 2017486"/>
                <a:gd name="connsiteX121" fmla="*/ 682172 w 1618411"/>
                <a:gd name="connsiteY121" fmla="*/ 1008743 h 2017486"/>
                <a:gd name="connsiteX122" fmla="*/ 674914 w 1618411"/>
                <a:gd name="connsiteY122" fmla="*/ 986972 h 2017486"/>
                <a:gd name="connsiteX123" fmla="*/ 667657 w 1618411"/>
                <a:gd name="connsiteY123" fmla="*/ 957943 h 2017486"/>
                <a:gd name="connsiteX124" fmla="*/ 653143 w 1618411"/>
                <a:gd name="connsiteY124" fmla="*/ 914400 h 2017486"/>
                <a:gd name="connsiteX125" fmla="*/ 609600 w 1618411"/>
                <a:gd name="connsiteY125" fmla="*/ 892629 h 2017486"/>
                <a:gd name="connsiteX126" fmla="*/ 529772 w 1618411"/>
                <a:gd name="connsiteY126" fmla="*/ 921658 h 2017486"/>
                <a:gd name="connsiteX127" fmla="*/ 493486 w 1618411"/>
                <a:gd name="connsiteY127" fmla="*/ 928915 h 2017486"/>
                <a:gd name="connsiteX128" fmla="*/ 442686 w 1618411"/>
                <a:gd name="connsiteY128" fmla="*/ 943429 h 2017486"/>
                <a:gd name="connsiteX129" fmla="*/ 406400 w 1618411"/>
                <a:gd name="connsiteY129" fmla="*/ 965200 h 2017486"/>
                <a:gd name="connsiteX130" fmla="*/ 391886 w 1618411"/>
                <a:gd name="connsiteY130" fmla="*/ 979715 h 2017486"/>
                <a:gd name="connsiteX131" fmla="*/ 333829 w 1618411"/>
                <a:gd name="connsiteY131" fmla="*/ 1016000 h 2017486"/>
                <a:gd name="connsiteX132" fmla="*/ 283029 w 1618411"/>
                <a:gd name="connsiteY132" fmla="*/ 1059543 h 2017486"/>
                <a:gd name="connsiteX133" fmla="*/ 239486 w 1618411"/>
                <a:gd name="connsiteY133" fmla="*/ 1088572 h 2017486"/>
                <a:gd name="connsiteX134" fmla="*/ 152400 w 1618411"/>
                <a:gd name="connsiteY134" fmla="*/ 1161143 h 2017486"/>
                <a:gd name="connsiteX135" fmla="*/ 101600 w 1618411"/>
                <a:gd name="connsiteY135" fmla="*/ 1190172 h 2017486"/>
                <a:gd name="connsiteX136" fmla="*/ 29029 w 1618411"/>
                <a:gd name="connsiteY136" fmla="*/ 1168400 h 2017486"/>
                <a:gd name="connsiteX137" fmla="*/ 7257 w 1618411"/>
                <a:gd name="connsiteY137" fmla="*/ 1103086 h 2017486"/>
                <a:gd name="connsiteX138" fmla="*/ 0 w 1618411"/>
                <a:gd name="connsiteY138" fmla="*/ 1081315 h 2017486"/>
                <a:gd name="connsiteX139" fmla="*/ 7257 w 1618411"/>
                <a:gd name="connsiteY139" fmla="*/ 1016000 h 2017486"/>
                <a:gd name="connsiteX140" fmla="*/ 43543 w 1618411"/>
                <a:gd name="connsiteY140" fmla="*/ 979715 h 2017486"/>
                <a:gd name="connsiteX141" fmla="*/ 79829 w 1618411"/>
                <a:gd name="connsiteY141" fmla="*/ 943429 h 2017486"/>
                <a:gd name="connsiteX142" fmla="*/ 108857 w 1618411"/>
                <a:gd name="connsiteY142" fmla="*/ 914400 h 2017486"/>
                <a:gd name="connsiteX143" fmla="*/ 159657 w 1618411"/>
                <a:gd name="connsiteY143" fmla="*/ 878115 h 2017486"/>
                <a:gd name="connsiteX144" fmla="*/ 181429 w 1618411"/>
                <a:gd name="connsiteY144" fmla="*/ 863600 h 2017486"/>
                <a:gd name="connsiteX145" fmla="*/ 239486 w 1618411"/>
                <a:gd name="connsiteY145" fmla="*/ 820058 h 2017486"/>
                <a:gd name="connsiteX146" fmla="*/ 261257 w 1618411"/>
                <a:gd name="connsiteY146" fmla="*/ 805543 h 2017486"/>
                <a:gd name="connsiteX147" fmla="*/ 275772 w 1618411"/>
                <a:gd name="connsiteY147" fmla="*/ 791029 h 2017486"/>
                <a:gd name="connsiteX148" fmla="*/ 319314 w 1618411"/>
                <a:gd name="connsiteY148" fmla="*/ 762000 h 2017486"/>
                <a:gd name="connsiteX149" fmla="*/ 362857 w 1618411"/>
                <a:gd name="connsiteY149" fmla="*/ 732972 h 2017486"/>
                <a:gd name="connsiteX150" fmla="*/ 384629 w 1618411"/>
                <a:gd name="connsiteY150" fmla="*/ 711200 h 2017486"/>
                <a:gd name="connsiteX151" fmla="*/ 529772 w 1618411"/>
                <a:gd name="connsiteY151" fmla="*/ 682172 h 2017486"/>
                <a:gd name="connsiteX152" fmla="*/ 558800 w 1618411"/>
                <a:gd name="connsiteY152" fmla="*/ 674915 h 2017486"/>
                <a:gd name="connsiteX153" fmla="*/ 580572 w 1618411"/>
                <a:gd name="connsiteY153" fmla="*/ 667658 h 2017486"/>
                <a:gd name="connsiteX154" fmla="*/ 616857 w 1618411"/>
                <a:gd name="connsiteY154" fmla="*/ 660400 h 2017486"/>
                <a:gd name="connsiteX155" fmla="*/ 645886 w 1618411"/>
                <a:gd name="connsiteY155" fmla="*/ 638629 h 2017486"/>
                <a:gd name="connsiteX156" fmla="*/ 667657 w 1618411"/>
                <a:gd name="connsiteY156" fmla="*/ 631372 h 2017486"/>
                <a:gd name="connsiteX157" fmla="*/ 682172 w 1618411"/>
                <a:gd name="connsiteY157" fmla="*/ 616858 h 2017486"/>
                <a:gd name="connsiteX158" fmla="*/ 740229 w 1618411"/>
                <a:gd name="connsiteY158" fmla="*/ 573315 h 2017486"/>
                <a:gd name="connsiteX159" fmla="*/ 747486 w 1618411"/>
                <a:gd name="connsiteY159" fmla="*/ 551543 h 2017486"/>
                <a:gd name="connsiteX160" fmla="*/ 740229 w 1618411"/>
                <a:gd name="connsiteY160" fmla="*/ 449943 h 2017486"/>
                <a:gd name="connsiteX161" fmla="*/ 703943 w 1618411"/>
                <a:gd name="connsiteY161" fmla="*/ 413658 h 2017486"/>
                <a:gd name="connsiteX162" fmla="*/ 689429 w 1618411"/>
                <a:gd name="connsiteY162" fmla="*/ 399143 h 2017486"/>
                <a:gd name="connsiteX163" fmla="*/ 645886 w 1618411"/>
                <a:gd name="connsiteY163" fmla="*/ 413658 h 201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618411" h="2017486">
                  <a:moveTo>
                    <a:pt x="645886" y="413658"/>
                  </a:moveTo>
                  <a:cubicBezTo>
                    <a:pt x="637419" y="406401"/>
                    <a:pt x="643654" y="374445"/>
                    <a:pt x="638629" y="355600"/>
                  </a:cubicBezTo>
                  <a:cubicBezTo>
                    <a:pt x="633882" y="337799"/>
                    <a:pt x="617825" y="323198"/>
                    <a:pt x="616857" y="304800"/>
                  </a:cubicBezTo>
                  <a:cubicBezTo>
                    <a:pt x="614423" y="258565"/>
                    <a:pt x="572430" y="107029"/>
                    <a:pt x="645886" y="58058"/>
                  </a:cubicBezTo>
                  <a:cubicBezTo>
                    <a:pt x="652251" y="53815"/>
                    <a:pt x="660400" y="53219"/>
                    <a:pt x="667657" y="50800"/>
                  </a:cubicBezTo>
                  <a:cubicBezTo>
                    <a:pt x="681157" y="37301"/>
                    <a:pt x="685635" y="30926"/>
                    <a:pt x="703943" y="21772"/>
                  </a:cubicBezTo>
                  <a:cubicBezTo>
                    <a:pt x="726496" y="10496"/>
                    <a:pt x="763304" y="9987"/>
                    <a:pt x="783772" y="7258"/>
                  </a:cubicBezTo>
                  <a:lnTo>
                    <a:pt x="834572" y="0"/>
                  </a:lnTo>
                  <a:cubicBezTo>
                    <a:pt x="858762" y="2419"/>
                    <a:pt x="883767" y="579"/>
                    <a:pt x="907143" y="7258"/>
                  </a:cubicBezTo>
                  <a:cubicBezTo>
                    <a:pt x="918773" y="10581"/>
                    <a:pt x="925354" y="23620"/>
                    <a:pt x="936172" y="29029"/>
                  </a:cubicBezTo>
                  <a:cubicBezTo>
                    <a:pt x="945093" y="33489"/>
                    <a:pt x="955524" y="33867"/>
                    <a:pt x="965200" y="36286"/>
                  </a:cubicBezTo>
                  <a:cubicBezTo>
                    <a:pt x="997279" y="84407"/>
                    <a:pt x="959576" y="30934"/>
                    <a:pt x="1001486" y="79829"/>
                  </a:cubicBezTo>
                  <a:cubicBezTo>
                    <a:pt x="1021798" y="103526"/>
                    <a:pt x="1021373" y="107671"/>
                    <a:pt x="1037772" y="130629"/>
                  </a:cubicBezTo>
                  <a:cubicBezTo>
                    <a:pt x="1044802" y="140471"/>
                    <a:pt x="1052286" y="149982"/>
                    <a:pt x="1059543" y="159658"/>
                  </a:cubicBezTo>
                  <a:cubicBezTo>
                    <a:pt x="1061962" y="174172"/>
                    <a:pt x="1063914" y="188772"/>
                    <a:pt x="1066800" y="203200"/>
                  </a:cubicBezTo>
                  <a:cubicBezTo>
                    <a:pt x="1071357" y="225983"/>
                    <a:pt x="1074397" y="233248"/>
                    <a:pt x="1081314" y="254000"/>
                  </a:cubicBezTo>
                  <a:cubicBezTo>
                    <a:pt x="1078895" y="270933"/>
                    <a:pt x="1077412" y="288027"/>
                    <a:pt x="1074057" y="304800"/>
                  </a:cubicBezTo>
                  <a:cubicBezTo>
                    <a:pt x="1072557" y="312301"/>
                    <a:pt x="1071579" y="320598"/>
                    <a:pt x="1066800" y="326572"/>
                  </a:cubicBezTo>
                  <a:cubicBezTo>
                    <a:pt x="1061352" y="333383"/>
                    <a:pt x="1051593" y="335343"/>
                    <a:pt x="1045029" y="341086"/>
                  </a:cubicBezTo>
                  <a:cubicBezTo>
                    <a:pt x="993712" y="385988"/>
                    <a:pt x="1029273" y="370529"/>
                    <a:pt x="986972" y="384629"/>
                  </a:cubicBezTo>
                  <a:cubicBezTo>
                    <a:pt x="982134" y="391886"/>
                    <a:pt x="979157" y="400816"/>
                    <a:pt x="972457" y="406400"/>
                  </a:cubicBezTo>
                  <a:cubicBezTo>
                    <a:pt x="964146" y="413326"/>
                    <a:pt x="952430" y="414914"/>
                    <a:pt x="943429" y="420915"/>
                  </a:cubicBezTo>
                  <a:cubicBezTo>
                    <a:pt x="937736" y="424710"/>
                    <a:pt x="933752" y="430591"/>
                    <a:pt x="928914" y="435429"/>
                  </a:cubicBezTo>
                  <a:cubicBezTo>
                    <a:pt x="936790" y="655943"/>
                    <a:pt x="868863" y="632624"/>
                    <a:pt x="1001486" y="645886"/>
                  </a:cubicBezTo>
                  <a:lnTo>
                    <a:pt x="1081314" y="653143"/>
                  </a:lnTo>
                  <a:cubicBezTo>
                    <a:pt x="1093409" y="655562"/>
                    <a:pt x="1105433" y="658372"/>
                    <a:pt x="1117600" y="660400"/>
                  </a:cubicBezTo>
                  <a:cubicBezTo>
                    <a:pt x="1134473" y="663212"/>
                    <a:pt x="1152051" y="662628"/>
                    <a:pt x="1168400" y="667658"/>
                  </a:cubicBezTo>
                  <a:cubicBezTo>
                    <a:pt x="1272825" y="699789"/>
                    <a:pt x="1171074" y="681026"/>
                    <a:pt x="1233714" y="696686"/>
                  </a:cubicBezTo>
                  <a:cubicBezTo>
                    <a:pt x="1245681" y="699678"/>
                    <a:pt x="1258100" y="700697"/>
                    <a:pt x="1270000" y="703943"/>
                  </a:cubicBezTo>
                  <a:cubicBezTo>
                    <a:pt x="1284760" y="707969"/>
                    <a:pt x="1313543" y="718458"/>
                    <a:pt x="1313543" y="718458"/>
                  </a:cubicBezTo>
                  <a:cubicBezTo>
                    <a:pt x="1397807" y="781654"/>
                    <a:pt x="1283914" y="694099"/>
                    <a:pt x="1371600" y="769258"/>
                  </a:cubicBezTo>
                  <a:cubicBezTo>
                    <a:pt x="1390621" y="785562"/>
                    <a:pt x="1405571" y="788652"/>
                    <a:pt x="1429657" y="798286"/>
                  </a:cubicBezTo>
                  <a:cubicBezTo>
                    <a:pt x="1434495" y="803124"/>
                    <a:pt x="1438305" y="809280"/>
                    <a:pt x="1444172" y="812800"/>
                  </a:cubicBezTo>
                  <a:cubicBezTo>
                    <a:pt x="1450731" y="816736"/>
                    <a:pt x="1460066" y="815161"/>
                    <a:pt x="1465943" y="820058"/>
                  </a:cubicBezTo>
                  <a:cubicBezTo>
                    <a:pt x="1477377" y="829587"/>
                    <a:pt x="1487331" y="854661"/>
                    <a:pt x="1502229" y="863600"/>
                  </a:cubicBezTo>
                  <a:cubicBezTo>
                    <a:pt x="1508788" y="867536"/>
                    <a:pt x="1516743" y="868439"/>
                    <a:pt x="1524000" y="870858"/>
                  </a:cubicBezTo>
                  <a:cubicBezTo>
                    <a:pt x="1526419" y="878115"/>
                    <a:pt x="1526478" y="886656"/>
                    <a:pt x="1531257" y="892629"/>
                  </a:cubicBezTo>
                  <a:cubicBezTo>
                    <a:pt x="1536706" y="899440"/>
                    <a:pt x="1545932" y="902073"/>
                    <a:pt x="1553029" y="907143"/>
                  </a:cubicBezTo>
                  <a:cubicBezTo>
                    <a:pt x="1562871" y="914173"/>
                    <a:pt x="1572381" y="921658"/>
                    <a:pt x="1582057" y="928915"/>
                  </a:cubicBezTo>
                  <a:cubicBezTo>
                    <a:pt x="1584476" y="936172"/>
                    <a:pt x="1585260" y="944199"/>
                    <a:pt x="1589314" y="950686"/>
                  </a:cubicBezTo>
                  <a:cubicBezTo>
                    <a:pt x="1597524" y="963821"/>
                    <a:pt x="1616152" y="971638"/>
                    <a:pt x="1618343" y="986972"/>
                  </a:cubicBezTo>
                  <a:cubicBezTo>
                    <a:pt x="1619577" y="995606"/>
                    <a:pt x="1603829" y="996648"/>
                    <a:pt x="1596572" y="1001486"/>
                  </a:cubicBezTo>
                  <a:cubicBezTo>
                    <a:pt x="1594990" y="1001373"/>
                    <a:pt x="1495607" y="1000156"/>
                    <a:pt x="1465943" y="986972"/>
                  </a:cubicBezTo>
                  <a:cubicBezTo>
                    <a:pt x="1453053" y="981243"/>
                    <a:pt x="1442273" y="971508"/>
                    <a:pt x="1429657" y="965200"/>
                  </a:cubicBezTo>
                  <a:cubicBezTo>
                    <a:pt x="1394695" y="947719"/>
                    <a:pt x="1389295" y="950007"/>
                    <a:pt x="1349829" y="943429"/>
                  </a:cubicBezTo>
                  <a:cubicBezTo>
                    <a:pt x="1283796" y="917017"/>
                    <a:pt x="1344644" y="938039"/>
                    <a:pt x="1262743" y="921658"/>
                  </a:cubicBezTo>
                  <a:cubicBezTo>
                    <a:pt x="1255242" y="920158"/>
                    <a:pt x="1248393" y="916255"/>
                    <a:pt x="1240972" y="914400"/>
                  </a:cubicBezTo>
                  <a:cubicBezTo>
                    <a:pt x="1229005" y="911408"/>
                    <a:pt x="1216653" y="910135"/>
                    <a:pt x="1204686" y="907143"/>
                  </a:cubicBezTo>
                  <a:cubicBezTo>
                    <a:pt x="1197265" y="905288"/>
                    <a:pt x="1190415" y="901386"/>
                    <a:pt x="1182914" y="899886"/>
                  </a:cubicBezTo>
                  <a:cubicBezTo>
                    <a:pt x="1166141" y="896531"/>
                    <a:pt x="1149047" y="895048"/>
                    <a:pt x="1132114" y="892629"/>
                  </a:cubicBezTo>
                  <a:cubicBezTo>
                    <a:pt x="1104945" y="883573"/>
                    <a:pt x="1084524" y="875184"/>
                    <a:pt x="1052286" y="878115"/>
                  </a:cubicBezTo>
                  <a:cubicBezTo>
                    <a:pt x="1043600" y="878905"/>
                    <a:pt x="1037771" y="887791"/>
                    <a:pt x="1030514" y="892629"/>
                  </a:cubicBezTo>
                  <a:cubicBezTo>
                    <a:pt x="1028095" y="909562"/>
                    <a:pt x="1026317" y="926600"/>
                    <a:pt x="1023257" y="943429"/>
                  </a:cubicBezTo>
                  <a:cubicBezTo>
                    <a:pt x="1021473" y="953242"/>
                    <a:pt x="1018164" y="962721"/>
                    <a:pt x="1016000" y="972458"/>
                  </a:cubicBezTo>
                  <a:cubicBezTo>
                    <a:pt x="1013324" y="984499"/>
                    <a:pt x="1011162" y="996648"/>
                    <a:pt x="1008743" y="1008743"/>
                  </a:cubicBezTo>
                  <a:cubicBezTo>
                    <a:pt x="1006324" y="1088572"/>
                    <a:pt x="1005112" y="1168446"/>
                    <a:pt x="1001486" y="1248229"/>
                  </a:cubicBezTo>
                  <a:cubicBezTo>
                    <a:pt x="997855" y="1328122"/>
                    <a:pt x="986972" y="1487715"/>
                    <a:pt x="986972" y="1487715"/>
                  </a:cubicBezTo>
                  <a:cubicBezTo>
                    <a:pt x="989391" y="1502229"/>
                    <a:pt x="986929" y="1518482"/>
                    <a:pt x="994229" y="1531258"/>
                  </a:cubicBezTo>
                  <a:cubicBezTo>
                    <a:pt x="998024" y="1537900"/>
                    <a:pt x="1008969" y="1535502"/>
                    <a:pt x="1016000" y="1538515"/>
                  </a:cubicBezTo>
                  <a:cubicBezTo>
                    <a:pt x="1059861" y="1557312"/>
                    <a:pt x="1030360" y="1546720"/>
                    <a:pt x="1066800" y="1567543"/>
                  </a:cubicBezTo>
                  <a:cubicBezTo>
                    <a:pt x="1076193" y="1572911"/>
                    <a:pt x="1086552" y="1576492"/>
                    <a:pt x="1095829" y="1582058"/>
                  </a:cubicBezTo>
                  <a:cubicBezTo>
                    <a:pt x="1110787" y="1591033"/>
                    <a:pt x="1122823" y="1605570"/>
                    <a:pt x="1139372" y="1611086"/>
                  </a:cubicBezTo>
                  <a:cubicBezTo>
                    <a:pt x="1175570" y="1623152"/>
                    <a:pt x="1194007" y="1628157"/>
                    <a:pt x="1233714" y="1654629"/>
                  </a:cubicBezTo>
                  <a:cubicBezTo>
                    <a:pt x="1248228" y="1664305"/>
                    <a:pt x="1261898" y="1675388"/>
                    <a:pt x="1277257" y="1683658"/>
                  </a:cubicBezTo>
                  <a:cubicBezTo>
                    <a:pt x="1320307" y="1706839"/>
                    <a:pt x="1316717" y="1700269"/>
                    <a:pt x="1349829" y="1712686"/>
                  </a:cubicBezTo>
                  <a:cubicBezTo>
                    <a:pt x="1362026" y="1717260"/>
                    <a:pt x="1374019" y="1722362"/>
                    <a:pt x="1386114" y="1727200"/>
                  </a:cubicBezTo>
                  <a:cubicBezTo>
                    <a:pt x="1400628" y="1741714"/>
                    <a:pt x="1412578" y="1759357"/>
                    <a:pt x="1429657" y="1770743"/>
                  </a:cubicBezTo>
                  <a:cubicBezTo>
                    <a:pt x="1449872" y="1784220"/>
                    <a:pt x="1465567" y="1792628"/>
                    <a:pt x="1480457" y="1814286"/>
                  </a:cubicBezTo>
                  <a:cubicBezTo>
                    <a:pt x="1499496" y="1841979"/>
                    <a:pt x="1520630" y="1869490"/>
                    <a:pt x="1531257" y="1901372"/>
                  </a:cubicBezTo>
                  <a:cubicBezTo>
                    <a:pt x="1541272" y="1931418"/>
                    <a:pt x="1534271" y="1916778"/>
                    <a:pt x="1553029" y="1944915"/>
                  </a:cubicBezTo>
                  <a:cubicBezTo>
                    <a:pt x="1557866" y="1959428"/>
                    <a:pt x="1578429" y="1992087"/>
                    <a:pt x="1560286" y="2010229"/>
                  </a:cubicBezTo>
                  <a:cubicBezTo>
                    <a:pt x="1554877" y="2015638"/>
                    <a:pt x="1545771" y="2015067"/>
                    <a:pt x="1538514" y="2017486"/>
                  </a:cubicBezTo>
                  <a:cubicBezTo>
                    <a:pt x="1494971" y="2015067"/>
                    <a:pt x="1450851" y="2017701"/>
                    <a:pt x="1407886" y="2010229"/>
                  </a:cubicBezTo>
                  <a:cubicBezTo>
                    <a:pt x="1393989" y="2007812"/>
                    <a:pt x="1384216" y="1994766"/>
                    <a:pt x="1371600" y="1988458"/>
                  </a:cubicBezTo>
                  <a:cubicBezTo>
                    <a:pt x="1359948" y="1982632"/>
                    <a:pt x="1347995" y="1976927"/>
                    <a:pt x="1335314" y="1973943"/>
                  </a:cubicBezTo>
                  <a:cubicBezTo>
                    <a:pt x="1306668" y="1967203"/>
                    <a:pt x="1248229" y="1959429"/>
                    <a:pt x="1248229" y="1959429"/>
                  </a:cubicBezTo>
                  <a:cubicBezTo>
                    <a:pt x="1238553" y="1954591"/>
                    <a:pt x="1228593" y="1950282"/>
                    <a:pt x="1219200" y="1944915"/>
                  </a:cubicBezTo>
                  <a:cubicBezTo>
                    <a:pt x="1188850" y="1927572"/>
                    <a:pt x="1202152" y="1927070"/>
                    <a:pt x="1161143" y="1915886"/>
                  </a:cubicBezTo>
                  <a:cubicBezTo>
                    <a:pt x="1146947" y="1912014"/>
                    <a:pt x="1132114" y="1911048"/>
                    <a:pt x="1117600" y="1908629"/>
                  </a:cubicBezTo>
                  <a:cubicBezTo>
                    <a:pt x="1107924" y="1903791"/>
                    <a:pt x="1098029" y="1899369"/>
                    <a:pt x="1088572" y="1894115"/>
                  </a:cubicBezTo>
                  <a:cubicBezTo>
                    <a:pt x="1076242" y="1887265"/>
                    <a:pt x="1064247" y="1879819"/>
                    <a:pt x="1052286" y="1872343"/>
                  </a:cubicBezTo>
                  <a:cubicBezTo>
                    <a:pt x="1044890" y="1867720"/>
                    <a:pt x="1038315" y="1861730"/>
                    <a:pt x="1030514" y="1857829"/>
                  </a:cubicBezTo>
                  <a:cubicBezTo>
                    <a:pt x="1023672" y="1854408"/>
                    <a:pt x="1016000" y="1852991"/>
                    <a:pt x="1008743" y="1850572"/>
                  </a:cubicBezTo>
                  <a:cubicBezTo>
                    <a:pt x="999067" y="1843315"/>
                    <a:pt x="990532" y="1834209"/>
                    <a:pt x="979714" y="1828800"/>
                  </a:cubicBezTo>
                  <a:cubicBezTo>
                    <a:pt x="885975" y="1781929"/>
                    <a:pt x="1008175" y="1859867"/>
                    <a:pt x="928914" y="1807029"/>
                  </a:cubicBezTo>
                  <a:cubicBezTo>
                    <a:pt x="924076" y="1799772"/>
                    <a:pt x="918300" y="1793059"/>
                    <a:pt x="914400" y="1785258"/>
                  </a:cubicBezTo>
                  <a:cubicBezTo>
                    <a:pt x="910979" y="1778416"/>
                    <a:pt x="910858" y="1770173"/>
                    <a:pt x="907143" y="1763486"/>
                  </a:cubicBezTo>
                  <a:cubicBezTo>
                    <a:pt x="898671" y="1748237"/>
                    <a:pt x="887790" y="1734457"/>
                    <a:pt x="878114" y="1719943"/>
                  </a:cubicBezTo>
                  <a:cubicBezTo>
                    <a:pt x="873276" y="1712686"/>
                    <a:pt x="870857" y="1703010"/>
                    <a:pt x="863600" y="1698172"/>
                  </a:cubicBezTo>
                  <a:lnTo>
                    <a:pt x="841829" y="1683658"/>
                  </a:lnTo>
                  <a:cubicBezTo>
                    <a:pt x="839410" y="1676401"/>
                    <a:pt x="838508" y="1668446"/>
                    <a:pt x="834572" y="1661886"/>
                  </a:cubicBezTo>
                  <a:cubicBezTo>
                    <a:pt x="827679" y="1650398"/>
                    <a:pt x="808172" y="1639449"/>
                    <a:pt x="798286" y="1632858"/>
                  </a:cubicBezTo>
                  <a:cubicBezTo>
                    <a:pt x="646729" y="1731369"/>
                    <a:pt x="707884" y="1708950"/>
                    <a:pt x="631372" y="1734458"/>
                  </a:cubicBezTo>
                  <a:cubicBezTo>
                    <a:pt x="530272" y="1815336"/>
                    <a:pt x="646833" y="1730354"/>
                    <a:pt x="566057" y="1770743"/>
                  </a:cubicBezTo>
                  <a:cubicBezTo>
                    <a:pt x="559937" y="1773803"/>
                    <a:pt x="557236" y="1781463"/>
                    <a:pt x="551543" y="1785258"/>
                  </a:cubicBezTo>
                  <a:cubicBezTo>
                    <a:pt x="526018" y="1802275"/>
                    <a:pt x="508471" y="1802487"/>
                    <a:pt x="478972" y="1814286"/>
                  </a:cubicBezTo>
                  <a:cubicBezTo>
                    <a:pt x="468927" y="1818304"/>
                    <a:pt x="460206" y="1825379"/>
                    <a:pt x="449943" y="1828800"/>
                  </a:cubicBezTo>
                  <a:cubicBezTo>
                    <a:pt x="438241" y="1832701"/>
                    <a:pt x="425676" y="1833284"/>
                    <a:pt x="413657" y="1836058"/>
                  </a:cubicBezTo>
                  <a:cubicBezTo>
                    <a:pt x="394220" y="1840544"/>
                    <a:pt x="355600" y="1850572"/>
                    <a:pt x="355600" y="1850572"/>
                  </a:cubicBezTo>
                  <a:cubicBezTo>
                    <a:pt x="348343" y="1855410"/>
                    <a:pt x="341996" y="1862024"/>
                    <a:pt x="333829" y="1865086"/>
                  </a:cubicBezTo>
                  <a:cubicBezTo>
                    <a:pt x="322279" y="1869417"/>
                    <a:pt x="309510" y="1869351"/>
                    <a:pt x="297543" y="1872343"/>
                  </a:cubicBezTo>
                  <a:cubicBezTo>
                    <a:pt x="290122" y="1874198"/>
                    <a:pt x="283127" y="1877498"/>
                    <a:pt x="275772" y="1879600"/>
                  </a:cubicBezTo>
                  <a:cubicBezTo>
                    <a:pt x="266182" y="1882340"/>
                    <a:pt x="256419" y="1884439"/>
                    <a:pt x="246743" y="1886858"/>
                  </a:cubicBezTo>
                  <a:cubicBezTo>
                    <a:pt x="227391" y="1879601"/>
                    <a:pt x="203301" y="1879701"/>
                    <a:pt x="188686" y="1865086"/>
                  </a:cubicBezTo>
                  <a:cubicBezTo>
                    <a:pt x="178281" y="1854681"/>
                    <a:pt x="181429" y="1836258"/>
                    <a:pt x="181429" y="1821543"/>
                  </a:cubicBezTo>
                  <a:cubicBezTo>
                    <a:pt x="181429" y="1763804"/>
                    <a:pt x="169928" y="1746561"/>
                    <a:pt x="203200" y="1719943"/>
                  </a:cubicBezTo>
                  <a:cubicBezTo>
                    <a:pt x="210011" y="1714494"/>
                    <a:pt x="217715" y="1710267"/>
                    <a:pt x="224972" y="1705429"/>
                  </a:cubicBezTo>
                  <a:cubicBezTo>
                    <a:pt x="231563" y="1695543"/>
                    <a:pt x="242512" y="1676036"/>
                    <a:pt x="254000" y="1669143"/>
                  </a:cubicBezTo>
                  <a:cubicBezTo>
                    <a:pt x="260560" y="1665207"/>
                    <a:pt x="268445" y="1664084"/>
                    <a:pt x="275772" y="1661886"/>
                  </a:cubicBezTo>
                  <a:cubicBezTo>
                    <a:pt x="318908" y="1648946"/>
                    <a:pt x="319259" y="1649200"/>
                    <a:pt x="355600" y="1640115"/>
                  </a:cubicBezTo>
                  <a:cubicBezTo>
                    <a:pt x="415199" y="1604355"/>
                    <a:pt x="366917" y="1627792"/>
                    <a:pt x="428172" y="1611086"/>
                  </a:cubicBezTo>
                  <a:cubicBezTo>
                    <a:pt x="442932" y="1607061"/>
                    <a:pt x="471714" y="1596572"/>
                    <a:pt x="471714" y="1596572"/>
                  </a:cubicBezTo>
                  <a:cubicBezTo>
                    <a:pt x="486228" y="1586896"/>
                    <a:pt x="499655" y="1575344"/>
                    <a:pt x="515257" y="1567543"/>
                  </a:cubicBezTo>
                  <a:cubicBezTo>
                    <a:pt x="565904" y="1542219"/>
                    <a:pt x="523300" y="1581496"/>
                    <a:pt x="573314" y="1545772"/>
                  </a:cubicBezTo>
                  <a:cubicBezTo>
                    <a:pt x="581666" y="1539806"/>
                    <a:pt x="587201" y="1530570"/>
                    <a:pt x="595086" y="1524000"/>
                  </a:cubicBezTo>
                  <a:cubicBezTo>
                    <a:pt x="601786" y="1518416"/>
                    <a:pt x="610046" y="1514934"/>
                    <a:pt x="616857" y="1509486"/>
                  </a:cubicBezTo>
                  <a:cubicBezTo>
                    <a:pt x="628482" y="1500186"/>
                    <a:pt x="647495" y="1476110"/>
                    <a:pt x="653143" y="1465943"/>
                  </a:cubicBezTo>
                  <a:cubicBezTo>
                    <a:pt x="685120" y="1408383"/>
                    <a:pt x="650608" y="1446707"/>
                    <a:pt x="682172" y="1415143"/>
                  </a:cubicBezTo>
                  <a:cubicBezTo>
                    <a:pt x="684591" y="1400629"/>
                    <a:pt x="686797" y="1386077"/>
                    <a:pt x="689429" y="1371600"/>
                  </a:cubicBezTo>
                  <a:cubicBezTo>
                    <a:pt x="691635" y="1359464"/>
                    <a:pt x="696686" y="1347650"/>
                    <a:pt x="696686" y="1335315"/>
                  </a:cubicBezTo>
                  <a:cubicBezTo>
                    <a:pt x="696686" y="1260285"/>
                    <a:pt x="692760" y="1185299"/>
                    <a:pt x="689429" y="1110343"/>
                  </a:cubicBezTo>
                  <a:cubicBezTo>
                    <a:pt x="687922" y="1076424"/>
                    <a:pt x="686139" y="1042463"/>
                    <a:pt x="682172" y="1008743"/>
                  </a:cubicBezTo>
                  <a:cubicBezTo>
                    <a:pt x="681278" y="1001146"/>
                    <a:pt x="677016" y="994327"/>
                    <a:pt x="674914" y="986972"/>
                  </a:cubicBezTo>
                  <a:cubicBezTo>
                    <a:pt x="672174" y="977382"/>
                    <a:pt x="670523" y="967496"/>
                    <a:pt x="667657" y="957943"/>
                  </a:cubicBezTo>
                  <a:cubicBezTo>
                    <a:pt x="663261" y="943289"/>
                    <a:pt x="665873" y="922887"/>
                    <a:pt x="653143" y="914400"/>
                  </a:cubicBezTo>
                  <a:cubicBezTo>
                    <a:pt x="625007" y="895643"/>
                    <a:pt x="639646" y="902644"/>
                    <a:pt x="609600" y="892629"/>
                  </a:cubicBezTo>
                  <a:cubicBezTo>
                    <a:pt x="485625" y="910339"/>
                    <a:pt x="615760" y="883440"/>
                    <a:pt x="529772" y="921658"/>
                  </a:cubicBezTo>
                  <a:cubicBezTo>
                    <a:pt x="518500" y="926668"/>
                    <a:pt x="505453" y="925923"/>
                    <a:pt x="493486" y="928915"/>
                  </a:cubicBezTo>
                  <a:cubicBezTo>
                    <a:pt x="476401" y="933186"/>
                    <a:pt x="459619" y="938591"/>
                    <a:pt x="442686" y="943429"/>
                  </a:cubicBezTo>
                  <a:cubicBezTo>
                    <a:pt x="430591" y="950686"/>
                    <a:pt x="417878" y="957001"/>
                    <a:pt x="406400" y="965200"/>
                  </a:cubicBezTo>
                  <a:cubicBezTo>
                    <a:pt x="400832" y="969177"/>
                    <a:pt x="397491" y="975791"/>
                    <a:pt x="391886" y="979715"/>
                  </a:cubicBezTo>
                  <a:cubicBezTo>
                    <a:pt x="373190" y="992802"/>
                    <a:pt x="352232" y="1002504"/>
                    <a:pt x="333829" y="1016000"/>
                  </a:cubicBezTo>
                  <a:cubicBezTo>
                    <a:pt x="315844" y="1029189"/>
                    <a:pt x="300706" y="1045945"/>
                    <a:pt x="283029" y="1059543"/>
                  </a:cubicBezTo>
                  <a:cubicBezTo>
                    <a:pt x="269202" y="1070179"/>
                    <a:pt x="253256" y="1077862"/>
                    <a:pt x="239486" y="1088572"/>
                  </a:cubicBezTo>
                  <a:cubicBezTo>
                    <a:pt x="209659" y="1111771"/>
                    <a:pt x="186197" y="1144243"/>
                    <a:pt x="152400" y="1161143"/>
                  </a:cubicBezTo>
                  <a:cubicBezTo>
                    <a:pt x="115571" y="1179559"/>
                    <a:pt x="132373" y="1169657"/>
                    <a:pt x="101600" y="1190172"/>
                  </a:cubicBezTo>
                  <a:cubicBezTo>
                    <a:pt x="77410" y="1182915"/>
                    <a:pt x="47587" y="1185530"/>
                    <a:pt x="29029" y="1168400"/>
                  </a:cubicBezTo>
                  <a:cubicBezTo>
                    <a:pt x="12166" y="1152834"/>
                    <a:pt x="14514" y="1124857"/>
                    <a:pt x="7257" y="1103086"/>
                  </a:cubicBezTo>
                  <a:lnTo>
                    <a:pt x="0" y="1081315"/>
                  </a:lnTo>
                  <a:cubicBezTo>
                    <a:pt x="2419" y="1059543"/>
                    <a:pt x="1944" y="1037252"/>
                    <a:pt x="7257" y="1016000"/>
                  </a:cubicBezTo>
                  <a:cubicBezTo>
                    <a:pt x="13062" y="992779"/>
                    <a:pt x="28062" y="993261"/>
                    <a:pt x="43543" y="979715"/>
                  </a:cubicBezTo>
                  <a:cubicBezTo>
                    <a:pt x="56416" y="968451"/>
                    <a:pt x="67734" y="955524"/>
                    <a:pt x="79829" y="943429"/>
                  </a:cubicBezTo>
                  <a:cubicBezTo>
                    <a:pt x="89505" y="933753"/>
                    <a:pt x="97471" y="921990"/>
                    <a:pt x="108857" y="914400"/>
                  </a:cubicBezTo>
                  <a:cubicBezTo>
                    <a:pt x="160149" y="880207"/>
                    <a:pt x="96672" y="923105"/>
                    <a:pt x="159657" y="878115"/>
                  </a:cubicBezTo>
                  <a:cubicBezTo>
                    <a:pt x="166755" y="873045"/>
                    <a:pt x="174375" y="868730"/>
                    <a:pt x="181429" y="863600"/>
                  </a:cubicBezTo>
                  <a:cubicBezTo>
                    <a:pt x="200993" y="849372"/>
                    <a:pt x="219359" y="833477"/>
                    <a:pt x="239486" y="820058"/>
                  </a:cubicBezTo>
                  <a:cubicBezTo>
                    <a:pt x="246743" y="815220"/>
                    <a:pt x="254446" y="810992"/>
                    <a:pt x="261257" y="805543"/>
                  </a:cubicBezTo>
                  <a:cubicBezTo>
                    <a:pt x="266600" y="801269"/>
                    <a:pt x="270298" y="795134"/>
                    <a:pt x="275772" y="791029"/>
                  </a:cubicBezTo>
                  <a:cubicBezTo>
                    <a:pt x="289727" y="780563"/>
                    <a:pt x="304800" y="771676"/>
                    <a:pt x="319314" y="762000"/>
                  </a:cubicBezTo>
                  <a:lnTo>
                    <a:pt x="362857" y="732972"/>
                  </a:lnTo>
                  <a:cubicBezTo>
                    <a:pt x="370114" y="725715"/>
                    <a:pt x="375449" y="715790"/>
                    <a:pt x="384629" y="711200"/>
                  </a:cubicBezTo>
                  <a:cubicBezTo>
                    <a:pt x="438354" y="684338"/>
                    <a:pt x="470094" y="687597"/>
                    <a:pt x="529772" y="682172"/>
                  </a:cubicBezTo>
                  <a:cubicBezTo>
                    <a:pt x="539448" y="679753"/>
                    <a:pt x="549210" y="677655"/>
                    <a:pt x="558800" y="674915"/>
                  </a:cubicBezTo>
                  <a:cubicBezTo>
                    <a:pt x="566156" y="672813"/>
                    <a:pt x="573151" y="669513"/>
                    <a:pt x="580572" y="667658"/>
                  </a:cubicBezTo>
                  <a:cubicBezTo>
                    <a:pt x="592538" y="664666"/>
                    <a:pt x="604762" y="662819"/>
                    <a:pt x="616857" y="660400"/>
                  </a:cubicBezTo>
                  <a:cubicBezTo>
                    <a:pt x="626533" y="653143"/>
                    <a:pt x="635384" y="644630"/>
                    <a:pt x="645886" y="638629"/>
                  </a:cubicBezTo>
                  <a:cubicBezTo>
                    <a:pt x="652528" y="634834"/>
                    <a:pt x="661098" y="635308"/>
                    <a:pt x="667657" y="631372"/>
                  </a:cubicBezTo>
                  <a:cubicBezTo>
                    <a:pt x="673524" y="627852"/>
                    <a:pt x="676698" y="620963"/>
                    <a:pt x="682172" y="616858"/>
                  </a:cubicBezTo>
                  <a:cubicBezTo>
                    <a:pt x="747820" y="567622"/>
                    <a:pt x="706941" y="606601"/>
                    <a:pt x="740229" y="573315"/>
                  </a:cubicBezTo>
                  <a:cubicBezTo>
                    <a:pt x="742648" y="566058"/>
                    <a:pt x="747486" y="559193"/>
                    <a:pt x="747486" y="551543"/>
                  </a:cubicBezTo>
                  <a:cubicBezTo>
                    <a:pt x="747486" y="517590"/>
                    <a:pt x="750453" y="482320"/>
                    <a:pt x="740229" y="449943"/>
                  </a:cubicBezTo>
                  <a:cubicBezTo>
                    <a:pt x="735078" y="433632"/>
                    <a:pt x="716038" y="425753"/>
                    <a:pt x="703943" y="413658"/>
                  </a:cubicBezTo>
                  <a:cubicBezTo>
                    <a:pt x="699105" y="408820"/>
                    <a:pt x="695920" y="401307"/>
                    <a:pt x="689429" y="399143"/>
                  </a:cubicBezTo>
                  <a:cubicBezTo>
                    <a:pt x="640755" y="382919"/>
                    <a:pt x="654353" y="420915"/>
                    <a:pt x="645886" y="41365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E3D4A780-62E5-41E1-AFFC-7A811F9D5397}"/>
              </a:ext>
            </a:extLst>
          </p:cNvPr>
          <p:cNvSpPr txBox="1"/>
          <p:nvPr/>
        </p:nvSpPr>
        <p:spPr>
          <a:xfrm>
            <a:off x="3708831" y="6554897"/>
            <a:ext cx="133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蓝人的表观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489E20C-6D95-4E5F-A9A1-97306DA99F16}"/>
              </a:ext>
            </a:extLst>
          </p:cNvPr>
          <p:cNvSpPr txBox="1"/>
          <p:nvPr/>
        </p:nvSpPr>
        <p:spPr>
          <a:xfrm>
            <a:off x="6296162" y="6436271"/>
            <a:ext cx="139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蓝人的</a:t>
            </a:r>
            <a:r>
              <a:rPr lang="en-US" altLang="zh-CN" dirty="0"/>
              <a:t>mask</a:t>
            </a:r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124CA9C-2CAF-449A-9489-39F788E2E60A}"/>
              </a:ext>
            </a:extLst>
          </p:cNvPr>
          <p:cNvGrpSpPr/>
          <p:nvPr/>
        </p:nvGrpSpPr>
        <p:grpSpPr>
          <a:xfrm>
            <a:off x="6067875" y="4274305"/>
            <a:ext cx="2286069" cy="2133600"/>
            <a:chOff x="2357111" y="2879802"/>
            <a:chExt cx="2286069" cy="2133600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E078A90-6162-4B78-9BFF-1CCA2BE38FDF}"/>
                </a:ext>
              </a:extLst>
            </p:cNvPr>
            <p:cNvSpPr/>
            <p:nvPr/>
          </p:nvSpPr>
          <p:spPr>
            <a:xfrm>
              <a:off x="2357111" y="2879802"/>
              <a:ext cx="1618411" cy="2017486"/>
            </a:xfrm>
            <a:custGeom>
              <a:avLst/>
              <a:gdLst>
                <a:gd name="connsiteX0" fmla="*/ 645886 w 1618411"/>
                <a:gd name="connsiteY0" fmla="*/ 413658 h 2017486"/>
                <a:gd name="connsiteX1" fmla="*/ 638629 w 1618411"/>
                <a:gd name="connsiteY1" fmla="*/ 355600 h 2017486"/>
                <a:gd name="connsiteX2" fmla="*/ 616857 w 1618411"/>
                <a:gd name="connsiteY2" fmla="*/ 304800 h 2017486"/>
                <a:gd name="connsiteX3" fmla="*/ 645886 w 1618411"/>
                <a:gd name="connsiteY3" fmla="*/ 58058 h 2017486"/>
                <a:gd name="connsiteX4" fmla="*/ 667657 w 1618411"/>
                <a:gd name="connsiteY4" fmla="*/ 50800 h 2017486"/>
                <a:gd name="connsiteX5" fmla="*/ 703943 w 1618411"/>
                <a:gd name="connsiteY5" fmla="*/ 21772 h 2017486"/>
                <a:gd name="connsiteX6" fmla="*/ 783772 w 1618411"/>
                <a:gd name="connsiteY6" fmla="*/ 7258 h 2017486"/>
                <a:gd name="connsiteX7" fmla="*/ 834572 w 1618411"/>
                <a:gd name="connsiteY7" fmla="*/ 0 h 2017486"/>
                <a:gd name="connsiteX8" fmla="*/ 907143 w 1618411"/>
                <a:gd name="connsiteY8" fmla="*/ 7258 h 2017486"/>
                <a:gd name="connsiteX9" fmla="*/ 936172 w 1618411"/>
                <a:gd name="connsiteY9" fmla="*/ 29029 h 2017486"/>
                <a:gd name="connsiteX10" fmla="*/ 965200 w 1618411"/>
                <a:gd name="connsiteY10" fmla="*/ 36286 h 2017486"/>
                <a:gd name="connsiteX11" fmla="*/ 1001486 w 1618411"/>
                <a:gd name="connsiteY11" fmla="*/ 79829 h 2017486"/>
                <a:gd name="connsiteX12" fmla="*/ 1037772 w 1618411"/>
                <a:gd name="connsiteY12" fmla="*/ 130629 h 2017486"/>
                <a:gd name="connsiteX13" fmla="*/ 1059543 w 1618411"/>
                <a:gd name="connsiteY13" fmla="*/ 159658 h 2017486"/>
                <a:gd name="connsiteX14" fmla="*/ 1066800 w 1618411"/>
                <a:gd name="connsiteY14" fmla="*/ 203200 h 2017486"/>
                <a:gd name="connsiteX15" fmla="*/ 1081314 w 1618411"/>
                <a:gd name="connsiteY15" fmla="*/ 254000 h 2017486"/>
                <a:gd name="connsiteX16" fmla="*/ 1074057 w 1618411"/>
                <a:gd name="connsiteY16" fmla="*/ 304800 h 2017486"/>
                <a:gd name="connsiteX17" fmla="*/ 1066800 w 1618411"/>
                <a:gd name="connsiteY17" fmla="*/ 326572 h 2017486"/>
                <a:gd name="connsiteX18" fmla="*/ 1045029 w 1618411"/>
                <a:gd name="connsiteY18" fmla="*/ 341086 h 2017486"/>
                <a:gd name="connsiteX19" fmla="*/ 986972 w 1618411"/>
                <a:gd name="connsiteY19" fmla="*/ 384629 h 2017486"/>
                <a:gd name="connsiteX20" fmla="*/ 972457 w 1618411"/>
                <a:gd name="connsiteY20" fmla="*/ 406400 h 2017486"/>
                <a:gd name="connsiteX21" fmla="*/ 943429 w 1618411"/>
                <a:gd name="connsiteY21" fmla="*/ 420915 h 2017486"/>
                <a:gd name="connsiteX22" fmla="*/ 928914 w 1618411"/>
                <a:gd name="connsiteY22" fmla="*/ 435429 h 2017486"/>
                <a:gd name="connsiteX23" fmla="*/ 1001486 w 1618411"/>
                <a:gd name="connsiteY23" fmla="*/ 645886 h 2017486"/>
                <a:gd name="connsiteX24" fmla="*/ 1081314 w 1618411"/>
                <a:gd name="connsiteY24" fmla="*/ 653143 h 2017486"/>
                <a:gd name="connsiteX25" fmla="*/ 1117600 w 1618411"/>
                <a:gd name="connsiteY25" fmla="*/ 660400 h 2017486"/>
                <a:gd name="connsiteX26" fmla="*/ 1168400 w 1618411"/>
                <a:gd name="connsiteY26" fmla="*/ 667658 h 2017486"/>
                <a:gd name="connsiteX27" fmla="*/ 1233714 w 1618411"/>
                <a:gd name="connsiteY27" fmla="*/ 696686 h 2017486"/>
                <a:gd name="connsiteX28" fmla="*/ 1270000 w 1618411"/>
                <a:gd name="connsiteY28" fmla="*/ 703943 h 2017486"/>
                <a:gd name="connsiteX29" fmla="*/ 1313543 w 1618411"/>
                <a:gd name="connsiteY29" fmla="*/ 718458 h 2017486"/>
                <a:gd name="connsiteX30" fmla="*/ 1371600 w 1618411"/>
                <a:gd name="connsiteY30" fmla="*/ 769258 h 2017486"/>
                <a:gd name="connsiteX31" fmla="*/ 1429657 w 1618411"/>
                <a:gd name="connsiteY31" fmla="*/ 798286 h 2017486"/>
                <a:gd name="connsiteX32" fmla="*/ 1444172 w 1618411"/>
                <a:gd name="connsiteY32" fmla="*/ 812800 h 2017486"/>
                <a:gd name="connsiteX33" fmla="*/ 1465943 w 1618411"/>
                <a:gd name="connsiteY33" fmla="*/ 820058 h 2017486"/>
                <a:gd name="connsiteX34" fmla="*/ 1502229 w 1618411"/>
                <a:gd name="connsiteY34" fmla="*/ 863600 h 2017486"/>
                <a:gd name="connsiteX35" fmla="*/ 1524000 w 1618411"/>
                <a:gd name="connsiteY35" fmla="*/ 870858 h 2017486"/>
                <a:gd name="connsiteX36" fmla="*/ 1531257 w 1618411"/>
                <a:gd name="connsiteY36" fmla="*/ 892629 h 2017486"/>
                <a:gd name="connsiteX37" fmla="*/ 1553029 w 1618411"/>
                <a:gd name="connsiteY37" fmla="*/ 907143 h 2017486"/>
                <a:gd name="connsiteX38" fmla="*/ 1582057 w 1618411"/>
                <a:gd name="connsiteY38" fmla="*/ 928915 h 2017486"/>
                <a:gd name="connsiteX39" fmla="*/ 1589314 w 1618411"/>
                <a:gd name="connsiteY39" fmla="*/ 950686 h 2017486"/>
                <a:gd name="connsiteX40" fmla="*/ 1618343 w 1618411"/>
                <a:gd name="connsiteY40" fmla="*/ 986972 h 2017486"/>
                <a:gd name="connsiteX41" fmla="*/ 1596572 w 1618411"/>
                <a:gd name="connsiteY41" fmla="*/ 1001486 h 2017486"/>
                <a:gd name="connsiteX42" fmla="*/ 1465943 w 1618411"/>
                <a:gd name="connsiteY42" fmla="*/ 986972 h 2017486"/>
                <a:gd name="connsiteX43" fmla="*/ 1429657 w 1618411"/>
                <a:gd name="connsiteY43" fmla="*/ 965200 h 2017486"/>
                <a:gd name="connsiteX44" fmla="*/ 1349829 w 1618411"/>
                <a:gd name="connsiteY44" fmla="*/ 943429 h 2017486"/>
                <a:gd name="connsiteX45" fmla="*/ 1262743 w 1618411"/>
                <a:gd name="connsiteY45" fmla="*/ 921658 h 2017486"/>
                <a:gd name="connsiteX46" fmla="*/ 1240972 w 1618411"/>
                <a:gd name="connsiteY46" fmla="*/ 914400 h 2017486"/>
                <a:gd name="connsiteX47" fmla="*/ 1204686 w 1618411"/>
                <a:gd name="connsiteY47" fmla="*/ 907143 h 2017486"/>
                <a:gd name="connsiteX48" fmla="*/ 1182914 w 1618411"/>
                <a:gd name="connsiteY48" fmla="*/ 899886 h 2017486"/>
                <a:gd name="connsiteX49" fmla="*/ 1132114 w 1618411"/>
                <a:gd name="connsiteY49" fmla="*/ 892629 h 2017486"/>
                <a:gd name="connsiteX50" fmla="*/ 1052286 w 1618411"/>
                <a:gd name="connsiteY50" fmla="*/ 878115 h 2017486"/>
                <a:gd name="connsiteX51" fmla="*/ 1030514 w 1618411"/>
                <a:gd name="connsiteY51" fmla="*/ 892629 h 2017486"/>
                <a:gd name="connsiteX52" fmla="*/ 1023257 w 1618411"/>
                <a:gd name="connsiteY52" fmla="*/ 943429 h 2017486"/>
                <a:gd name="connsiteX53" fmla="*/ 1016000 w 1618411"/>
                <a:gd name="connsiteY53" fmla="*/ 972458 h 2017486"/>
                <a:gd name="connsiteX54" fmla="*/ 1008743 w 1618411"/>
                <a:gd name="connsiteY54" fmla="*/ 1008743 h 2017486"/>
                <a:gd name="connsiteX55" fmla="*/ 1001486 w 1618411"/>
                <a:gd name="connsiteY55" fmla="*/ 1248229 h 2017486"/>
                <a:gd name="connsiteX56" fmla="*/ 986972 w 1618411"/>
                <a:gd name="connsiteY56" fmla="*/ 1487715 h 2017486"/>
                <a:gd name="connsiteX57" fmla="*/ 994229 w 1618411"/>
                <a:gd name="connsiteY57" fmla="*/ 1531258 h 2017486"/>
                <a:gd name="connsiteX58" fmla="*/ 1016000 w 1618411"/>
                <a:gd name="connsiteY58" fmla="*/ 1538515 h 2017486"/>
                <a:gd name="connsiteX59" fmla="*/ 1066800 w 1618411"/>
                <a:gd name="connsiteY59" fmla="*/ 1567543 h 2017486"/>
                <a:gd name="connsiteX60" fmla="*/ 1095829 w 1618411"/>
                <a:gd name="connsiteY60" fmla="*/ 1582058 h 2017486"/>
                <a:gd name="connsiteX61" fmla="*/ 1139372 w 1618411"/>
                <a:gd name="connsiteY61" fmla="*/ 1611086 h 2017486"/>
                <a:gd name="connsiteX62" fmla="*/ 1233714 w 1618411"/>
                <a:gd name="connsiteY62" fmla="*/ 1654629 h 2017486"/>
                <a:gd name="connsiteX63" fmla="*/ 1277257 w 1618411"/>
                <a:gd name="connsiteY63" fmla="*/ 1683658 h 2017486"/>
                <a:gd name="connsiteX64" fmla="*/ 1349829 w 1618411"/>
                <a:gd name="connsiteY64" fmla="*/ 1712686 h 2017486"/>
                <a:gd name="connsiteX65" fmla="*/ 1386114 w 1618411"/>
                <a:gd name="connsiteY65" fmla="*/ 1727200 h 2017486"/>
                <a:gd name="connsiteX66" fmla="*/ 1429657 w 1618411"/>
                <a:gd name="connsiteY66" fmla="*/ 1770743 h 2017486"/>
                <a:gd name="connsiteX67" fmla="*/ 1480457 w 1618411"/>
                <a:gd name="connsiteY67" fmla="*/ 1814286 h 2017486"/>
                <a:gd name="connsiteX68" fmla="*/ 1531257 w 1618411"/>
                <a:gd name="connsiteY68" fmla="*/ 1901372 h 2017486"/>
                <a:gd name="connsiteX69" fmla="*/ 1553029 w 1618411"/>
                <a:gd name="connsiteY69" fmla="*/ 1944915 h 2017486"/>
                <a:gd name="connsiteX70" fmla="*/ 1560286 w 1618411"/>
                <a:gd name="connsiteY70" fmla="*/ 2010229 h 2017486"/>
                <a:gd name="connsiteX71" fmla="*/ 1538514 w 1618411"/>
                <a:gd name="connsiteY71" fmla="*/ 2017486 h 2017486"/>
                <a:gd name="connsiteX72" fmla="*/ 1407886 w 1618411"/>
                <a:gd name="connsiteY72" fmla="*/ 2010229 h 2017486"/>
                <a:gd name="connsiteX73" fmla="*/ 1371600 w 1618411"/>
                <a:gd name="connsiteY73" fmla="*/ 1988458 h 2017486"/>
                <a:gd name="connsiteX74" fmla="*/ 1335314 w 1618411"/>
                <a:gd name="connsiteY74" fmla="*/ 1973943 h 2017486"/>
                <a:gd name="connsiteX75" fmla="*/ 1248229 w 1618411"/>
                <a:gd name="connsiteY75" fmla="*/ 1959429 h 2017486"/>
                <a:gd name="connsiteX76" fmla="*/ 1219200 w 1618411"/>
                <a:gd name="connsiteY76" fmla="*/ 1944915 h 2017486"/>
                <a:gd name="connsiteX77" fmla="*/ 1161143 w 1618411"/>
                <a:gd name="connsiteY77" fmla="*/ 1915886 h 2017486"/>
                <a:gd name="connsiteX78" fmla="*/ 1117600 w 1618411"/>
                <a:gd name="connsiteY78" fmla="*/ 1908629 h 2017486"/>
                <a:gd name="connsiteX79" fmla="*/ 1088572 w 1618411"/>
                <a:gd name="connsiteY79" fmla="*/ 1894115 h 2017486"/>
                <a:gd name="connsiteX80" fmla="*/ 1052286 w 1618411"/>
                <a:gd name="connsiteY80" fmla="*/ 1872343 h 2017486"/>
                <a:gd name="connsiteX81" fmla="*/ 1030514 w 1618411"/>
                <a:gd name="connsiteY81" fmla="*/ 1857829 h 2017486"/>
                <a:gd name="connsiteX82" fmla="*/ 1008743 w 1618411"/>
                <a:gd name="connsiteY82" fmla="*/ 1850572 h 2017486"/>
                <a:gd name="connsiteX83" fmla="*/ 979714 w 1618411"/>
                <a:gd name="connsiteY83" fmla="*/ 1828800 h 2017486"/>
                <a:gd name="connsiteX84" fmla="*/ 928914 w 1618411"/>
                <a:gd name="connsiteY84" fmla="*/ 1807029 h 2017486"/>
                <a:gd name="connsiteX85" fmla="*/ 914400 w 1618411"/>
                <a:gd name="connsiteY85" fmla="*/ 1785258 h 2017486"/>
                <a:gd name="connsiteX86" fmla="*/ 907143 w 1618411"/>
                <a:gd name="connsiteY86" fmla="*/ 1763486 h 2017486"/>
                <a:gd name="connsiteX87" fmla="*/ 878114 w 1618411"/>
                <a:gd name="connsiteY87" fmla="*/ 1719943 h 2017486"/>
                <a:gd name="connsiteX88" fmla="*/ 863600 w 1618411"/>
                <a:gd name="connsiteY88" fmla="*/ 1698172 h 2017486"/>
                <a:gd name="connsiteX89" fmla="*/ 841829 w 1618411"/>
                <a:gd name="connsiteY89" fmla="*/ 1683658 h 2017486"/>
                <a:gd name="connsiteX90" fmla="*/ 834572 w 1618411"/>
                <a:gd name="connsiteY90" fmla="*/ 1661886 h 2017486"/>
                <a:gd name="connsiteX91" fmla="*/ 798286 w 1618411"/>
                <a:gd name="connsiteY91" fmla="*/ 1632858 h 2017486"/>
                <a:gd name="connsiteX92" fmla="*/ 631372 w 1618411"/>
                <a:gd name="connsiteY92" fmla="*/ 1734458 h 2017486"/>
                <a:gd name="connsiteX93" fmla="*/ 566057 w 1618411"/>
                <a:gd name="connsiteY93" fmla="*/ 1770743 h 2017486"/>
                <a:gd name="connsiteX94" fmla="*/ 551543 w 1618411"/>
                <a:gd name="connsiteY94" fmla="*/ 1785258 h 2017486"/>
                <a:gd name="connsiteX95" fmla="*/ 478972 w 1618411"/>
                <a:gd name="connsiteY95" fmla="*/ 1814286 h 2017486"/>
                <a:gd name="connsiteX96" fmla="*/ 449943 w 1618411"/>
                <a:gd name="connsiteY96" fmla="*/ 1828800 h 2017486"/>
                <a:gd name="connsiteX97" fmla="*/ 413657 w 1618411"/>
                <a:gd name="connsiteY97" fmla="*/ 1836058 h 2017486"/>
                <a:gd name="connsiteX98" fmla="*/ 355600 w 1618411"/>
                <a:gd name="connsiteY98" fmla="*/ 1850572 h 2017486"/>
                <a:gd name="connsiteX99" fmla="*/ 333829 w 1618411"/>
                <a:gd name="connsiteY99" fmla="*/ 1865086 h 2017486"/>
                <a:gd name="connsiteX100" fmla="*/ 297543 w 1618411"/>
                <a:gd name="connsiteY100" fmla="*/ 1872343 h 2017486"/>
                <a:gd name="connsiteX101" fmla="*/ 275772 w 1618411"/>
                <a:gd name="connsiteY101" fmla="*/ 1879600 h 2017486"/>
                <a:gd name="connsiteX102" fmla="*/ 246743 w 1618411"/>
                <a:gd name="connsiteY102" fmla="*/ 1886858 h 2017486"/>
                <a:gd name="connsiteX103" fmla="*/ 188686 w 1618411"/>
                <a:gd name="connsiteY103" fmla="*/ 1865086 h 2017486"/>
                <a:gd name="connsiteX104" fmla="*/ 181429 w 1618411"/>
                <a:gd name="connsiteY104" fmla="*/ 1821543 h 2017486"/>
                <a:gd name="connsiteX105" fmla="*/ 203200 w 1618411"/>
                <a:gd name="connsiteY105" fmla="*/ 1719943 h 2017486"/>
                <a:gd name="connsiteX106" fmla="*/ 224972 w 1618411"/>
                <a:gd name="connsiteY106" fmla="*/ 1705429 h 2017486"/>
                <a:gd name="connsiteX107" fmla="*/ 254000 w 1618411"/>
                <a:gd name="connsiteY107" fmla="*/ 1669143 h 2017486"/>
                <a:gd name="connsiteX108" fmla="*/ 275772 w 1618411"/>
                <a:gd name="connsiteY108" fmla="*/ 1661886 h 2017486"/>
                <a:gd name="connsiteX109" fmla="*/ 355600 w 1618411"/>
                <a:gd name="connsiteY109" fmla="*/ 1640115 h 2017486"/>
                <a:gd name="connsiteX110" fmla="*/ 428172 w 1618411"/>
                <a:gd name="connsiteY110" fmla="*/ 1611086 h 2017486"/>
                <a:gd name="connsiteX111" fmla="*/ 471714 w 1618411"/>
                <a:gd name="connsiteY111" fmla="*/ 1596572 h 2017486"/>
                <a:gd name="connsiteX112" fmla="*/ 515257 w 1618411"/>
                <a:gd name="connsiteY112" fmla="*/ 1567543 h 2017486"/>
                <a:gd name="connsiteX113" fmla="*/ 573314 w 1618411"/>
                <a:gd name="connsiteY113" fmla="*/ 1545772 h 2017486"/>
                <a:gd name="connsiteX114" fmla="*/ 595086 w 1618411"/>
                <a:gd name="connsiteY114" fmla="*/ 1524000 h 2017486"/>
                <a:gd name="connsiteX115" fmla="*/ 616857 w 1618411"/>
                <a:gd name="connsiteY115" fmla="*/ 1509486 h 2017486"/>
                <a:gd name="connsiteX116" fmla="*/ 653143 w 1618411"/>
                <a:gd name="connsiteY116" fmla="*/ 1465943 h 2017486"/>
                <a:gd name="connsiteX117" fmla="*/ 682172 w 1618411"/>
                <a:gd name="connsiteY117" fmla="*/ 1415143 h 2017486"/>
                <a:gd name="connsiteX118" fmla="*/ 689429 w 1618411"/>
                <a:gd name="connsiteY118" fmla="*/ 1371600 h 2017486"/>
                <a:gd name="connsiteX119" fmla="*/ 696686 w 1618411"/>
                <a:gd name="connsiteY119" fmla="*/ 1335315 h 2017486"/>
                <a:gd name="connsiteX120" fmla="*/ 689429 w 1618411"/>
                <a:gd name="connsiteY120" fmla="*/ 1110343 h 2017486"/>
                <a:gd name="connsiteX121" fmla="*/ 682172 w 1618411"/>
                <a:gd name="connsiteY121" fmla="*/ 1008743 h 2017486"/>
                <a:gd name="connsiteX122" fmla="*/ 674914 w 1618411"/>
                <a:gd name="connsiteY122" fmla="*/ 986972 h 2017486"/>
                <a:gd name="connsiteX123" fmla="*/ 667657 w 1618411"/>
                <a:gd name="connsiteY123" fmla="*/ 957943 h 2017486"/>
                <a:gd name="connsiteX124" fmla="*/ 653143 w 1618411"/>
                <a:gd name="connsiteY124" fmla="*/ 914400 h 2017486"/>
                <a:gd name="connsiteX125" fmla="*/ 609600 w 1618411"/>
                <a:gd name="connsiteY125" fmla="*/ 892629 h 2017486"/>
                <a:gd name="connsiteX126" fmla="*/ 529772 w 1618411"/>
                <a:gd name="connsiteY126" fmla="*/ 921658 h 2017486"/>
                <a:gd name="connsiteX127" fmla="*/ 493486 w 1618411"/>
                <a:gd name="connsiteY127" fmla="*/ 928915 h 2017486"/>
                <a:gd name="connsiteX128" fmla="*/ 442686 w 1618411"/>
                <a:gd name="connsiteY128" fmla="*/ 943429 h 2017486"/>
                <a:gd name="connsiteX129" fmla="*/ 406400 w 1618411"/>
                <a:gd name="connsiteY129" fmla="*/ 965200 h 2017486"/>
                <a:gd name="connsiteX130" fmla="*/ 391886 w 1618411"/>
                <a:gd name="connsiteY130" fmla="*/ 979715 h 2017486"/>
                <a:gd name="connsiteX131" fmla="*/ 333829 w 1618411"/>
                <a:gd name="connsiteY131" fmla="*/ 1016000 h 2017486"/>
                <a:gd name="connsiteX132" fmla="*/ 283029 w 1618411"/>
                <a:gd name="connsiteY132" fmla="*/ 1059543 h 2017486"/>
                <a:gd name="connsiteX133" fmla="*/ 239486 w 1618411"/>
                <a:gd name="connsiteY133" fmla="*/ 1088572 h 2017486"/>
                <a:gd name="connsiteX134" fmla="*/ 152400 w 1618411"/>
                <a:gd name="connsiteY134" fmla="*/ 1161143 h 2017486"/>
                <a:gd name="connsiteX135" fmla="*/ 101600 w 1618411"/>
                <a:gd name="connsiteY135" fmla="*/ 1190172 h 2017486"/>
                <a:gd name="connsiteX136" fmla="*/ 29029 w 1618411"/>
                <a:gd name="connsiteY136" fmla="*/ 1168400 h 2017486"/>
                <a:gd name="connsiteX137" fmla="*/ 7257 w 1618411"/>
                <a:gd name="connsiteY137" fmla="*/ 1103086 h 2017486"/>
                <a:gd name="connsiteX138" fmla="*/ 0 w 1618411"/>
                <a:gd name="connsiteY138" fmla="*/ 1081315 h 2017486"/>
                <a:gd name="connsiteX139" fmla="*/ 7257 w 1618411"/>
                <a:gd name="connsiteY139" fmla="*/ 1016000 h 2017486"/>
                <a:gd name="connsiteX140" fmla="*/ 43543 w 1618411"/>
                <a:gd name="connsiteY140" fmla="*/ 979715 h 2017486"/>
                <a:gd name="connsiteX141" fmla="*/ 79829 w 1618411"/>
                <a:gd name="connsiteY141" fmla="*/ 943429 h 2017486"/>
                <a:gd name="connsiteX142" fmla="*/ 108857 w 1618411"/>
                <a:gd name="connsiteY142" fmla="*/ 914400 h 2017486"/>
                <a:gd name="connsiteX143" fmla="*/ 159657 w 1618411"/>
                <a:gd name="connsiteY143" fmla="*/ 878115 h 2017486"/>
                <a:gd name="connsiteX144" fmla="*/ 181429 w 1618411"/>
                <a:gd name="connsiteY144" fmla="*/ 863600 h 2017486"/>
                <a:gd name="connsiteX145" fmla="*/ 239486 w 1618411"/>
                <a:gd name="connsiteY145" fmla="*/ 820058 h 2017486"/>
                <a:gd name="connsiteX146" fmla="*/ 261257 w 1618411"/>
                <a:gd name="connsiteY146" fmla="*/ 805543 h 2017486"/>
                <a:gd name="connsiteX147" fmla="*/ 275772 w 1618411"/>
                <a:gd name="connsiteY147" fmla="*/ 791029 h 2017486"/>
                <a:gd name="connsiteX148" fmla="*/ 319314 w 1618411"/>
                <a:gd name="connsiteY148" fmla="*/ 762000 h 2017486"/>
                <a:gd name="connsiteX149" fmla="*/ 362857 w 1618411"/>
                <a:gd name="connsiteY149" fmla="*/ 732972 h 2017486"/>
                <a:gd name="connsiteX150" fmla="*/ 384629 w 1618411"/>
                <a:gd name="connsiteY150" fmla="*/ 711200 h 2017486"/>
                <a:gd name="connsiteX151" fmla="*/ 529772 w 1618411"/>
                <a:gd name="connsiteY151" fmla="*/ 682172 h 2017486"/>
                <a:gd name="connsiteX152" fmla="*/ 558800 w 1618411"/>
                <a:gd name="connsiteY152" fmla="*/ 674915 h 2017486"/>
                <a:gd name="connsiteX153" fmla="*/ 580572 w 1618411"/>
                <a:gd name="connsiteY153" fmla="*/ 667658 h 2017486"/>
                <a:gd name="connsiteX154" fmla="*/ 616857 w 1618411"/>
                <a:gd name="connsiteY154" fmla="*/ 660400 h 2017486"/>
                <a:gd name="connsiteX155" fmla="*/ 645886 w 1618411"/>
                <a:gd name="connsiteY155" fmla="*/ 638629 h 2017486"/>
                <a:gd name="connsiteX156" fmla="*/ 667657 w 1618411"/>
                <a:gd name="connsiteY156" fmla="*/ 631372 h 2017486"/>
                <a:gd name="connsiteX157" fmla="*/ 682172 w 1618411"/>
                <a:gd name="connsiteY157" fmla="*/ 616858 h 2017486"/>
                <a:gd name="connsiteX158" fmla="*/ 740229 w 1618411"/>
                <a:gd name="connsiteY158" fmla="*/ 573315 h 2017486"/>
                <a:gd name="connsiteX159" fmla="*/ 747486 w 1618411"/>
                <a:gd name="connsiteY159" fmla="*/ 551543 h 2017486"/>
                <a:gd name="connsiteX160" fmla="*/ 740229 w 1618411"/>
                <a:gd name="connsiteY160" fmla="*/ 449943 h 2017486"/>
                <a:gd name="connsiteX161" fmla="*/ 703943 w 1618411"/>
                <a:gd name="connsiteY161" fmla="*/ 413658 h 2017486"/>
                <a:gd name="connsiteX162" fmla="*/ 689429 w 1618411"/>
                <a:gd name="connsiteY162" fmla="*/ 399143 h 2017486"/>
                <a:gd name="connsiteX163" fmla="*/ 645886 w 1618411"/>
                <a:gd name="connsiteY163" fmla="*/ 413658 h 201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618411" h="2017486">
                  <a:moveTo>
                    <a:pt x="645886" y="413658"/>
                  </a:moveTo>
                  <a:cubicBezTo>
                    <a:pt x="637419" y="406401"/>
                    <a:pt x="643654" y="374445"/>
                    <a:pt x="638629" y="355600"/>
                  </a:cubicBezTo>
                  <a:cubicBezTo>
                    <a:pt x="633882" y="337799"/>
                    <a:pt x="617825" y="323198"/>
                    <a:pt x="616857" y="304800"/>
                  </a:cubicBezTo>
                  <a:cubicBezTo>
                    <a:pt x="614423" y="258565"/>
                    <a:pt x="572430" y="107029"/>
                    <a:pt x="645886" y="58058"/>
                  </a:cubicBezTo>
                  <a:cubicBezTo>
                    <a:pt x="652251" y="53815"/>
                    <a:pt x="660400" y="53219"/>
                    <a:pt x="667657" y="50800"/>
                  </a:cubicBezTo>
                  <a:cubicBezTo>
                    <a:pt x="681157" y="37301"/>
                    <a:pt x="685635" y="30926"/>
                    <a:pt x="703943" y="21772"/>
                  </a:cubicBezTo>
                  <a:cubicBezTo>
                    <a:pt x="726496" y="10496"/>
                    <a:pt x="763304" y="9987"/>
                    <a:pt x="783772" y="7258"/>
                  </a:cubicBezTo>
                  <a:lnTo>
                    <a:pt x="834572" y="0"/>
                  </a:lnTo>
                  <a:cubicBezTo>
                    <a:pt x="858762" y="2419"/>
                    <a:pt x="883767" y="579"/>
                    <a:pt x="907143" y="7258"/>
                  </a:cubicBezTo>
                  <a:cubicBezTo>
                    <a:pt x="918773" y="10581"/>
                    <a:pt x="925354" y="23620"/>
                    <a:pt x="936172" y="29029"/>
                  </a:cubicBezTo>
                  <a:cubicBezTo>
                    <a:pt x="945093" y="33489"/>
                    <a:pt x="955524" y="33867"/>
                    <a:pt x="965200" y="36286"/>
                  </a:cubicBezTo>
                  <a:cubicBezTo>
                    <a:pt x="997279" y="84407"/>
                    <a:pt x="959576" y="30934"/>
                    <a:pt x="1001486" y="79829"/>
                  </a:cubicBezTo>
                  <a:cubicBezTo>
                    <a:pt x="1021798" y="103526"/>
                    <a:pt x="1021373" y="107671"/>
                    <a:pt x="1037772" y="130629"/>
                  </a:cubicBezTo>
                  <a:cubicBezTo>
                    <a:pt x="1044802" y="140471"/>
                    <a:pt x="1052286" y="149982"/>
                    <a:pt x="1059543" y="159658"/>
                  </a:cubicBezTo>
                  <a:cubicBezTo>
                    <a:pt x="1061962" y="174172"/>
                    <a:pt x="1063914" y="188772"/>
                    <a:pt x="1066800" y="203200"/>
                  </a:cubicBezTo>
                  <a:cubicBezTo>
                    <a:pt x="1071357" y="225983"/>
                    <a:pt x="1074397" y="233248"/>
                    <a:pt x="1081314" y="254000"/>
                  </a:cubicBezTo>
                  <a:cubicBezTo>
                    <a:pt x="1078895" y="270933"/>
                    <a:pt x="1077412" y="288027"/>
                    <a:pt x="1074057" y="304800"/>
                  </a:cubicBezTo>
                  <a:cubicBezTo>
                    <a:pt x="1072557" y="312301"/>
                    <a:pt x="1071579" y="320598"/>
                    <a:pt x="1066800" y="326572"/>
                  </a:cubicBezTo>
                  <a:cubicBezTo>
                    <a:pt x="1061352" y="333383"/>
                    <a:pt x="1051593" y="335343"/>
                    <a:pt x="1045029" y="341086"/>
                  </a:cubicBezTo>
                  <a:cubicBezTo>
                    <a:pt x="993712" y="385988"/>
                    <a:pt x="1029273" y="370529"/>
                    <a:pt x="986972" y="384629"/>
                  </a:cubicBezTo>
                  <a:cubicBezTo>
                    <a:pt x="982134" y="391886"/>
                    <a:pt x="979157" y="400816"/>
                    <a:pt x="972457" y="406400"/>
                  </a:cubicBezTo>
                  <a:cubicBezTo>
                    <a:pt x="964146" y="413326"/>
                    <a:pt x="952430" y="414914"/>
                    <a:pt x="943429" y="420915"/>
                  </a:cubicBezTo>
                  <a:cubicBezTo>
                    <a:pt x="937736" y="424710"/>
                    <a:pt x="933752" y="430591"/>
                    <a:pt x="928914" y="435429"/>
                  </a:cubicBezTo>
                  <a:cubicBezTo>
                    <a:pt x="936790" y="655943"/>
                    <a:pt x="868863" y="632624"/>
                    <a:pt x="1001486" y="645886"/>
                  </a:cubicBezTo>
                  <a:lnTo>
                    <a:pt x="1081314" y="653143"/>
                  </a:lnTo>
                  <a:cubicBezTo>
                    <a:pt x="1093409" y="655562"/>
                    <a:pt x="1105433" y="658372"/>
                    <a:pt x="1117600" y="660400"/>
                  </a:cubicBezTo>
                  <a:cubicBezTo>
                    <a:pt x="1134473" y="663212"/>
                    <a:pt x="1152051" y="662628"/>
                    <a:pt x="1168400" y="667658"/>
                  </a:cubicBezTo>
                  <a:cubicBezTo>
                    <a:pt x="1272825" y="699789"/>
                    <a:pt x="1171074" y="681026"/>
                    <a:pt x="1233714" y="696686"/>
                  </a:cubicBezTo>
                  <a:cubicBezTo>
                    <a:pt x="1245681" y="699678"/>
                    <a:pt x="1258100" y="700697"/>
                    <a:pt x="1270000" y="703943"/>
                  </a:cubicBezTo>
                  <a:cubicBezTo>
                    <a:pt x="1284760" y="707969"/>
                    <a:pt x="1313543" y="718458"/>
                    <a:pt x="1313543" y="718458"/>
                  </a:cubicBezTo>
                  <a:cubicBezTo>
                    <a:pt x="1397807" y="781654"/>
                    <a:pt x="1283914" y="694099"/>
                    <a:pt x="1371600" y="769258"/>
                  </a:cubicBezTo>
                  <a:cubicBezTo>
                    <a:pt x="1390621" y="785562"/>
                    <a:pt x="1405571" y="788652"/>
                    <a:pt x="1429657" y="798286"/>
                  </a:cubicBezTo>
                  <a:cubicBezTo>
                    <a:pt x="1434495" y="803124"/>
                    <a:pt x="1438305" y="809280"/>
                    <a:pt x="1444172" y="812800"/>
                  </a:cubicBezTo>
                  <a:cubicBezTo>
                    <a:pt x="1450731" y="816736"/>
                    <a:pt x="1460066" y="815161"/>
                    <a:pt x="1465943" y="820058"/>
                  </a:cubicBezTo>
                  <a:cubicBezTo>
                    <a:pt x="1477377" y="829587"/>
                    <a:pt x="1487331" y="854661"/>
                    <a:pt x="1502229" y="863600"/>
                  </a:cubicBezTo>
                  <a:cubicBezTo>
                    <a:pt x="1508788" y="867536"/>
                    <a:pt x="1516743" y="868439"/>
                    <a:pt x="1524000" y="870858"/>
                  </a:cubicBezTo>
                  <a:cubicBezTo>
                    <a:pt x="1526419" y="878115"/>
                    <a:pt x="1526478" y="886656"/>
                    <a:pt x="1531257" y="892629"/>
                  </a:cubicBezTo>
                  <a:cubicBezTo>
                    <a:pt x="1536706" y="899440"/>
                    <a:pt x="1545932" y="902073"/>
                    <a:pt x="1553029" y="907143"/>
                  </a:cubicBezTo>
                  <a:cubicBezTo>
                    <a:pt x="1562871" y="914173"/>
                    <a:pt x="1572381" y="921658"/>
                    <a:pt x="1582057" y="928915"/>
                  </a:cubicBezTo>
                  <a:cubicBezTo>
                    <a:pt x="1584476" y="936172"/>
                    <a:pt x="1585260" y="944199"/>
                    <a:pt x="1589314" y="950686"/>
                  </a:cubicBezTo>
                  <a:cubicBezTo>
                    <a:pt x="1597524" y="963821"/>
                    <a:pt x="1616152" y="971638"/>
                    <a:pt x="1618343" y="986972"/>
                  </a:cubicBezTo>
                  <a:cubicBezTo>
                    <a:pt x="1619577" y="995606"/>
                    <a:pt x="1603829" y="996648"/>
                    <a:pt x="1596572" y="1001486"/>
                  </a:cubicBezTo>
                  <a:cubicBezTo>
                    <a:pt x="1594990" y="1001373"/>
                    <a:pt x="1495607" y="1000156"/>
                    <a:pt x="1465943" y="986972"/>
                  </a:cubicBezTo>
                  <a:cubicBezTo>
                    <a:pt x="1453053" y="981243"/>
                    <a:pt x="1442273" y="971508"/>
                    <a:pt x="1429657" y="965200"/>
                  </a:cubicBezTo>
                  <a:cubicBezTo>
                    <a:pt x="1394695" y="947719"/>
                    <a:pt x="1389295" y="950007"/>
                    <a:pt x="1349829" y="943429"/>
                  </a:cubicBezTo>
                  <a:cubicBezTo>
                    <a:pt x="1283796" y="917017"/>
                    <a:pt x="1344644" y="938039"/>
                    <a:pt x="1262743" y="921658"/>
                  </a:cubicBezTo>
                  <a:cubicBezTo>
                    <a:pt x="1255242" y="920158"/>
                    <a:pt x="1248393" y="916255"/>
                    <a:pt x="1240972" y="914400"/>
                  </a:cubicBezTo>
                  <a:cubicBezTo>
                    <a:pt x="1229005" y="911408"/>
                    <a:pt x="1216653" y="910135"/>
                    <a:pt x="1204686" y="907143"/>
                  </a:cubicBezTo>
                  <a:cubicBezTo>
                    <a:pt x="1197265" y="905288"/>
                    <a:pt x="1190415" y="901386"/>
                    <a:pt x="1182914" y="899886"/>
                  </a:cubicBezTo>
                  <a:cubicBezTo>
                    <a:pt x="1166141" y="896531"/>
                    <a:pt x="1149047" y="895048"/>
                    <a:pt x="1132114" y="892629"/>
                  </a:cubicBezTo>
                  <a:cubicBezTo>
                    <a:pt x="1104945" y="883573"/>
                    <a:pt x="1084524" y="875184"/>
                    <a:pt x="1052286" y="878115"/>
                  </a:cubicBezTo>
                  <a:cubicBezTo>
                    <a:pt x="1043600" y="878905"/>
                    <a:pt x="1037771" y="887791"/>
                    <a:pt x="1030514" y="892629"/>
                  </a:cubicBezTo>
                  <a:cubicBezTo>
                    <a:pt x="1028095" y="909562"/>
                    <a:pt x="1026317" y="926600"/>
                    <a:pt x="1023257" y="943429"/>
                  </a:cubicBezTo>
                  <a:cubicBezTo>
                    <a:pt x="1021473" y="953242"/>
                    <a:pt x="1018164" y="962721"/>
                    <a:pt x="1016000" y="972458"/>
                  </a:cubicBezTo>
                  <a:cubicBezTo>
                    <a:pt x="1013324" y="984499"/>
                    <a:pt x="1011162" y="996648"/>
                    <a:pt x="1008743" y="1008743"/>
                  </a:cubicBezTo>
                  <a:cubicBezTo>
                    <a:pt x="1006324" y="1088572"/>
                    <a:pt x="1005112" y="1168446"/>
                    <a:pt x="1001486" y="1248229"/>
                  </a:cubicBezTo>
                  <a:cubicBezTo>
                    <a:pt x="997855" y="1328122"/>
                    <a:pt x="986972" y="1487715"/>
                    <a:pt x="986972" y="1487715"/>
                  </a:cubicBezTo>
                  <a:cubicBezTo>
                    <a:pt x="989391" y="1502229"/>
                    <a:pt x="986929" y="1518482"/>
                    <a:pt x="994229" y="1531258"/>
                  </a:cubicBezTo>
                  <a:cubicBezTo>
                    <a:pt x="998024" y="1537900"/>
                    <a:pt x="1008969" y="1535502"/>
                    <a:pt x="1016000" y="1538515"/>
                  </a:cubicBezTo>
                  <a:cubicBezTo>
                    <a:pt x="1059861" y="1557312"/>
                    <a:pt x="1030360" y="1546720"/>
                    <a:pt x="1066800" y="1567543"/>
                  </a:cubicBezTo>
                  <a:cubicBezTo>
                    <a:pt x="1076193" y="1572911"/>
                    <a:pt x="1086552" y="1576492"/>
                    <a:pt x="1095829" y="1582058"/>
                  </a:cubicBezTo>
                  <a:cubicBezTo>
                    <a:pt x="1110787" y="1591033"/>
                    <a:pt x="1122823" y="1605570"/>
                    <a:pt x="1139372" y="1611086"/>
                  </a:cubicBezTo>
                  <a:cubicBezTo>
                    <a:pt x="1175570" y="1623152"/>
                    <a:pt x="1194007" y="1628157"/>
                    <a:pt x="1233714" y="1654629"/>
                  </a:cubicBezTo>
                  <a:cubicBezTo>
                    <a:pt x="1248228" y="1664305"/>
                    <a:pt x="1261898" y="1675388"/>
                    <a:pt x="1277257" y="1683658"/>
                  </a:cubicBezTo>
                  <a:cubicBezTo>
                    <a:pt x="1320307" y="1706839"/>
                    <a:pt x="1316717" y="1700269"/>
                    <a:pt x="1349829" y="1712686"/>
                  </a:cubicBezTo>
                  <a:cubicBezTo>
                    <a:pt x="1362026" y="1717260"/>
                    <a:pt x="1374019" y="1722362"/>
                    <a:pt x="1386114" y="1727200"/>
                  </a:cubicBezTo>
                  <a:cubicBezTo>
                    <a:pt x="1400628" y="1741714"/>
                    <a:pt x="1412578" y="1759357"/>
                    <a:pt x="1429657" y="1770743"/>
                  </a:cubicBezTo>
                  <a:cubicBezTo>
                    <a:pt x="1449872" y="1784220"/>
                    <a:pt x="1465567" y="1792628"/>
                    <a:pt x="1480457" y="1814286"/>
                  </a:cubicBezTo>
                  <a:cubicBezTo>
                    <a:pt x="1499496" y="1841979"/>
                    <a:pt x="1520630" y="1869490"/>
                    <a:pt x="1531257" y="1901372"/>
                  </a:cubicBezTo>
                  <a:cubicBezTo>
                    <a:pt x="1541272" y="1931418"/>
                    <a:pt x="1534271" y="1916778"/>
                    <a:pt x="1553029" y="1944915"/>
                  </a:cubicBezTo>
                  <a:cubicBezTo>
                    <a:pt x="1557866" y="1959428"/>
                    <a:pt x="1578429" y="1992087"/>
                    <a:pt x="1560286" y="2010229"/>
                  </a:cubicBezTo>
                  <a:cubicBezTo>
                    <a:pt x="1554877" y="2015638"/>
                    <a:pt x="1545771" y="2015067"/>
                    <a:pt x="1538514" y="2017486"/>
                  </a:cubicBezTo>
                  <a:cubicBezTo>
                    <a:pt x="1494971" y="2015067"/>
                    <a:pt x="1450851" y="2017701"/>
                    <a:pt x="1407886" y="2010229"/>
                  </a:cubicBezTo>
                  <a:cubicBezTo>
                    <a:pt x="1393989" y="2007812"/>
                    <a:pt x="1384216" y="1994766"/>
                    <a:pt x="1371600" y="1988458"/>
                  </a:cubicBezTo>
                  <a:cubicBezTo>
                    <a:pt x="1359948" y="1982632"/>
                    <a:pt x="1347995" y="1976927"/>
                    <a:pt x="1335314" y="1973943"/>
                  </a:cubicBezTo>
                  <a:cubicBezTo>
                    <a:pt x="1306668" y="1967203"/>
                    <a:pt x="1248229" y="1959429"/>
                    <a:pt x="1248229" y="1959429"/>
                  </a:cubicBezTo>
                  <a:cubicBezTo>
                    <a:pt x="1238553" y="1954591"/>
                    <a:pt x="1228593" y="1950282"/>
                    <a:pt x="1219200" y="1944915"/>
                  </a:cubicBezTo>
                  <a:cubicBezTo>
                    <a:pt x="1188850" y="1927572"/>
                    <a:pt x="1202152" y="1927070"/>
                    <a:pt x="1161143" y="1915886"/>
                  </a:cubicBezTo>
                  <a:cubicBezTo>
                    <a:pt x="1146947" y="1912014"/>
                    <a:pt x="1132114" y="1911048"/>
                    <a:pt x="1117600" y="1908629"/>
                  </a:cubicBezTo>
                  <a:cubicBezTo>
                    <a:pt x="1107924" y="1903791"/>
                    <a:pt x="1098029" y="1899369"/>
                    <a:pt x="1088572" y="1894115"/>
                  </a:cubicBezTo>
                  <a:cubicBezTo>
                    <a:pt x="1076242" y="1887265"/>
                    <a:pt x="1064247" y="1879819"/>
                    <a:pt x="1052286" y="1872343"/>
                  </a:cubicBezTo>
                  <a:cubicBezTo>
                    <a:pt x="1044890" y="1867720"/>
                    <a:pt x="1038315" y="1861730"/>
                    <a:pt x="1030514" y="1857829"/>
                  </a:cubicBezTo>
                  <a:cubicBezTo>
                    <a:pt x="1023672" y="1854408"/>
                    <a:pt x="1016000" y="1852991"/>
                    <a:pt x="1008743" y="1850572"/>
                  </a:cubicBezTo>
                  <a:cubicBezTo>
                    <a:pt x="999067" y="1843315"/>
                    <a:pt x="990532" y="1834209"/>
                    <a:pt x="979714" y="1828800"/>
                  </a:cubicBezTo>
                  <a:cubicBezTo>
                    <a:pt x="885975" y="1781929"/>
                    <a:pt x="1008175" y="1859867"/>
                    <a:pt x="928914" y="1807029"/>
                  </a:cubicBezTo>
                  <a:cubicBezTo>
                    <a:pt x="924076" y="1799772"/>
                    <a:pt x="918300" y="1793059"/>
                    <a:pt x="914400" y="1785258"/>
                  </a:cubicBezTo>
                  <a:cubicBezTo>
                    <a:pt x="910979" y="1778416"/>
                    <a:pt x="910858" y="1770173"/>
                    <a:pt x="907143" y="1763486"/>
                  </a:cubicBezTo>
                  <a:cubicBezTo>
                    <a:pt x="898671" y="1748237"/>
                    <a:pt x="887790" y="1734457"/>
                    <a:pt x="878114" y="1719943"/>
                  </a:cubicBezTo>
                  <a:cubicBezTo>
                    <a:pt x="873276" y="1712686"/>
                    <a:pt x="870857" y="1703010"/>
                    <a:pt x="863600" y="1698172"/>
                  </a:cubicBezTo>
                  <a:lnTo>
                    <a:pt x="841829" y="1683658"/>
                  </a:lnTo>
                  <a:cubicBezTo>
                    <a:pt x="839410" y="1676401"/>
                    <a:pt x="838508" y="1668446"/>
                    <a:pt x="834572" y="1661886"/>
                  </a:cubicBezTo>
                  <a:cubicBezTo>
                    <a:pt x="827679" y="1650398"/>
                    <a:pt x="808172" y="1639449"/>
                    <a:pt x="798286" y="1632858"/>
                  </a:cubicBezTo>
                  <a:cubicBezTo>
                    <a:pt x="646729" y="1731369"/>
                    <a:pt x="707884" y="1708950"/>
                    <a:pt x="631372" y="1734458"/>
                  </a:cubicBezTo>
                  <a:cubicBezTo>
                    <a:pt x="530272" y="1815336"/>
                    <a:pt x="646833" y="1730354"/>
                    <a:pt x="566057" y="1770743"/>
                  </a:cubicBezTo>
                  <a:cubicBezTo>
                    <a:pt x="559937" y="1773803"/>
                    <a:pt x="557236" y="1781463"/>
                    <a:pt x="551543" y="1785258"/>
                  </a:cubicBezTo>
                  <a:cubicBezTo>
                    <a:pt x="526018" y="1802275"/>
                    <a:pt x="508471" y="1802487"/>
                    <a:pt x="478972" y="1814286"/>
                  </a:cubicBezTo>
                  <a:cubicBezTo>
                    <a:pt x="468927" y="1818304"/>
                    <a:pt x="460206" y="1825379"/>
                    <a:pt x="449943" y="1828800"/>
                  </a:cubicBezTo>
                  <a:cubicBezTo>
                    <a:pt x="438241" y="1832701"/>
                    <a:pt x="425676" y="1833284"/>
                    <a:pt x="413657" y="1836058"/>
                  </a:cubicBezTo>
                  <a:cubicBezTo>
                    <a:pt x="394220" y="1840544"/>
                    <a:pt x="355600" y="1850572"/>
                    <a:pt x="355600" y="1850572"/>
                  </a:cubicBezTo>
                  <a:cubicBezTo>
                    <a:pt x="348343" y="1855410"/>
                    <a:pt x="341996" y="1862024"/>
                    <a:pt x="333829" y="1865086"/>
                  </a:cubicBezTo>
                  <a:cubicBezTo>
                    <a:pt x="322279" y="1869417"/>
                    <a:pt x="309510" y="1869351"/>
                    <a:pt x="297543" y="1872343"/>
                  </a:cubicBezTo>
                  <a:cubicBezTo>
                    <a:pt x="290122" y="1874198"/>
                    <a:pt x="283127" y="1877498"/>
                    <a:pt x="275772" y="1879600"/>
                  </a:cubicBezTo>
                  <a:cubicBezTo>
                    <a:pt x="266182" y="1882340"/>
                    <a:pt x="256419" y="1884439"/>
                    <a:pt x="246743" y="1886858"/>
                  </a:cubicBezTo>
                  <a:cubicBezTo>
                    <a:pt x="227391" y="1879601"/>
                    <a:pt x="203301" y="1879701"/>
                    <a:pt x="188686" y="1865086"/>
                  </a:cubicBezTo>
                  <a:cubicBezTo>
                    <a:pt x="178281" y="1854681"/>
                    <a:pt x="181429" y="1836258"/>
                    <a:pt x="181429" y="1821543"/>
                  </a:cubicBezTo>
                  <a:cubicBezTo>
                    <a:pt x="181429" y="1763804"/>
                    <a:pt x="169928" y="1746561"/>
                    <a:pt x="203200" y="1719943"/>
                  </a:cubicBezTo>
                  <a:cubicBezTo>
                    <a:pt x="210011" y="1714494"/>
                    <a:pt x="217715" y="1710267"/>
                    <a:pt x="224972" y="1705429"/>
                  </a:cubicBezTo>
                  <a:cubicBezTo>
                    <a:pt x="231563" y="1695543"/>
                    <a:pt x="242512" y="1676036"/>
                    <a:pt x="254000" y="1669143"/>
                  </a:cubicBezTo>
                  <a:cubicBezTo>
                    <a:pt x="260560" y="1665207"/>
                    <a:pt x="268445" y="1664084"/>
                    <a:pt x="275772" y="1661886"/>
                  </a:cubicBezTo>
                  <a:cubicBezTo>
                    <a:pt x="318908" y="1648946"/>
                    <a:pt x="319259" y="1649200"/>
                    <a:pt x="355600" y="1640115"/>
                  </a:cubicBezTo>
                  <a:cubicBezTo>
                    <a:pt x="415199" y="1604355"/>
                    <a:pt x="366917" y="1627792"/>
                    <a:pt x="428172" y="1611086"/>
                  </a:cubicBezTo>
                  <a:cubicBezTo>
                    <a:pt x="442932" y="1607061"/>
                    <a:pt x="471714" y="1596572"/>
                    <a:pt x="471714" y="1596572"/>
                  </a:cubicBezTo>
                  <a:cubicBezTo>
                    <a:pt x="486228" y="1586896"/>
                    <a:pt x="499655" y="1575344"/>
                    <a:pt x="515257" y="1567543"/>
                  </a:cubicBezTo>
                  <a:cubicBezTo>
                    <a:pt x="565904" y="1542219"/>
                    <a:pt x="523300" y="1581496"/>
                    <a:pt x="573314" y="1545772"/>
                  </a:cubicBezTo>
                  <a:cubicBezTo>
                    <a:pt x="581666" y="1539806"/>
                    <a:pt x="587201" y="1530570"/>
                    <a:pt x="595086" y="1524000"/>
                  </a:cubicBezTo>
                  <a:cubicBezTo>
                    <a:pt x="601786" y="1518416"/>
                    <a:pt x="610046" y="1514934"/>
                    <a:pt x="616857" y="1509486"/>
                  </a:cubicBezTo>
                  <a:cubicBezTo>
                    <a:pt x="628482" y="1500186"/>
                    <a:pt x="647495" y="1476110"/>
                    <a:pt x="653143" y="1465943"/>
                  </a:cubicBezTo>
                  <a:cubicBezTo>
                    <a:pt x="685120" y="1408383"/>
                    <a:pt x="650608" y="1446707"/>
                    <a:pt x="682172" y="1415143"/>
                  </a:cubicBezTo>
                  <a:cubicBezTo>
                    <a:pt x="684591" y="1400629"/>
                    <a:pt x="686797" y="1386077"/>
                    <a:pt x="689429" y="1371600"/>
                  </a:cubicBezTo>
                  <a:cubicBezTo>
                    <a:pt x="691635" y="1359464"/>
                    <a:pt x="696686" y="1347650"/>
                    <a:pt x="696686" y="1335315"/>
                  </a:cubicBezTo>
                  <a:cubicBezTo>
                    <a:pt x="696686" y="1260285"/>
                    <a:pt x="692760" y="1185299"/>
                    <a:pt x="689429" y="1110343"/>
                  </a:cubicBezTo>
                  <a:cubicBezTo>
                    <a:pt x="687922" y="1076424"/>
                    <a:pt x="686139" y="1042463"/>
                    <a:pt x="682172" y="1008743"/>
                  </a:cubicBezTo>
                  <a:cubicBezTo>
                    <a:pt x="681278" y="1001146"/>
                    <a:pt x="677016" y="994327"/>
                    <a:pt x="674914" y="986972"/>
                  </a:cubicBezTo>
                  <a:cubicBezTo>
                    <a:pt x="672174" y="977382"/>
                    <a:pt x="670523" y="967496"/>
                    <a:pt x="667657" y="957943"/>
                  </a:cubicBezTo>
                  <a:cubicBezTo>
                    <a:pt x="663261" y="943289"/>
                    <a:pt x="665873" y="922887"/>
                    <a:pt x="653143" y="914400"/>
                  </a:cubicBezTo>
                  <a:cubicBezTo>
                    <a:pt x="625007" y="895643"/>
                    <a:pt x="639646" y="902644"/>
                    <a:pt x="609600" y="892629"/>
                  </a:cubicBezTo>
                  <a:cubicBezTo>
                    <a:pt x="485625" y="910339"/>
                    <a:pt x="615760" y="883440"/>
                    <a:pt x="529772" y="921658"/>
                  </a:cubicBezTo>
                  <a:cubicBezTo>
                    <a:pt x="518500" y="926668"/>
                    <a:pt x="505453" y="925923"/>
                    <a:pt x="493486" y="928915"/>
                  </a:cubicBezTo>
                  <a:cubicBezTo>
                    <a:pt x="476401" y="933186"/>
                    <a:pt x="459619" y="938591"/>
                    <a:pt x="442686" y="943429"/>
                  </a:cubicBezTo>
                  <a:cubicBezTo>
                    <a:pt x="430591" y="950686"/>
                    <a:pt x="417878" y="957001"/>
                    <a:pt x="406400" y="965200"/>
                  </a:cubicBezTo>
                  <a:cubicBezTo>
                    <a:pt x="400832" y="969177"/>
                    <a:pt x="397491" y="975791"/>
                    <a:pt x="391886" y="979715"/>
                  </a:cubicBezTo>
                  <a:cubicBezTo>
                    <a:pt x="373190" y="992802"/>
                    <a:pt x="352232" y="1002504"/>
                    <a:pt x="333829" y="1016000"/>
                  </a:cubicBezTo>
                  <a:cubicBezTo>
                    <a:pt x="315844" y="1029189"/>
                    <a:pt x="300706" y="1045945"/>
                    <a:pt x="283029" y="1059543"/>
                  </a:cubicBezTo>
                  <a:cubicBezTo>
                    <a:pt x="269202" y="1070179"/>
                    <a:pt x="253256" y="1077862"/>
                    <a:pt x="239486" y="1088572"/>
                  </a:cubicBezTo>
                  <a:cubicBezTo>
                    <a:pt x="209659" y="1111771"/>
                    <a:pt x="186197" y="1144243"/>
                    <a:pt x="152400" y="1161143"/>
                  </a:cubicBezTo>
                  <a:cubicBezTo>
                    <a:pt x="115571" y="1179559"/>
                    <a:pt x="132373" y="1169657"/>
                    <a:pt x="101600" y="1190172"/>
                  </a:cubicBezTo>
                  <a:cubicBezTo>
                    <a:pt x="77410" y="1182915"/>
                    <a:pt x="47587" y="1185530"/>
                    <a:pt x="29029" y="1168400"/>
                  </a:cubicBezTo>
                  <a:cubicBezTo>
                    <a:pt x="12166" y="1152834"/>
                    <a:pt x="14514" y="1124857"/>
                    <a:pt x="7257" y="1103086"/>
                  </a:cubicBezTo>
                  <a:lnTo>
                    <a:pt x="0" y="1081315"/>
                  </a:lnTo>
                  <a:cubicBezTo>
                    <a:pt x="2419" y="1059543"/>
                    <a:pt x="1944" y="1037252"/>
                    <a:pt x="7257" y="1016000"/>
                  </a:cubicBezTo>
                  <a:cubicBezTo>
                    <a:pt x="13062" y="992779"/>
                    <a:pt x="28062" y="993261"/>
                    <a:pt x="43543" y="979715"/>
                  </a:cubicBezTo>
                  <a:cubicBezTo>
                    <a:pt x="56416" y="968451"/>
                    <a:pt x="67734" y="955524"/>
                    <a:pt x="79829" y="943429"/>
                  </a:cubicBezTo>
                  <a:cubicBezTo>
                    <a:pt x="89505" y="933753"/>
                    <a:pt x="97471" y="921990"/>
                    <a:pt x="108857" y="914400"/>
                  </a:cubicBezTo>
                  <a:cubicBezTo>
                    <a:pt x="160149" y="880207"/>
                    <a:pt x="96672" y="923105"/>
                    <a:pt x="159657" y="878115"/>
                  </a:cubicBezTo>
                  <a:cubicBezTo>
                    <a:pt x="166755" y="873045"/>
                    <a:pt x="174375" y="868730"/>
                    <a:pt x="181429" y="863600"/>
                  </a:cubicBezTo>
                  <a:cubicBezTo>
                    <a:pt x="200993" y="849372"/>
                    <a:pt x="219359" y="833477"/>
                    <a:pt x="239486" y="820058"/>
                  </a:cubicBezTo>
                  <a:cubicBezTo>
                    <a:pt x="246743" y="815220"/>
                    <a:pt x="254446" y="810992"/>
                    <a:pt x="261257" y="805543"/>
                  </a:cubicBezTo>
                  <a:cubicBezTo>
                    <a:pt x="266600" y="801269"/>
                    <a:pt x="270298" y="795134"/>
                    <a:pt x="275772" y="791029"/>
                  </a:cubicBezTo>
                  <a:cubicBezTo>
                    <a:pt x="289727" y="780563"/>
                    <a:pt x="304800" y="771676"/>
                    <a:pt x="319314" y="762000"/>
                  </a:cubicBezTo>
                  <a:lnTo>
                    <a:pt x="362857" y="732972"/>
                  </a:lnTo>
                  <a:cubicBezTo>
                    <a:pt x="370114" y="725715"/>
                    <a:pt x="375449" y="715790"/>
                    <a:pt x="384629" y="711200"/>
                  </a:cubicBezTo>
                  <a:cubicBezTo>
                    <a:pt x="438354" y="684338"/>
                    <a:pt x="470094" y="687597"/>
                    <a:pt x="529772" y="682172"/>
                  </a:cubicBezTo>
                  <a:cubicBezTo>
                    <a:pt x="539448" y="679753"/>
                    <a:pt x="549210" y="677655"/>
                    <a:pt x="558800" y="674915"/>
                  </a:cubicBezTo>
                  <a:cubicBezTo>
                    <a:pt x="566156" y="672813"/>
                    <a:pt x="573151" y="669513"/>
                    <a:pt x="580572" y="667658"/>
                  </a:cubicBezTo>
                  <a:cubicBezTo>
                    <a:pt x="592538" y="664666"/>
                    <a:pt x="604762" y="662819"/>
                    <a:pt x="616857" y="660400"/>
                  </a:cubicBezTo>
                  <a:cubicBezTo>
                    <a:pt x="626533" y="653143"/>
                    <a:pt x="635384" y="644630"/>
                    <a:pt x="645886" y="638629"/>
                  </a:cubicBezTo>
                  <a:cubicBezTo>
                    <a:pt x="652528" y="634834"/>
                    <a:pt x="661098" y="635308"/>
                    <a:pt x="667657" y="631372"/>
                  </a:cubicBezTo>
                  <a:cubicBezTo>
                    <a:pt x="673524" y="627852"/>
                    <a:pt x="676698" y="620963"/>
                    <a:pt x="682172" y="616858"/>
                  </a:cubicBezTo>
                  <a:cubicBezTo>
                    <a:pt x="747820" y="567622"/>
                    <a:pt x="706941" y="606601"/>
                    <a:pt x="740229" y="573315"/>
                  </a:cubicBezTo>
                  <a:cubicBezTo>
                    <a:pt x="742648" y="566058"/>
                    <a:pt x="747486" y="559193"/>
                    <a:pt x="747486" y="551543"/>
                  </a:cubicBezTo>
                  <a:cubicBezTo>
                    <a:pt x="747486" y="517590"/>
                    <a:pt x="750453" y="482320"/>
                    <a:pt x="740229" y="449943"/>
                  </a:cubicBezTo>
                  <a:cubicBezTo>
                    <a:pt x="735078" y="433632"/>
                    <a:pt x="716038" y="425753"/>
                    <a:pt x="703943" y="413658"/>
                  </a:cubicBezTo>
                  <a:cubicBezTo>
                    <a:pt x="699105" y="408820"/>
                    <a:pt x="695920" y="401307"/>
                    <a:pt x="689429" y="399143"/>
                  </a:cubicBezTo>
                  <a:cubicBezTo>
                    <a:pt x="640755" y="382919"/>
                    <a:pt x="654353" y="420915"/>
                    <a:pt x="645886" y="413658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1E72DEA0-A24E-4457-AB27-F236468D6E6B}"/>
                </a:ext>
              </a:extLst>
            </p:cNvPr>
            <p:cNvSpPr/>
            <p:nvPr/>
          </p:nvSpPr>
          <p:spPr>
            <a:xfrm>
              <a:off x="3024769" y="2995916"/>
              <a:ext cx="1618411" cy="2017486"/>
            </a:xfrm>
            <a:custGeom>
              <a:avLst/>
              <a:gdLst>
                <a:gd name="connsiteX0" fmla="*/ 645886 w 1618411"/>
                <a:gd name="connsiteY0" fmla="*/ 413658 h 2017486"/>
                <a:gd name="connsiteX1" fmla="*/ 638629 w 1618411"/>
                <a:gd name="connsiteY1" fmla="*/ 355600 h 2017486"/>
                <a:gd name="connsiteX2" fmla="*/ 616857 w 1618411"/>
                <a:gd name="connsiteY2" fmla="*/ 304800 h 2017486"/>
                <a:gd name="connsiteX3" fmla="*/ 645886 w 1618411"/>
                <a:gd name="connsiteY3" fmla="*/ 58058 h 2017486"/>
                <a:gd name="connsiteX4" fmla="*/ 667657 w 1618411"/>
                <a:gd name="connsiteY4" fmla="*/ 50800 h 2017486"/>
                <a:gd name="connsiteX5" fmla="*/ 703943 w 1618411"/>
                <a:gd name="connsiteY5" fmla="*/ 21772 h 2017486"/>
                <a:gd name="connsiteX6" fmla="*/ 783772 w 1618411"/>
                <a:gd name="connsiteY6" fmla="*/ 7258 h 2017486"/>
                <a:gd name="connsiteX7" fmla="*/ 834572 w 1618411"/>
                <a:gd name="connsiteY7" fmla="*/ 0 h 2017486"/>
                <a:gd name="connsiteX8" fmla="*/ 907143 w 1618411"/>
                <a:gd name="connsiteY8" fmla="*/ 7258 h 2017486"/>
                <a:gd name="connsiteX9" fmla="*/ 936172 w 1618411"/>
                <a:gd name="connsiteY9" fmla="*/ 29029 h 2017486"/>
                <a:gd name="connsiteX10" fmla="*/ 965200 w 1618411"/>
                <a:gd name="connsiteY10" fmla="*/ 36286 h 2017486"/>
                <a:gd name="connsiteX11" fmla="*/ 1001486 w 1618411"/>
                <a:gd name="connsiteY11" fmla="*/ 79829 h 2017486"/>
                <a:gd name="connsiteX12" fmla="*/ 1037772 w 1618411"/>
                <a:gd name="connsiteY12" fmla="*/ 130629 h 2017486"/>
                <a:gd name="connsiteX13" fmla="*/ 1059543 w 1618411"/>
                <a:gd name="connsiteY13" fmla="*/ 159658 h 2017486"/>
                <a:gd name="connsiteX14" fmla="*/ 1066800 w 1618411"/>
                <a:gd name="connsiteY14" fmla="*/ 203200 h 2017486"/>
                <a:gd name="connsiteX15" fmla="*/ 1081314 w 1618411"/>
                <a:gd name="connsiteY15" fmla="*/ 254000 h 2017486"/>
                <a:gd name="connsiteX16" fmla="*/ 1074057 w 1618411"/>
                <a:gd name="connsiteY16" fmla="*/ 304800 h 2017486"/>
                <a:gd name="connsiteX17" fmla="*/ 1066800 w 1618411"/>
                <a:gd name="connsiteY17" fmla="*/ 326572 h 2017486"/>
                <a:gd name="connsiteX18" fmla="*/ 1045029 w 1618411"/>
                <a:gd name="connsiteY18" fmla="*/ 341086 h 2017486"/>
                <a:gd name="connsiteX19" fmla="*/ 986972 w 1618411"/>
                <a:gd name="connsiteY19" fmla="*/ 384629 h 2017486"/>
                <a:gd name="connsiteX20" fmla="*/ 972457 w 1618411"/>
                <a:gd name="connsiteY20" fmla="*/ 406400 h 2017486"/>
                <a:gd name="connsiteX21" fmla="*/ 943429 w 1618411"/>
                <a:gd name="connsiteY21" fmla="*/ 420915 h 2017486"/>
                <a:gd name="connsiteX22" fmla="*/ 928914 w 1618411"/>
                <a:gd name="connsiteY22" fmla="*/ 435429 h 2017486"/>
                <a:gd name="connsiteX23" fmla="*/ 1001486 w 1618411"/>
                <a:gd name="connsiteY23" fmla="*/ 645886 h 2017486"/>
                <a:gd name="connsiteX24" fmla="*/ 1081314 w 1618411"/>
                <a:gd name="connsiteY24" fmla="*/ 653143 h 2017486"/>
                <a:gd name="connsiteX25" fmla="*/ 1117600 w 1618411"/>
                <a:gd name="connsiteY25" fmla="*/ 660400 h 2017486"/>
                <a:gd name="connsiteX26" fmla="*/ 1168400 w 1618411"/>
                <a:gd name="connsiteY26" fmla="*/ 667658 h 2017486"/>
                <a:gd name="connsiteX27" fmla="*/ 1233714 w 1618411"/>
                <a:gd name="connsiteY27" fmla="*/ 696686 h 2017486"/>
                <a:gd name="connsiteX28" fmla="*/ 1270000 w 1618411"/>
                <a:gd name="connsiteY28" fmla="*/ 703943 h 2017486"/>
                <a:gd name="connsiteX29" fmla="*/ 1313543 w 1618411"/>
                <a:gd name="connsiteY29" fmla="*/ 718458 h 2017486"/>
                <a:gd name="connsiteX30" fmla="*/ 1371600 w 1618411"/>
                <a:gd name="connsiteY30" fmla="*/ 769258 h 2017486"/>
                <a:gd name="connsiteX31" fmla="*/ 1429657 w 1618411"/>
                <a:gd name="connsiteY31" fmla="*/ 798286 h 2017486"/>
                <a:gd name="connsiteX32" fmla="*/ 1444172 w 1618411"/>
                <a:gd name="connsiteY32" fmla="*/ 812800 h 2017486"/>
                <a:gd name="connsiteX33" fmla="*/ 1465943 w 1618411"/>
                <a:gd name="connsiteY33" fmla="*/ 820058 h 2017486"/>
                <a:gd name="connsiteX34" fmla="*/ 1502229 w 1618411"/>
                <a:gd name="connsiteY34" fmla="*/ 863600 h 2017486"/>
                <a:gd name="connsiteX35" fmla="*/ 1524000 w 1618411"/>
                <a:gd name="connsiteY35" fmla="*/ 870858 h 2017486"/>
                <a:gd name="connsiteX36" fmla="*/ 1531257 w 1618411"/>
                <a:gd name="connsiteY36" fmla="*/ 892629 h 2017486"/>
                <a:gd name="connsiteX37" fmla="*/ 1553029 w 1618411"/>
                <a:gd name="connsiteY37" fmla="*/ 907143 h 2017486"/>
                <a:gd name="connsiteX38" fmla="*/ 1582057 w 1618411"/>
                <a:gd name="connsiteY38" fmla="*/ 928915 h 2017486"/>
                <a:gd name="connsiteX39" fmla="*/ 1589314 w 1618411"/>
                <a:gd name="connsiteY39" fmla="*/ 950686 h 2017486"/>
                <a:gd name="connsiteX40" fmla="*/ 1618343 w 1618411"/>
                <a:gd name="connsiteY40" fmla="*/ 986972 h 2017486"/>
                <a:gd name="connsiteX41" fmla="*/ 1596572 w 1618411"/>
                <a:gd name="connsiteY41" fmla="*/ 1001486 h 2017486"/>
                <a:gd name="connsiteX42" fmla="*/ 1465943 w 1618411"/>
                <a:gd name="connsiteY42" fmla="*/ 986972 h 2017486"/>
                <a:gd name="connsiteX43" fmla="*/ 1429657 w 1618411"/>
                <a:gd name="connsiteY43" fmla="*/ 965200 h 2017486"/>
                <a:gd name="connsiteX44" fmla="*/ 1349829 w 1618411"/>
                <a:gd name="connsiteY44" fmla="*/ 943429 h 2017486"/>
                <a:gd name="connsiteX45" fmla="*/ 1262743 w 1618411"/>
                <a:gd name="connsiteY45" fmla="*/ 921658 h 2017486"/>
                <a:gd name="connsiteX46" fmla="*/ 1240972 w 1618411"/>
                <a:gd name="connsiteY46" fmla="*/ 914400 h 2017486"/>
                <a:gd name="connsiteX47" fmla="*/ 1204686 w 1618411"/>
                <a:gd name="connsiteY47" fmla="*/ 907143 h 2017486"/>
                <a:gd name="connsiteX48" fmla="*/ 1182914 w 1618411"/>
                <a:gd name="connsiteY48" fmla="*/ 899886 h 2017486"/>
                <a:gd name="connsiteX49" fmla="*/ 1132114 w 1618411"/>
                <a:gd name="connsiteY49" fmla="*/ 892629 h 2017486"/>
                <a:gd name="connsiteX50" fmla="*/ 1052286 w 1618411"/>
                <a:gd name="connsiteY50" fmla="*/ 878115 h 2017486"/>
                <a:gd name="connsiteX51" fmla="*/ 1030514 w 1618411"/>
                <a:gd name="connsiteY51" fmla="*/ 892629 h 2017486"/>
                <a:gd name="connsiteX52" fmla="*/ 1023257 w 1618411"/>
                <a:gd name="connsiteY52" fmla="*/ 943429 h 2017486"/>
                <a:gd name="connsiteX53" fmla="*/ 1016000 w 1618411"/>
                <a:gd name="connsiteY53" fmla="*/ 972458 h 2017486"/>
                <a:gd name="connsiteX54" fmla="*/ 1008743 w 1618411"/>
                <a:gd name="connsiteY54" fmla="*/ 1008743 h 2017486"/>
                <a:gd name="connsiteX55" fmla="*/ 1001486 w 1618411"/>
                <a:gd name="connsiteY55" fmla="*/ 1248229 h 2017486"/>
                <a:gd name="connsiteX56" fmla="*/ 986972 w 1618411"/>
                <a:gd name="connsiteY56" fmla="*/ 1487715 h 2017486"/>
                <a:gd name="connsiteX57" fmla="*/ 994229 w 1618411"/>
                <a:gd name="connsiteY57" fmla="*/ 1531258 h 2017486"/>
                <a:gd name="connsiteX58" fmla="*/ 1016000 w 1618411"/>
                <a:gd name="connsiteY58" fmla="*/ 1538515 h 2017486"/>
                <a:gd name="connsiteX59" fmla="*/ 1066800 w 1618411"/>
                <a:gd name="connsiteY59" fmla="*/ 1567543 h 2017486"/>
                <a:gd name="connsiteX60" fmla="*/ 1095829 w 1618411"/>
                <a:gd name="connsiteY60" fmla="*/ 1582058 h 2017486"/>
                <a:gd name="connsiteX61" fmla="*/ 1139372 w 1618411"/>
                <a:gd name="connsiteY61" fmla="*/ 1611086 h 2017486"/>
                <a:gd name="connsiteX62" fmla="*/ 1233714 w 1618411"/>
                <a:gd name="connsiteY62" fmla="*/ 1654629 h 2017486"/>
                <a:gd name="connsiteX63" fmla="*/ 1277257 w 1618411"/>
                <a:gd name="connsiteY63" fmla="*/ 1683658 h 2017486"/>
                <a:gd name="connsiteX64" fmla="*/ 1349829 w 1618411"/>
                <a:gd name="connsiteY64" fmla="*/ 1712686 h 2017486"/>
                <a:gd name="connsiteX65" fmla="*/ 1386114 w 1618411"/>
                <a:gd name="connsiteY65" fmla="*/ 1727200 h 2017486"/>
                <a:gd name="connsiteX66" fmla="*/ 1429657 w 1618411"/>
                <a:gd name="connsiteY66" fmla="*/ 1770743 h 2017486"/>
                <a:gd name="connsiteX67" fmla="*/ 1480457 w 1618411"/>
                <a:gd name="connsiteY67" fmla="*/ 1814286 h 2017486"/>
                <a:gd name="connsiteX68" fmla="*/ 1531257 w 1618411"/>
                <a:gd name="connsiteY68" fmla="*/ 1901372 h 2017486"/>
                <a:gd name="connsiteX69" fmla="*/ 1553029 w 1618411"/>
                <a:gd name="connsiteY69" fmla="*/ 1944915 h 2017486"/>
                <a:gd name="connsiteX70" fmla="*/ 1560286 w 1618411"/>
                <a:gd name="connsiteY70" fmla="*/ 2010229 h 2017486"/>
                <a:gd name="connsiteX71" fmla="*/ 1538514 w 1618411"/>
                <a:gd name="connsiteY71" fmla="*/ 2017486 h 2017486"/>
                <a:gd name="connsiteX72" fmla="*/ 1407886 w 1618411"/>
                <a:gd name="connsiteY72" fmla="*/ 2010229 h 2017486"/>
                <a:gd name="connsiteX73" fmla="*/ 1371600 w 1618411"/>
                <a:gd name="connsiteY73" fmla="*/ 1988458 h 2017486"/>
                <a:gd name="connsiteX74" fmla="*/ 1335314 w 1618411"/>
                <a:gd name="connsiteY74" fmla="*/ 1973943 h 2017486"/>
                <a:gd name="connsiteX75" fmla="*/ 1248229 w 1618411"/>
                <a:gd name="connsiteY75" fmla="*/ 1959429 h 2017486"/>
                <a:gd name="connsiteX76" fmla="*/ 1219200 w 1618411"/>
                <a:gd name="connsiteY76" fmla="*/ 1944915 h 2017486"/>
                <a:gd name="connsiteX77" fmla="*/ 1161143 w 1618411"/>
                <a:gd name="connsiteY77" fmla="*/ 1915886 h 2017486"/>
                <a:gd name="connsiteX78" fmla="*/ 1117600 w 1618411"/>
                <a:gd name="connsiteY78" fmla="*/ 1908629 h 2017486"/>
                <a:gd name="connsiteX79" fmla="*/ 1088572 w 1618411"/>
                <a:gd name="connsiteY79" fmla="*/ 1894115 h 2017486"/>
                <a:gd name="connsiteX80" fmla="*/ 1052286 w 1618411"/>
                <a:gd name="connsiteY80" fmla="*/ 1872343 h 2017486"/>
                <a:gd name="connsiteX81" fmla="*/ 1030514 w 1618411"/>
                <a:gd name="connsiteY81" fmla="*/ 1857829 h 2017486"/>
                <a:gd name="connsiteX82" fmla="*/ 1008743 w 1618411"/>
                <a:gd name="connsiteY82" fmla="*/ 1850572 h 2017486"/>
                <a:gd name="connsiteX83" fmla="*/ 979714 w 1618411"/>
                <a:gd name="connsiteY83" fmla="*/ 1828800 h 2017486"/>
                <a:gd name="connsiteX84" fmla="*/ 928914 w 1618411"/>
                <a:gd name="connsiteY84" fmla="*/ 1807029 h 2017486"/>
                <a:gd name="connsiteX85" fmla="*/ 914400 w 1618411"/>
                <a:gd name="connsiteY85" fmla="*/ 1785258 h 2017486"/>
                <a:gd name="connsiteX86" fmla="*/ 907143 w 1618411"/>
                <a:gd name="connsiteY86" fmla="*/ 1763486 h 2017486"/>
                <a:gd name="connsiteX87" fmla="*/ 878114 w 1618411"/>
                <a:gd name="connsiteY87" fmla="*/ 1719943 h 2017486"/>
                <a:gd name="connsiteX88" fmla="*/ 863600 w 1618411"/>
                <a:gd name="connsiteY88" fmla="*/ 1698172 h 2017486"/>
                <a:gd name="connsiteX89" fmla="*/ 841829 w 1618411"/>
                <a:gd name="connsiteY89" fmla="*/ 1683658 h 2017486"/>
                <a:gd name="connsiteX90" fmla="*/ 834572 w 1618411"/>
                <a:gd name="connsiteY90" fmla="*/ 1661886 h 2017486"/>
                <a:gd name="connsiteX91" fmla="*/ 798286 w 1618411"/>
                <a:gd name="connsiteY91" fmla="*/ 1632858 h 2017486"/>
                <a:gd name="connsiteX92" fmla="*/ 631372 w 1618411"/>
                <a:gd name="connsiteY92" fmla="*/ 1734458 h 2017486"/>
                <a:gd name="connsiteX93" fmla="*/ 566057 w 1618411"/>
                <a:gd name="connsiteY93" fmla="*/ 1770743 h 2017486"/>
                <a:gd name="connsiteX94" fmla="*/ 551543 w 1618411"/>
                <a:gd name="connsiteY94" fmla="*/ 1785258 h 2017486"/>
                <a:gd name="connsiteX95" fmla="*/ 478972 w 1618411"/>
                <a:gd name="connsiteY95" fmla="*/ 1814286 h 2017486"/>
                <a:gd name="connsiteX96" fmla="*/ 449943 w 1618411"/>
                <a:gd name="connsiteY96" fmla="*/ 1828800 h 2017486"/>
                <a:gd name="connsiteX97" fmla="*/ 413657 w 1618411"/>
                <a:gd name="connsiteY97" fmla="*/ 1836058 h 2017486"/>
                <a:gd name="connsiteX98" fmla="*/ 355600 w 1618411"/>
                <a:gd name="connsiteY98" fmla="*/ 1850572 h 2017486"/>
                <a:gd name="connsiteX99" fmla="*/ 333829 w 1618411"/>
                <a:gd name="connsiteY99" fmla="*/ 1865086 h 2017486"/>
                <a:gd name="connsiteX100" fmla="*/ 297543 w 1618411"/>
                <a:gd name="connsiteY100" fmla="*/ 1872343 h 2017486"/>
                <a:gd name="connsiteX101" fmla="*/ 275772 w 1618411"/>
                <a:gd name="connsiteY101" fmla="*/ 1879600 h 2017486"/>
                <a:gd name="connsiteX102" fmla="*/ 246743 w 1618411"/>
                <a:gd name="connsiteY102" fmla="*/ 1886858 h 2017486"/>
                <a:gd name="connsiteX103" fmla="*/ 188686 w 1618411"/>
                <a:gd name="connsiteY103" fmla="*/ 1865086 h 2017486"/>
                <a:gd name="connsiteX104" fmla="*/ 181429 w 1618411"/>
                <a:gd name="connsiteY104" fmla="*/ 1821543 h 2017486"/>
                <a:gd name="connsiteX105" fmla="*/ 203200 w 1618411"/>
                <a:gd name="connsiteY105" fmla="*/ 1719943 h 2017486"/>
                <a:gd name="connsiteX106" fmla="*/ 224972 w 1618411"/>
                <a:gd name="connsiteY106" fmla="*/ 1705429 h 2017486"/>
                <a:gd name="connsiteX107" fmla="*/ 254000 w 1618411"/>
                <a:gd name="connsiteY107" fmla="*/ 1669143 h 2017486"/>
                <a:gd name="connsiteX108" fmla="*/ 275772 w 1618411"/>
                <a:gd name="connsiteY108" fmla="*/ 1661886 h 2017486"/>
                <a:gd name="connsiteX109" fmla="*/ 355600 w 1618411"/>
                <a:gd name="connsiteY109" fmla="*/ 1640115 h 2017486"/>
                <a:gd name="connsiteX110" fmla="*/ 428172 w 1618411"/>
                <a:gd name="connsiteY110" fmla="*/ 1611086 h 2017486"/>
                <a:gd name="connsiteX111" fmla="*/ 471714 w 1618411"/>
                <a:gd name="connsiteY111" fmla="*/ 1596572 h 2017486"/>
                <a:gd name="connsiteX112" fmla="*/ 515257 w 1618411"/>
                <a:gd name="connsiteY112" fmla="*/ 1567543 h 2017486"/>
                <a:gd name="connsiteX113" fmla="*/ 573314 w 1618411"/>
                <a:gd name="connsiteY113" fmla="*/ 1545772 h 2017486"/>
                <a:gd name="connsiteX114" fmla="*/ 595086 w 1618411"/>
                <a:gd name="connsiteY114" fmla="*/ 1524000 h 2017486"/>
                <a:gd name="connsiteX115" fmla="*/ 616857 w 1618411"/>
                <a:gd name="connsiteY115" fmla="*/ 1509486 h 2017486"/>
                <a:gd name="connsiteX116" fmla="*/ 653143 w 1618411"/>
                <a:gd name="connsiteY116" fmla="*/ 1465943 h 2017486"/>
                <a:gd name="connsiteX117" fmla="*/ 682172 w 1618411"/>
                <a:gd name="connsiteY117" fmla="*/ 1415143 h 2017486"/>
                <a:gd name="connsiteX118" fmla="*/ 689429 w 1618411"/>
                <a:gd name="connsiteY118" fmla="*/ 1371600 h 2017486"/>
                <a:gd name="connsiteX119" fmla="*/ 696686 w 1618411"/>
                <a:gd name="connsiteY119" fmla="*/ 1335315 h 2017486"/>
                <a:gd name="connsiteX120" fmla="*/ 689429 w 1618411"/>
                <a:gd name="connsiteY120" fmla="*/ 1110343 h 2017486"/>
                <a:gd name="connsiteX121" fmla="*/ 682172 w 1618411"/>
                <a:gd name="connsiteY121" fmla="*/ 1008743 h 2017486"/>
                <a:gd name="connsiteX122" fmla="*/ 674914 w 1618411"/>
                <a:gd name="connsiteY122" fmla="*/ 986972 h 2017486"/>
                <a:gd name="connsiteX123" fmla="*/ 667657 w 1618411"/>
                <a:gd name="connsiteY123" fmla="*/ 957943 h 2017486"/>
                <a:gd name="connsiteX124" fmla="*/ 653143 w 1618411"/>
                <a:gd name="connsiteY124" fmla="*/ 914400 h 2017486"/>
                <a:gd name="connsiteX125" fmla="*/ 609600 w 1618411"/>
                <a:gd name="connsiteY125" fmla="*/ 892629 h 2017486"/>
                <a:gd name="connsiteX126" fmla="*/ 529772 w 1618411"/>
                <a:gd name="connsiteY126" fmla="*/ 921658 h 2017486"/>
                <a:gd name="connsiteX127" fmla="*/ 493486 w 1618411"/>
                <a:gd name="connsiteY127" fmla="*/ 928915 h 2017486"/>
                <a:gd name="connsiteX128" fmla="*/ 442686 w 1618411"/>
                <a:gd name="connsiteY128" fmla="*/ 943429 h 2017486"/>
                <a:gd name="connsiteX129" fmla="*/ 406400 w 1618411"/>
                <a:gd name="connsiteY129" fmla="*/ 965200 h 2017486"/>
                <a:gd name="connsiteX130" fmla="*/ 391886 w 1618411"/>
                <a:gd name="connsiteY130" fmla="*/ 979715 h 2017486"/>
                <a:gd name="connsiteX131" fmla="*/ 333829 w 1618411"/>
                <a:gd name="connsiteY131" fmla="*/ 1016000 h 2017486"/>
                <a:gd name="connsiteX132" fmla="*/ 283029 w 1618411"/>
                <a:gd name="connsiteY132" fmla="*/ 1059543 h 2017486"/>
                <a:gd name="connsiteX133" fmla="*/ 239486 w 1618411"/>
                <a:gd name="connsiteY133" fmla="*/ 1088572 h 2017486"/>
                <a:gd name="connsiteX134" fmla="*/ 152400 w 1618411"/>
                <a:gd name="connsiteY134" fmla="*/ 1161143 h 2017486"/>
                <a:gd name="connsiteX135" fmla="*/ 101600 w 1618411"/>
                <a:gd name="connsiteY135" fmla="*/ 1190172 h 2017486"/>
                <a:gd name="connsiteX136" fmla="*/ 29029 w 1618411"/>
                <a:gd name="connsiteY136" fmla="*/ 1168400 h 2017486"/>
                <a:gd name="connsiteX137" fmla="*/ 7257 w 1618411"/>
                <a:gd name="connsiteY137" fmla="*/ 1103086 h 2017486"/>
                <a:gd name="connsiteX138" fmla="*/ 0 w 1618411"/>
                <a:gd name="connsiteY138" fmla="*/ 1081315 h 2017486"/>
                <a:gd name="connsiteX139" fmla="*/ 7257 w 1618411"/>
                <a:gd name="connsiteY139" fmla="*/ 1016000 h 2017486"/>
                <a:gd name="connsiteX140" fmla="*/ 43543 w 1618411"/>
                <a:gd name="connsiteY140" fmla="*/ 979715 h 2017486"/>
                <a:gd name="connsiteX141" fmla="*/ 79829 w 1618411"/>
                <a:gd name="connsiteY141" fmla="*/ 943429 h 2017486"/>
                <a:gd name="connsiteX142" fmla="*/ 108857 w 1618411"/>
                <a:gd name="connsiteY142" fmla="*/ 914400 h 2017486"/>
                <a:gd name="connsiteX143" fmla="*/ 159657 w 1618411"/>
                <a:gd name="connsiteY143" fmla="*/ 878115 h 2017486"/>
                <a:gd name="connsiteX144" fmla="*/ 181429 w 1618411"/>
                <a:gd name="connsiteY144" fmla="*/ 863600 h 2017486"/>
                <a:gd name="connsiteX145" fmla="*/ 239486 w 1618411"/>
                <a:gd name="connsiteY145" fmla="*/ 820058 h 2017486"/>
                <a:gd name="connsiteX146" fmla="*/ 261257 w 1618411"/>
                <a:gd name="connsiteY146" fmla="*/ 805543 h 2017486"/>
                <a:gd name="connsiteX147" fmla="*/ 275772 w 1618411"/>
                <a:gd name="connsiteY147" fmla="*/ 791029 h 2017486"/>
                <a:gd name="connsiteX148" fmla="*/ 319314 w 1618411"/>
                <a:gd name="connsiteY148" fmla="*/ 762000 h 2017486"/>
                <a:gd name="connsiteX149" fmla="*/ 362857 w 1618411"/>
                <a:gd name="connsiteY149" fmla="*/ 732972 h 2017486"/>
                <a:gd name="connsiteX150" fmla="*/ 384629 w 1618411"/>
                <a:gd name="connsiteY150" fmla="*/ 711200 h 2017486"/>
                <a:gd name="connsiteX151" fmla="*/ 529772 w 1618411"/>
                <a:gd name="connsiteY151" fmla="*/ 682172 h 2017486"/>
                <a:gd name="connsiteX152" fmla="*/ 558800 w 1618411"/>
                <a:gd name="connsiteY152" fmla="*/ 674915 h 2017486"/>
                <a:gd name="connsiteX153" fmla="*/ 580572 w 1618411"/>
                <a:gd name="connsiteY153" fmla="*/ 667658 h 2017486"/>
                <a:gd name="connsiteX154" fmla="*/ 616857 w 1618411"/>
                <a:gd name="connsiteY154" fmla="*/ 660400 h 2017486"/>
                <a:gd name="connsiteX155" fmla="*/ 645886 w 1618411"/>
                <a:gd name="connsiteY155" fmla="*/ 638629 h 2017486"/>
                <a:gd name="connsiteX156" fmla="*/ 667657 w 1618411"/>
                <a:gd name="connsiteY156" fmla="*/ 631372 h 2017486"/>
                <a:gd name="connsiteX157" fmla="*/ 682172 w 1618411"/>
                <a:gd name="connsiteY157" fmla="*/ 616858 h 2017486"/>
                <a:gd name="connsiteX158" fmla="*/ 740229 w 1618411"/>
                <a:gd name="connsiteY158" fmla="*/ 573315 h 2017486"/>
                <a:gd name="connsiteX159" fmla="*/ 747486 w 1618411"/>
                <a:gd name="connsiteY159" fmla="*/ 551543 h 2017486"/>
                <a:gd name="connsiteX160" fmla="*/ 740229 w 1618411"/>
                <a:gd name="connsiteY160" fmla="*/ 449943 h 2017486"/>
                <a:gd name="connsiteX161" fmla="*/ 703943 w 1618411"/>
                <a:gd name="connsiteY161" fmla="*/ 413658 h 2017486"/>
                <a:gd name="connsiteX162" fmla="*/ 689429 w 1618411"/>
                <a:gd name="connsiteY162" fmla="*/ 399143 h 2017486"/>
                <a:gd name="connsiteX163" fmla="*/ 645886 w 1618411"/>
                <a:gd name="connsiteY163" fmla="*/ 413658 h 201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618411" h="2017486">
                  <a:moveTo>
                    <a:pt x="645886" y="413658"/>
                  </a:moveTo>
                  <a:cubicBezTo>
                    <a:pt x="637419" y="406401"/>
                    <a:pt x="643654" y="374445"/>
                    <a:pt x="638629" y="355600"/>
                  </a:cubicBezTo>
                  <a:cubicBezTo>
                    <a:pt x="633882" y="337799"/>
                    <a:pt x="617825" y="323198"/>
                    <a:pt x="616857" y="304800"/>
                  </a:cubicBezTo>
                  <a:cubicBezTo>
                    <a:pt x="614423" y="258565"/>
                    <a:pt x="572430" y="107029"/>
                    <a:pt x="645886" y="58058"/>
                  </a:cubicBezTo>
                  <a:cubicBezTo>
                    <a:pt x="652251" y="53815"/>
                    <a:pt x="660400" y="53219"/>
                    <a:pt x="667657" y="50800"/>
                  </a:cubicBezTo>
                  <a:cubicBezTo>
                    <a:pt x="681157" y="37301"/>
                    <a:pt x="685635" y="30926"/>
                    <a:pt x="703943" y="21772"/>
                  </a:cubicBezTo>
                  <a:cubicBezTo>
                    <a:pt x="726496" y="10496"/>
                    <a:pt x="763304" y="9987"/>
                    <a:pt x="783772" y="7258"/>
                  </a:cubicBezTo>
                  <a:lnTo>
                    <a:pt x="834572" y="0"/>
                  </a:lnTo>
                  <a:cubicBezTo>
                    <a:pt x="858762" y="2419"/>
                    <a:pt x="883767" y="579"/>
                    <a:pt x="907143" y="7258"/>
                  </a:cubicBezTo>
                  <a:cubicBezTo>
                    <a:pt x="918773" y="10581"/>
                    <a:pt x="925354" y="23620"/>
                    <a:pt x="936172" y="29029"/>
                  </a:cubicBezTo>
                  <a:cubicBezTo>
                    <a:pt x="945093" y="33489"/>
                    <a:pt x="955524" y="33867"/>
                    <a:pt x="965200" y="36286"/>
                  </a:cubicBezTo>
                  <a:cubicBezTo>
                    <a:pt x="997279" y="84407"/>
                    <a:pt x="959576" y="30934"/>
                    <a:pt x="1001486" y="79829"/>
                  </a:cubicBezTo>
                  <a:cubicBezTo>
                    <a:pt x="1021798" y="103526"/>
                    <a:pt x="1021373" y="107671"/>
                    <a:pt x="1037772" y="130629"/>
                  </a:cubicBezTo>
                  <a:cubicBezTo>
                    <a:pt x="1044802" y="140471"/>
                    <a:pt x="1052286" y="149982"/>
                    <a:pt x="1059543" y="159658"/>
                  </a:cubicBezTo>
                  <a:cubicBezTo>
                    <a:pt x="1061962" y="174172"/>
                    <a:pt x="1063914" y="188772"/>
                    <a:pt x="1066800" y="203200"/>
                  </a:cubicBezTo>
                  <a:cubicBezTo>
                    <a:pt x="1071357" y="225983"/>
                    <a:pt x="1074397" y="233248"/>
                    <a:pt x="1081314" y="254000"/>
                  </a:cubicBezTo>
                  <a:cubicBezTo>
                    <a:pt x="1078895" y="270933"/>
                    <a:pt x="1077412" y="288027"/>
                    <a:pt x="1074057" y="304800"/>
                  </a:cubicBezTo>
                  <a:cubicBezTo>
                    <a:pt x="1072557" y="312301"/>
                    <a:pt x="1071579" y="320598"/>
                    <a:pt x="1066800" y="326572"/>
                  </a:cubicBezTo>
                  <a:cubicBezTo>
                    <a:pt x="1061352" y="333383"/>
                    <a:pt x="1051593" y="335343"/>
                    <a:pt x="1045029" y="341086"/>
                  </a:cubicBezTo>
                  <a:cubicBezTo>
                    <a:pt x="993712" y="385988"/>
                    <a:pt x="1029273" y="370529"/>
                    <a:pt x="986972" y="384629"/>
                  </a:cubicBezTo>
                  <a:cubicBezTo>
                    <a:pt x="982134" y="391886"/>
                    <a:pt x="979157" y="400816"/>
                    <a:pt x="972457" y="406400"/>
                  </a:cubicBezTo>
                  <a:cubicBezTo>
                    <a:pt x="964146" y="413326"/>
                    <a:pt x="952430" y="414914"/>
                    <a:pt x="943429" y="420915"/>
                  </a:cubicBezTo>
                  <a:cubicBezTo>
                    <a:pt x="937736" y="424710"/>
                    <a:pt x="933752" y="430591"/>
                    <a:pt x="928914" y="435429"/>
                  </a:cubicBezTo>
                  <a:cubicBezTo>
                    <a:pt x="936790" y="655943"/>
                    <a:pt x="868863" y="632624"/>
                    <a:pt x="1001486" y="645886"/>
                  </a:cubicBezTo>
                  <a:lnTo>
                    <a:pt x="1081314" y="653143"/>
                  </a:lnTo>
                  <a:cubicBezTo>
                    <a:pt x="1093409" y="655562"/>
                    <a:pt x="1105433" y="658372"/>
                    <a:pt x="1117600" y="660400"/>
                  </a:cubicBezTo>
                  <a:cubicBezTo>
                    <a:pt x="1134473" y="663212"/>
                    <a:pt x="1152051" y="662628"/>
                    <a:pt x="1168400" y="667658"/>
                  </a:cubicBezTo>
                  <a:cubicBezTo>
                    <a:pt x="1272825" y="699789"/>
                    <a:pt x="1171074" y="681026"/>
                    <a:pt x="1233714" y="696686"/>
                  </a:cubicBezTo>
                  <a:cubicBezTo>
                    <a:pt x="1245681" y="699678"/>
                    <a:pt x="1258100" y="700697"/>
                    <a:pt x="1270000" y="703943"/>
                  </a:cubicBezTo>
                  <a:cubicBezTo>
                    <a:pt x="1284760" y="707969"/>
                    <a:pt x="1313543" y="718458"/>
                    <a:pt x="1313543" y="718458"/>
                  </a:cubicBezTo>
                  <a:cubicBezTo>
                    <a:pt x="1397807" y="781654"/>
                    <a:pt x="1283914" y="694099"/>
                    <a:pt x="1371600" y="769258"/>
                  </a:cubicBezTo>
                  <a:cubicBezTo>
                    <a:pt x="1390621" y="785562"/>
                    <a:pt x="1405571" y="788652"/>
                    <a:pt x="1429657" y="798286"/>
                  </a:cubicBezTo>
                  <a:cubicBezTo>
                    <a:pt x="1434495" y="803124"/>
                    <a:pt x="1438305" y="809280"/>
                    <a:pt x="1444172" y="812800"/>
                  </a:cubicBezTo>
                  <a:cubicBezTo>
                    <a:pt x="1450731" y="816736"/>
                    <a:pt x="1460066" y="815161"/>
                    <a:pt x="1465943" y="820058"/>
                  </a:cubicBezTo>
                  <a:cubicBezTo>
                    <a:pt x="1477377" y="829587"/>
                    <a:pt x="1487331" y="854661"/>
                    <a:pt x="1502229" y="863600"/>
                  </a:cubicBezTo>
                  <a:cubicBezTo>
                    <a:pt x="1508788" y="867536"/>
                    <a:pt x="1516743" y="868439"/>
                    <a:pt x="1524000" y="870858"/>
                  </a:cubicBezTo>
                  <a:cubicBezTo>
                    <a:pt x="1526419" y="878115"/>
                    <a:pt x="1526478" y="886656"/>
                    <a:pt x="1531257" y="892629"/>
                  </a:cubicBezTo>
                  <a:cubicBezTo>
                    <a:pt x="1536706" y="899440"/>
                    <a:pt x="1545932" y="902073"/>
                    <a:pt x="1553029" y="907143"/>
                  </a:cubicBezTo>
                  <a:cubicBezTo>
                    <a:pt x="1562871" y="914173"/>
                    <a:pt x="1572381" y="921658"/>
                    <a:pt x="1582057" y="928915"/>
                  </a:cubicBezTo>
                  <a:cubicBezTo>
                    <a:pt x="1584476" y="936172"/>
                    <a:pt x="1585260" y="944199"/>
                    <a:pt x="1589314" y="950686"/>
                  </a:cubicBezTo>
                  <a:cubicBezTo>
                    <a:pt x="1597524" y="963821"/>
                    <a:pt x="1616152" y="971638"/>
                    <a:pt x="1618343" y="986972"/>
                  </a:cubicBezTo>
                  <a:cubicBezTo>
                    <a:pt x="1619577" y="995606"/>
                    <a:pt x="1603829" y="996648"/>
                    <a:pt x="1596572" y="1001486"/>
                  </a:cubicBezTo>
                  <a:cubicBezTo>
                    <a:pt x="1594990" y="1001373"/>
                    <a:pt x="1495607" y="1000156"/>
                    <a:pt x="1465943" y="986972"/>
                  </a:cubicBezTo>
                  <a:cubicBezTo>
                    <a:pt x="1453053" y="981243"/>
                    <a:pt x="1442273" y="971508"/>
                    <a:pt x="1429657" y="965200"/>
                  </a:cubicBezTo>
                  <a:cubicBezTo>
                    <a:pt x="1394695" y="947719"/>
                    <a:pt x="1389295" y="950007"/>
                    <a:pt x="1349829" y="943429"/>
                  </a:cubicBezTo>
                  <a:cubicBezTo>
                    <a:pt x="1283796" y="917017"/>
                    <a:pt x="1344644" y="938039"/>
                    <a:pt x="1262743" y="921658"/>
                  </a:cubicBezTo>
                  <a:cubicBezTo>
                    <a:pt x="1255242" y="920158"/>
                    <a:pt x="1248393" y="916255"/>
                    <a:pt x="1240972" y="914400"/>
                  </a:cubicBezTo>
                  <a:cubicBezTo>
                    <a:pt x="1229005" y="911408"/>
                    <a:pt x="1216653" y="910135"/>
                    <a:pt x="1204686" y="907143"/>
                  </a:cubicBezTo>
                  <a:cubicBezTo>
                    <a:pt x="1197265" y="905288"/>
                    <a:pt x="1190415" y="901386"/>
                    <a:pt x="1182914" y="899886"/>
                  </a:cubicBezTo>
                  <a:cubicBezTo>
                    <a:pt x="1166141" y="896531"/>
                    <a:pt x="1149047" y="895048"/>
                    <a:pt x="1132114" y="892629"/>
                  </a:cubicBezTo>
                  <a:cubicBezTo>
                    <a:pt x="1104945" y="883573"/>
                    <a:pt x="1084524" y="875184"/>
                    <a:pt x="1052286" y="878115"/>
                  </a:cubicBezTo>
                  <a:cubicBezTo>
                    <a:pt x="1043600" y="878905"/>
                    <a:pt x="1037771" y="887791"/>
                    <a:pt x="1030514" y="892629"/>
                  </a:cubicBezTo>
                  <a:cubicBezTo>
                    <a:pt x="1028095" y="909562"/>
                    <a:pt x="1026317" y="926600"/>
                    <a:pt x="1023257" y="943429"/>
                  </a:cubicBezTo>
                  <a:cubicBezTo>
                    <a:pt x="1021473" y="953242"/>
                    <a:pt x="1018164" y="962721"/>
                    <a:pt x="1016000" y="972458"/>
                  </a:cubicBezTo>
                  <a:cubicBezTo>
                    <a:pt x="1013324" y="984499"/>
                    <a:pt x="1011162" y="996648"/>
                    <a:pt x="1008743" y="1008743"/>
                  </a:cubicBezTo>
                  <a:cubicBezTo>
                    <a:pt x="1006324" y="1088572"/>
                    <a:pt x="1005112" y="1168446"/>
                    <a:pt x="1001486" y="1248229"/>
                  </a:cubicBezTo>
                  <a:cubicBezTo>
                    <a:pt x="997855" y="1328122"/>
                    <a:pt x="986972" y="1487715"/>
                    <a:pt x="986972" y="1487715"/>
                  </a:cubicBezTo>
                  <a:cubicBezTo>
                    <a:pt x="989391" y="1502229"/>
                    <a:pt x="986929" y="1518482"/>
                    <a:pt x="994229" y="1531258"/>
                  </a:cubicBezTo>
                  <a:cubicBezTo>
                    <a:pt x="998024" y="1537900"/>
                    <a:pt x="1008969" y="1535502"/>
                    <a:pt x="1016000" y="1538515"/>
                  </a:cubicBezTo>
                  <a:cubicBezTo>
                    <a:pt x="1059861" y="1557312"/>
                    <a:pt x="1030360" y="1546720"/>
                    <a:pt x="1066800" y="1567543"/>
                  </a:cubicBezTo>
                  <a:cubicBezTo>
                    <a:pt x="1076193" y="1572911"/>
                    <a:pt x="1086552" y="1576492"/>
                    <a:pt x="1095829" y="1582058"/>
                  </a:cubicBezTo>
                  <a:cubicBezTo>
                    <a:pt x="1110787" y="1591033"/>
                    <a:pt x="1122823" y="1605570"/>
                    <a:pt x="1139372" y="1611086"/>
                  </a:cubicBezTo>
                  <a:cubicBezTo>
                    <a:pt x="1175570" y="1623152"/>
                    <a:pt x="1194007" y="1628157"/>
                    <a:pt x="1233714" y="1654629"/>
                  </a:cubicBezTo>
                  <a:cubicBezTo>
                    <a:pt x="1248228" y="1664305"/>
                    <a:pt x="1261898" y="1675388"/>
                    <a:pt x="1277257" y="1683658"/>
                  </a:cubicBezTo>
                  <a:cubicBezTo>
                    <a:pt x="1320307" y="1706839"/>
                    <a:pt x="1316717" y="1700269"/>
                    <a:pt x="1349829" y="1712686"/>
                  </a:cubicBezTo>
                  <a:cubicBezTo>
                    <a:pt x="1362026" y="1717260"/>
                    <a:pt x="1374019" y="1722362"/>
                    <a:pt x="1386114" y="1727200"/>
                  </a:cubicBezTo>
                  <a:cubicBezTo>
                    <a:pt x="1400628" y="1741714"/>
                    <a:pt x="1412578" y="1759357"/>
                    <a:pt x="1429657" y="1770743"/>
                  </a:cubicBezTo>
                  <a:cubicBezTo>
                    <a:pt x="1449872" y="1784220"/>
                    <a:pt x="1465567" y="1792628"/>
                    <a:pt x="1480457" y="1814286"/>
                  </a:cubicBezTo>
                  <a:cubicBezTo>
                    <a:pt x="1499496" y="1841979"/>
                    <a:pt x="1520630" y="1869490"/>
                    <a:pt x="1531257" y="1901372"/>
                  </a:cubicBezTo>
                  <a:cubicBezTo>
                    <a:pt x="1541272" y="1931418"/>
                    <a:pt x="1534271" y="1916778"/>
                    <a:pt x="1553029" y="1944915"/>
                  </a:cubicBezTo>
                  <a:cubicBezTo>
                    <a:pt x="1557866" y="1959428"/>
                    <a:pt x="1578429" y="1992087"/>
                    <a:pt x="1560286" y="2010229"/>
                  </a:cubicBezTo>
                  <a:cubicBezTo>
                    <a:pt x="1554877" y="2015638"/>
                    <a:pt x="1545771" y="2015067"/>
                    <a:pt x="1538514" y="2017486"/>
                  </a:cubicBezTo>
                  <a:cubicBezTo>
                    <a:pt x="1494971" y="2015067"/>
                    <a:pt x="1450851" y="2017701"/>
                    <a:pt x="1407886" y="2010229"/>
                  </a:cubicBezTo>
                  <a:cubicBezTo>
                    <a:pt x="1393989" y="2007812"/>
                    <a:pt x="1384216" y="1994766"/>
                    <a:pt x="1371600" y="1988458"/>
                  </a:cubicBezTo>
                  <a:cubicBezTo>
                    <a:pt x="1359948" y="1982632"/>
                    <a:pt x="1347995" y="1976927"/>
                    <a:pt x="1335314" y="1973943"/>
                  </a:cubicBezTo>
                  <a:cubicBezTo>
                    <a:pt x="1306668" y="1967203"/>
                    <a:pt x="1248229" y="1959429"/>
                    <a:pt x="1248229" y="1959429"/>
                  </a:cubicBezTo>
                  <a:cubicBezTo>
                    <a:pt x="1238553" y="1954591"/>
                    <a:pt x="1228593" y="1950282"/>
                    <a:pt x="1219200" y="1944915"/>
                  </a:cubicBezTo>
                  <a:cubicBezTo>
                    <a:pt x="1188850" y="1927572"/>
                    <a:pt x="1202152" y="1927070"/>
                    <a:pt x="1161143" y="1915886"/>
                  </a:cubicBezTo>
                  <a:cubicBezTo>
                    <a:pt x="1146947" y="1912014"/>
                    <a:pt x="1132114" y="1911048"/>
                    <a:pt x="1117600" y="1908629"/>
                  </a:cubicBezTo>
                  <a:cubicBezTo>
                    <a:pt x="1107924" y="1903791"/>
                    <a:pt x="1098029" y="1899369"/>
                    <a:pt x="1088572" y="1894115"/>
                  </a:cubicBezTo>
                  <a:cubicBezTo>
                    <a:pt x="1076242" y="1887265"/>
                    <a:pt x="1064247" y="1879819"/>
                    <a:pt x="1052286" y="1872343"/>
                  </a:cubicBezTo>
                  <a:cubicBezTo>
                    <a:pt x="1044890" y="1867720"/>
                    <a:pt x="1038315" y="1861730"/>
                    <a:pt x="1030514" y="1857829"/>
                  </a:cubicBezTo>
                  <a:cubicBezTo>
                    <a:pt x="1023672" y="1854408"/>
                    <a:pt x="1016000" y="1852991"/>
                    <a:pt x="1008743" y="1850572"/>
                  </a:cubicBezTo>
                  <a:cubicBezTo>
                    <a:pt x="999067" y="1843315"/>
                    <a:pt x="990532" y="1834209"/>
                    <a:pt x="979714" y="1828800"/>
                  </a:cubicBezTo>
                  <a:cubicBezTo>
                    <a:pt x="885975" y="1781929"/>
                    <a:pt x="1008175" y="1859867"/>
                    <a:pt x="928914" y="1807029"/>
                  </a:cubicBezTo>
                  <a:cubicBezTo>
                    <a:pt x="924076" y="1799772"/>
                    <a:pt x="918300" y="1793059"/>
                    <a:pt x="914400" y="1785258"/>
                  </a:cubicBezTo>
                  <a:cubicBezTo>
                    <a:pt x="910979" y="1778416"/>
                    <a:pt x="910858" y="1770173"/>
                    <a:pt x="907143" y="1763486"/>
                  </a:cubicBezTo>
                  <a:cubicBezTo>
                    <a:pt x="898671" y="1748237"/>
                    <a:pt x="887790" y="1734457"/>
                    <a:pt x="878114" y="1719943"/>
                  </a:cubicBezTo>
                  <a:cubicBezTo>
                    <a:pt x="873276" y="1712686"/>
                    <a:pt x="870857" y="1703010"/>
                    <a:pt x="863600" y="1698172"/>
                  </a:cubicBezTo>
                  <a:lnTo>
                    <a:pt x="841829" y="1683658"/>
                  </a:lnTo>
                  <a:cubicBezTo>
                    <a:pt x="839410" y="1676401"/>
                    <a:pt x="838508" y="1668446"/>
                    <a:pt x="834572" y="1661886"/>
                  </a:cubicBezTo>
                  <a:cubicBezTo>
                    <a:pt x="827679" y="1650398"/>
                    <a:pt x="808172" y="1639449"/>
                    <a:pt x="798286" y="1632858"/>
                  </a:cubicBezTo>
                  <a:cubicBezTo>
                    <a:pt x="646729" y="1731369"/>
                    <a:pt x="707884" y="1708950"/>
                    <a:pt x="631372" y="1734458"/>
                  </a:cubicBezTo>
                  <a:cubicBezTo>
                    <a:pt x="530272" y="1815336"/>
                    <a:pt x="646833" y="1730354"/>
                    <a:pt x="566057" y="1770743"/>
                  </a:cubicBezTo>
                  <a:cubicBezTo>
                    <a:pt x="559937" y="1773803"/>
                    <a:pt x="557236" y="1781463"/>
                    <a:pt x="551543" y="1785258"/>
                  </a:cubicBezTo>
                  <a:cubicBezTo>
                    <a:pt x="526018" y="1802275"/>
                    <a:pt x="508471" y="1802487"/>
                    <a:pt x="478972" y="1814286"/>
                  </a:cubicBezTo>
                  <a:cubicBezTo>
                    <a:pt x="468927" y="1818304"/>
                    <a:pt x="460206" y="1825379"/>
                    <a:pt x="449943" y="1828800"/>
                  </a:cubicBezTo>
                  <a:cubicBezTo>
                    <a:pt x="438241" y="1832701"/>
                    <a:pt x="425676" y="1833284"/>
                    <a:pt x="413657" y="1836058"/>
                  </a:cubicBezTo>
                  <a:cubicBezTo>
                    <a:pt x="394220" y="1840544"/>
                    <a:pt x="355600" y="1850572"/>
                    <a:pt x="355600" y="1850572"/>
                  </a:cubicBezTo>
                  <a:cubicBezTo>
                    <a:pt x="348343" y="1855410"/>
                    <a:pt x="341996" y="1862024"/>
                    <a:pt x="333829" y="1865086"/>
                  </a:cubicBezTo>
                  <a:cubicBezTo>
                    <a:pt x="322279" y="1869417"/>
                    <a:pt x="309510" y="1869351"/>
                    <a:pt x="297543" y="1872343"/>
                  </a:cubicBezTo>
                  <a:cubicBezTo>
                    <a:pt x="290122" y="1874198"/>
                    <a:pt x="283127" y="1877498"/>
                    <a:pt x="275772" y="1879600"/>
                  </a:cubicBezTo>
                  <a:cubicBezTo>
                    <a:pt x="266182" y="1882340"/>
                    <a:pt x="256419" y="1884439"/>
                    <a:pt x="246743" y="1886858"/>
                  </a:cubicBezTo>
                  <a:cubicBezTo>
                    <a:pt x="227391" y="1879601"/>
                    <a:pt x="203301" y="1879701"/>
                    <a:pt x="188686" y="1865086"/>
                  </a:cubicBezTo>
                  <a:cubicBezTo>
                    <a:pt x="178281" y="1854681"/>
                    <a:pt x="181429" y="1836258"/>
                    <a:pt x="181429" y="1821543"/>
                  </a:cubicBezTo>
                  <a:cubicBezTo>
                    <a:pt x="181429" y="1763804"/>
                    <a:pt x="169928" y="1746561"/>
                    <a:pt x="203200" y="1719943"/>
                  </a:cubicBezTo>
                  <a:cubicBezTo>
                    <a:pt x="210011" y="1714494"/>
                    <a:pt x="217715" y="1710267"/>
                    <a:pt x="224972" y="1705429"/>
                  </a:cubicBezTo>
                  <a:cubicBezTo>
                    <a:pt x="231563" y="1695543"/>
                    <a:pt x="242512" y="1676036"/>
                    <a:pt x="254000" y="1669143"/>
                  </a:cubicBezTo>
                  <a:cubicBezTo>
                    <a:pt x="260560" y="1665207"/>
                    <a:pt x="268445" y="1664084"/>
                    <a:pt x="275772" y="1661886"/>
                  </a:cubicBezTo>
                  <a:cubicBezTo>
                    <a:pt x="318908" y="1648946"/>
                    <a:pt x="319259" y="1649200"/>
                    <a:pt x="355600" y="1640115"/>
                  </a:cubicBezTo>
                  <a:cubicBezTo>
                    <a:pt x="415199" y="1604355"/>
                    <a:pt x="366917" y="1627792"/>
                    <a:pt x="428172" y="1611086"/>
                  </a:cubicBezTo>
                  <a:cubicBezTo>
                    <a:pt x="442932" y="1607061"/>
                    <a:pt x="471714" y="1596572"/>
                    <a:pt x="471714" y="1596572"/>
                  </a:cubicBezTo>
                  <a:cubicBezTo>
                    <a:pt x="486228" y="1586896"/>
                    <a:pt x="499655" y="1575344"/>
                    <a:pt x="515257" y="1567543"/>
                  </a:cubicBezTo>
                  <a:cubicBezTo>
                    <a:pt x="565904" y="1542219"/>
                    <a:pt x="523300" y="1581496"/>
                    <a:pt x="573314" y="1545772"/>
                  </a:cubicBezTo>
                  <a:cubicBezTo>
                    <a:pt x="581666" y="1539806"/>
                    <a:pt x="587201" y="1530570"/>
                    <a:pt x="595086" y="1524000"/>
                  </a:cubicBezTo>
                  <a:cubicBezTo>
                    <a:pt x="601786" y="1518416"/>
                    <a:pt x="610046" y="1514934"/>
                    <a:pt x="616857" y="1509486"/>
                  </a:cubicBezTo>
                  <a:cubicBezTo>
                    <a:pt x="628482" y="1500186"/>
                    <a:pt x="647495" y="1476110"/>
                    <a:pt x="653143" y="1465943"/>
                  </a:cubicBezTo>
                  <a:cubicBezTo>
                    <a:pt x="685120" y="1408383"/>
                    <a:pt x="650608" y="1446707"/>
                    <a:pt x="682172" y="1415143"/>
                  </a:cubicBezTo>
                  <a:cubicBezTo>
                    <a:pt x="684591" y="1400629"/>
                    <a:pt x="686797" y="1386077"/>
                    <a:pt x="689429" y="1371600"/>
                  </a:cubicBezTo>
                  <a:cubicBezTo>
                    <a:pt x="691635" y="1359464"/>
                    <a:pt x="696686" y="1347650"/>
                    <a:pt x="696686" y="1335315"/>
                  </a:cubicBezTo>
                  <a:cubicBezTo>
                    <a:pt x="696686" y="1260285"/>
                    <a:pt x="692760" y="1185299"/>
                    <a:pt x="689429" y="1110343"/>
                  </a:cubicBezTo>
                  <a:cubicBezTo>
                    <a:pt x="687922" y="1076424"/>
                    <a:pt x="686139" y="1042463"/>
                    <a:pt x="682172" y="1008743"/>
                  </a:cubicBezTo>
                  <a:cubicBezTo>
                    <a:pt x="681278" y="1001146"/>
                    <a:pt x="677016" y="994327"/>
                    <a:pt x="674914" y="986972"/>
                  </a:cubicBezTo>
                  <a:cubicBezTo>
                    <a:pt x="672174" y="977382"/>
                    <a:pt x="670523" y="967496"/>
                    <a:pt x="667657" y="957943"/>
                  </a:cubicBezTo>
                  <a:cubicBezTo>
                    <a:pt x="663261" y="943289"/>
                    <a:pt x="665873" y="922887"/>
                    <a:pt x="653143" y="914400"/>
                  </a:cubicBezTo>
                  <a:cubicBezTo>
                    <a:pt x="625007" y="895643"/>
                    <a:pt x="639646" y="902644"/>
                    <a:pt x="609600" y="892629"/>
                  </a:cubicBezTo>
                  <a:cubicBezTo>
                    <a:pt x="485625" y="910339"/>
                    <a:pt x="615760" y="883440"/>
                    <a:pt x="529772" y="921658"/>
                  </a:cubicBezTo>
                  <a:cubicBezTo>
                    <a:pt x="518500" y="926668"/>
                    <a:pt x="505453" y="925923"/>
                    <a:pt x="493486" y="928915"/>
                  </a:cubicBezTo>
                  <a:cubicBezTo>
                    <a:pt x="476401" y="933186"/>
                    <a:pt x="459619" y="938591"/>
                    <a:pt x="442686" y="943429"/>
                  </a:cubicBezTo>
                  <a:cubicBezTo>
                    <a:pt x="430591" y="950686"/>
                    <a:pt x="417878" y="957001"/>
                    <a:pt x="406400" y="965200"/>
                  </a:cubicBezTo>
                  <a:cubicBezTo>
                    <a:pt x="400832" y="969177"/>
                    <a:pt x="397491" y="975791"/>
                    <a:pt x="391886" y="979715"/>
                  </a:cubicBezTo>
                  <a:cubicBezTo>
                    <a:pt x="373190" y="992802"/>
                    <a:pt x="352232" y="1002504"/>
                    <a:pt x="333829" y="1016000"/>
                  </a:cubicBezTo>
                  <a:cubicBezTo>
                    <a:pt x="315844" y="1029189"/>
                    <a:pt x="300706" y="1045945"/>
                    <a:pt x="283029" y="1059543"/>
                  </a:cubicBezTo>
                  <a:cubicBezTo>
                    <a:pt x="269202" y="1070179"/>
                    <a:pt x="253256" y="1077862"/>
                    <a:pt x="239486" y="1088572"/>
                  </a:cubicBezTo>
                  <a:cubicBezTo>
                    <a:pt x="209659" y="1111771"/>
                    <a:pt x="186197" y="1144243"/>
                    <a:pt x="152400" y="1161143"/>
                  </a:cubicBezTo>
                  <a:cubicBezTo>
                    <a:pt x="115571" y="1179559"/>
                    <a:pt x="132373" y="1169657"/>
                    <a:pt x="101600" y="1190172"/>
                  </a:cubicBezTo>
                  <a:cubicBezTo>
                    <a:pt x="77410" y="1182915"/>
                    <a:pt x="47587" y="1185530"/>
                    <a:pt x="29029" y="1168400"/>
                  </a:cubicBezTo>
                  <a:cubicBezTo>
                    <a:pt x="12166" y="1152834"/>
                    <a:pt x="14514" y="1124857"/>
                    <a:pt x="7257" y="1103086"/>
                  </a:cubicBezTo>
                  <a:lnTo>
                    <a:pt x="0" y="1081315"/>
                  </a:lnTo>
                  <a:cubicBezTo>
                    <a:pt x="2419" y="1059543"/>
                    <a:pt x="1944" y="1037252"/>
                    <a:pt x="7257" y="1016000"/>
                  </a:cubicBezTo>
                  <a:cubicBezTo>
                    <a:pt x="13062" y="992779"/>
                    <a:pt x="28062" y="993261"/>
                    <a:pt x="43543" y="979715"/>
                  </a:cubicBezTo>
                  <a:cubicBezTo>
                    <a:pt x="56416" y="968451"/>
                    <a:pt x="67734" y="955524"/>
                    <a:pt x="79829" y="943429"/>
                  </a:cubicBezTo>
                  <a:cubicBezTo>
                    <a:pt x="89505" y="933753"/>
                    <a:pt x="97471" y="921990"/>
                    <a:pt x="108857" y="914400"/>
                  </a:cubicBezTo>
                  <a:cubicBezTo>
                    <a:pt x="160149" y="880207"/>
                    <a:pt x="96672" y="923105"/>
                    <a:pt x="159657" y="878115"/>
                  </a:cubicBezTo>
                  <a:cubicBezTo>
                    <a:pt x="166755" y="873045"/>
                    <a:pt x="174375" y="868730"/>
                    <a:pt x="181429" y="863600"/>
                  </a:cubicBezTo>
                  <a:cubicBezTo>
                    <a:pt x="200993" y="849372"/>
                    <a:pt x="219359" y="833477"/>
                    <a:pt x="239486" y="820058"/>
                  </a:cubicBezTo>
                  <a:cubicBezTo>
                    <a:pt x="246743" y="815220"/>
                    <a:pt x="254446" y="810992"/>
                    <a:pt x="261257" y="805543"/>
                  </a:cubicBezTo>
                  <a:cubicBezTo>
                    <a:pt x="266600" y="801269"/>
                    <a:pt x="270298" y="795134"/>
                    <a:pt x="275772" y="791029"/>
                  </a:cubicBezTo>
                  <a:cubicBezTo>
                    <a:pt x="289727" y="780563"/>
                    <a:pt x="304800" y="771676"/>
                    <a:pt x="319314" y="762000"/>
                  </a:cubicBezTo>
                  <a:lnTo>
                    <a:pt x="362857" y="732972"/>
                  </a:lnTo>
                  <a:cubicBezTo>
                    <a:pt x="370114" y="725715"/>
                    <a:pt x="375449" y="715790"/>
                    <a:pt x="384629" y="711200"/>
                  </a:cubicBezTo>
                  <a:cubicBezTo>
                    <a:pt x="438354" y="684338"/>
                    <a:pt x="470094" y="687597"/>
                    <a:pt x="529772" y="682172"/>
                  </a:cubicBezTo>
                  <a:cubicBezTo>
                    <a:pt x="539448" y="679753"/>
                    <a:pt x="549210" y="677655"/>
                    <a:pt x="558800" y="674915"/>
                  </a:cubicBezTo>
                  <a:cubicBezTo>
                    <a:pt x="566156" y="672813"/>
                    <a:pt x="573151" y="669513"/>
                    <a:pt x="580572" y="667658"/>
                  </a:cubicBezTo>
                  <a:cubicBezTo>
                    <a:pt x="592538" y="664666"/>
                    <a:pt x="604762" y="662819"/>
                    <a:pt x="616857" y="660400"/>
                  </a:cubicBezTo>
                  <a:cubicBezTo>
                    <a:pt x="626533" y="653143"/>
                    <a:pt x="635384" y="644630"/>
                    <a:pt x="645886" y="638629"/>
                  </a:cubicBezTo>
                  <a:cubicBezTo>
                    <a:pt x="652528" y="634834"/>
                    <a:pt x="661098" y="635308"/>
                    <a:pt x="667657" y="631372"/>
                  </a:cubicBezTo>
                  <a:cubicBezTo>
                    <a:pt x="673524" y="627852"/>
                    <a:pt x="676698" y="620963"/>
                    <a:pt x="682172" y="616858"/>
                  </a:cubicBezTo>
                  <a:cubicBezTo>
                    <a:pt x="747820" y="567622"/>
                    <a:pt x="706941" y="606601"/>
                    <a:pt x="740229" y="573315"/>
                  </a:cubicBezTo>
                  <a:cubicBezTo>
                    <a:pt x="742648" y="566058"/>
                    <a:pt x="747486" y="559193"/>
                    <a:pt x="747486" y="551543"/>
                  </a:cubicBezTo>
                  <a:cubicBezTo>
                    <a:pt x="747486" y="517590"/>
                    <a:pt x="750453" y="482320"/>
                    <a:pt x="740229" y="449943"/>
                  </a:cubicBezTo>
                  <a:cubicBezTo>
                    <a:pt x="735078" y="433632"/>
                    <a:pt x="716038" y="425753"/>
                    <a:pt x="703943" y="413658"/>
                  </a:cubicBezTo>
                  <a:cubicBezTo>
                    <a:pt x="699105" y="408820"/>
                    <a:pt x="695920" y="401307"/>
                    <a:pt x="689429" y="399143"/>
                  </a:cubicBezTo>
                  <a:cubicBezTo>
                    <a:pt x="640755" y="382919"/>
                    <a:pt x="654353" y="420915"/>
                    <a:pt x="645886" y="41365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E4DD3B07-5124-4FB1-9A31-F8796257F981}"/>
              </a:ext>
            </a:extLst>
          </p:cNvPr>
          <p:cNvSpPr/>
          <p:nvPr/>
        </p:nvSpPr>
        <p:spPr>
          <a:xfrm>
            <a:off x="8678739" y="4359889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27809EA-3539-4DE9-9DF5-1E3835F0635C}"/>
              </a:ext>
            </a:extLst>
          </p:cNvPr>
          <p:cNvSpPr txBox="1"/>
          <p:nvPr/>
        </p:nvSpPr>
        <p:spPr>
          <a:xfrm>
            <a:off x="8445035" y="6521855"/>
            <a:ext cx="233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蓝人的</a:t>
            </a:r>
            <a:r>
              <a:rPr lang="en-US" altLang="zh-CN" dirty="0"/>
              <a:t>amodal mask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B6B034C-16C0-48E9-9307-86C6B52DCF14}"/>
              </a:ext>
            </a:extLst>
          </p:cNvPr>
          <p:cNvGrpSpPr/>
          <p:nvPr/>
        </p:nvGrpSpPr>
        <p:grpSpPr>
          <a:xfrm>
            <a:off x="3190476" y="989427"/>
            <a:ext cx="1995219" cy="2648157"/>
            <a:chOff x="3190476" y="82715"/>
            <a:chExt cx="1995219" cy="2648157"/>
          </a:xfrm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B611DB33-78B3-4D0F-B3AC-7BBEF99E66A3}"/>
                </a:ext>
              </a:extLst>
            </p:cNvPr>
            <p:cNvSpPr/>
            <p:nvPr/>
          </p:nvSpPr>
          <p:spPr>
            <a:xfrm>
              <a:off x="3567284" y="713386"/>
              <a:ext cx="1618411" cy="2017486"/>
            </a:xfrm>
            <a:custGeom>
              <a:avLst/>
              <a:gdLst>
                <a:gd name="connsiteX0" fmla="*/ 645886 w 1618411"/>
                <a:gd name="connsiteY0" fmla="*/ 413658 h 2017486"/>
                <a:gd name="connsiteX1" fmla="*/ 638629 w 1618411"/>
                <a:gd name="connsiteY1" fmla="*/ 355600 h 2017486"/>
                <a:gd name="connsiteX2" fmla="*/ 616857 w 1618411"/>
                <a:gd name="connsiteY2" fmla="*/ 304800 h 2017486"/>
                <a:gd name="connsiteX3" fmla="*/ 645886 w 1618411"/>
                <a:gd name="connsiteY3" fmla="*/ 58058 h 2017486"/>
                <a:gd name="connsiteX4" fmla="*/ 667657 w 1618411"/>
                <a:gd name="connsiteY4" fmla="*/ 50800 h 2017486"/>
                <a:gd name="connsiteX5" fmla="*/ 703943 w 1618411"/>
                <a:gd name="connsiteY5" fmla="*/ 21772 h 2017486"/>
                <a:gd name="connsiteX6" fmla="*/ 783772 w 1618411"/>
                <a:gd name="connsiteY6" fmla="*/ 7258 h 2017486"/>
                <a:gd name="connsiteX7" fmla="*/ 834572 w 1618411"/>
                <a:gd name="connsiteY7" fmla="*/ 0 h 2017486"/>
                <a:gd name="connsiteX8" fmla="*/ 907143 w 1618411"/>
                <a:gd name="connsiteY8" fmla="*/ 7258 h 2017486"/>
                <a:gd name="connsiteX9" fmla="*/ 936172 w 1618411"/>
                <a:gd name="connsiteY9" fmla="*/ 29029 h 2017486"/>
                <a:gd name="connsiteX10" fmla="*/ 965200 w 1618411"/>
                <a:gd name="connsiteY10" fmla="*/ 36286 h 2017486"/>
                <a:gd name="connsiteX11" fmla="*/ 1001486 w 1618411"/>
                <a:gd name="connsiteY11" fmla="*/ 79829 h 2017486"/>
                <a:gd name="connsiteX12" fmla="*/ 1037772 w 1618411"/>
                <a:gd name="connsiteY12" fmla="*/ 130629 h 2017486"/>
                <a:gd name="connsiteX13" fmla="*/ 1059543 w 1618411"/>
                <a:gd name="connsiteY13" fmla="*/ 159658 h 2017486"/>
                <a:gd name="connsiteX14" fmla="*/ 1066800 w 1618411"/>
                <a:gd name="connsiteY14" fmla="*/ 203200 h 2017486"/>
                <a:gd name="connsiteX15" fmla="*/ 1081314 w 1618411"/>
                <a:gd name="connsiteY15" fmla="*/ 254000 h 2017486"/>
                <a:gd name="connsiteX16" fmla="*/ 1074057 w 1618411"/>
                <a:gd name="connsiteY16" fmla="*/ 304800 h 2017486"/>
                <a:gd name="connsiteX17" fmla="*/ 1066800 w 1618411"/>
                <a:gd name="connsiteY17" fmla="*/ 326572 h 2017486"/>
                <a:gd name="connsiteX18" fmla="*/ 1045029 w 1618411"/>
                <a:gd name="connsiteY18" fmla="*/ 341086 h 2017486"/>
                <a:gd name="connsiteX19" fmla="*/ 986972 w 1618411"/>
                <a:gd name="connsiteY19" fmla="*/ 384629 h 2017486"/>
                <a:gd name="connsiteX20" fmla="*/ 972457 w 1618411"/>
                <a:gd name="connsiteY20" fmla="*/ 406400 h 2017486"/>
                <a:gd name="connsiteX21" fmla="*/ 943429 w 1618411"/>
                <a:gd name="connsiteY21" fmla="*/ 420915 h 2017486"/>
                <a:gd name="connsiteX22" fmla="*/ 928914 w 1618411"/>
                <a:gd name="connsiteY22" fmla="*/ 435429 h 2017486"/>
                <a:gd name="connsiteX23" fmla="*/ 1001486 w 1618411"/>
                <a:gd name="connsiteY23" fmla="*/ 645886 h 2017486"/>
                <a:gd name="connsiteX24" fmla="*/ 1081314 w 1618411"/>
                <a:gd name="connsiteY24" fmla="*/ 653143 h 2017486"/>
                <a:gd name="connsiteX25" fmla="*/ 1117600 w 1618411"/>
                <a:gd name="connsiteY25" fmla="*/ 660400 h 2017486"/>
                <a:gd name="connsiteX26" fmla="*/ 1168400 w 1618411"/>
                <a:gd name="connsiteY26" fmla="*/ 667658 h 2017486"/>
                <a:gd name="connsiteX27" fmla="*/ 1233714 w 1618411"/>
                <a:gd name="connsiteY27" fmla="*/ 696686 h 2017486"/>
                <a:gd name="connsiteX28" fmla="*/ 1270000 w 1618411"/>
                <a:gd name="connsiteY28" fmla="*/ 703943 h 2017486"/>
                <a:gd name="connsiteX29" fmla="*/ 1313543 w 1618411"/>
                <a:gd name="connsiteY29" fmla="*/ 718458 h 2017486"/>
                <a:gd name="connsiteX30" fmla="*/ 1371600 w 1618411"/>
                <a:gd name="connsiteY30" fmla="*/ 769258 h 2017486"/>
                <a:gd name="connsiteX31" fmla="*/ 1429657 w 1618411"/>
                <a:gd name="connsiteY31" fmla="*/ 798286 h 2017486"/>
                <a:gd name="connsiteX32" fmla="*/ 1444172 w 1618411"/>
                <a:gd name="connsiteY32" fmla="*/ 812800 h 2017486"/>
                <a:gd name="connsiteX33" fmla="*/ 1465943 w 1618411"/>
                <a:gd name="connsiteY33" fmla="*/ 820058 h 2017486"/>
                <a:gd name="connsiteX34" fmla="*/ 1502229 w 1618411"/>
                <a:gd name="connsiteY34" fmla="*/ 863600 h 2017486"/>
                <a:gd name="connsiteX35" fmla="*/ 1524000 w 1618411"/>
                <a:gd name="connsiteY35" fmla="*/ 870858 h 2017486"/>
                <a:gd name="connsiteX36" fmla="*/ 1531257 w 1618411"/>
                <a:gd name="connsiteY36" fmla="*/ 892629 h 2017486"/>
                <a:gd name="connsiteX37" fmla="*/ 1553029 w 1618411"/>
                <a:gd name="connsiteY37" fmla="*/ 907143 h 2017486"/>
                <a:gd name="connsiteX38" fmla="*/ 1582057 w 1618411"/>
                <a:gd name="connsiteY38" fmla="*/ 928915 h 2017486"/>
                <a:gd name="connsiteX39" fmla="*/ 1589314 w 1618411"/>
                <a:gd name="connsiteY39" fmla="*/ 950686 h 2017486"/>
                <a:gd name="connsiteX40" fmla="*/ 1618343 w 1618411"/>
                <a:gd name="connsiteY40" fmla="*/ 986972 h 2017486"/>
                <a:gd name="connsiteX41" fmla="*/ 1596572 w 1618411"/>
                <a:gd name="connsiteY41" fmla="*/ 1001486 h 2017486"/>
                <a:gd name="connsiteX42" fmla="*/ 1465943 w 1618411"/>
                <a:gd name="connsiteY42" fmla="*/ 986972 h 2017486"/>
                <a:gd name="connsiteX43" fmla="*/ 1429657 w 1618411"/>
                <a:gd name="connsiteY43" fmla="*/ 965200 h 2017486"/>
                <a:gd name="connsiteX44" fmla="*/ 1349829 w 1618411"/>
                <a:gd name="connsiteY44" fmla="*/ 943429 h 2017486"/>
                <a:gd name="connsiteX45" fmla="*/ 1262743 w 1618411"/>
                <a:gd name="connsiteY45" fmla="*/ 921658 h 2017486"/>
                <a:gd name="connsiteX46" fmla="*/ 1240972 w 1618411"/>
                <a:gd name="connsiteY46" fmla="*/ 914400 h 2017486"/>
                <a:gd name="connsiteX47" fmla="*/ 1204686 w 1618411"/>
                <a:gd name="connsiteY47" fmla="*/ 907143 h 2017486"/>
                <a:gd name="connsiteX48" fmla="*/ 1182914 w 1618411"/>
                <a:gd name="connsiteY48" fmla="*/ 899886 h 2017486"/>
                <a:gd name="connsiteX49" fmla="*/ 1132114 w 1618411"/>
                <a:gd name="connsiteY49" fmla="*/ 892629 h 2017486"/>
                <a:gd name="connsiteX50" fmla="*/ 1052286 w 1618411"/>
                <a:gd name="connsiteY50" fmla="*/ 878115 h 2017486"/>
                <a:gd name="connsiteX51" fmla="*/ 1030514 w 1618411"/>
                <a:gd name="connsiteY51" fmla="*/ 892629 h 2017486"/>
                <a:gd name="connsiteX52" fmla="*/ 1023257 w 1618411"/>
                <a:gd name="connsiteY52" fmla="*/ 943429 h 2017486"/>
                <a:gd name="connsiteX53" fmla="*/ 1016000 w 1618411"/>
                <a:gd name="connsiteY53" fmla="*/ 972458 h 2017486"/>
                <a:gd name="connsiteX54" fmla="*/ 1008743 w 1618411"/>
                <a:gd name="connsiteY54" fmla="*/ 1008743 h 2017486"/>
                <a:gd name="connsiteX55" fmla="*/ 1001486 w 1618411"/>
                <a:gd name="connsiteY55" fmla="*/ 1248229 h 2017486"/>
                <a:gd name="connsiteX56" fmla="*/ 986972 w 1618411"/>
                <a:gd name="connsiteY56" fmla="*/ 1487715 h 2017486"/>
                <a:gd name="connsiteX57" fmla="*/ 994229 w 1618411"/>
                <a:gd name="connsiteY57" fmla="*/ 1531258 h 2017486"/>
                <a:gd name="connsiteX58" fmla="*/ 1016000 w 1618411"/>
                <a:gd name="connsiteY58" fmla="*/ 1538515 h 2017486"/>
                <a:gd name="connsiteX59" fmla="*/ 1066800 w 1618411"/>
                <a:gd name="connsiteY59" fmla="*/ 1567543 h 2017486"/>
                <a:gd name="connsiteX60" fmla="*/ 1095829 w 1618411"/>
                <a:gd name="connsiteY60" fmla="*/ 1582058 h 2017486"/>
                <a:gd name="connsiteX61" fmla="*/ 1139372 w 1618411"/>
                <a:gd name="connsiteY61" fmla="*/ 1611086 h 2017486"/>
                <a:gd name="connsiteX62" fmla="*/ 1233714 w 1618411"/>
                <a:gd name="connsiteY62" fmla="*/ 1654629 h 2017486"/>
                <a:gd name="connsiteX63" fmla="*/ 1277257 w 1618411"/>
                <a:gd name="connsiteY63" fmla="*/ 1683658 h 2017486"/>
                <a:gd name="connsiteX64" fmla="*/ 1349829 w 1618411"/>
                <a:gd name="connsiteY64" fmla="*/ 1712686 h 2017486"/>
                <a:gd name="connsiteX65" fmla="*/ 1386114 w 1618411"/>
                <a:gd name="connsiteY65" fmla="*/ 1727200 h 2017486"/>
                <a:gd name="connsiteX66" fmla="*/ 1429657 w 1618411"/>
                <a:gd name="connsiteY66" fmla="*/ 1770743 h 2017486"/>
                <a:gd name="connsiteX67" fmla="*/ 1480457 w 1618411"/>
                <a:gd name="connsiteY67" fmla="*/ 1814286 h 2017486"/>
                <a:gd name="connsiteX68" fmla="*/ 1531257 w 1618411"/>
                <a:gd name="connsiteY68" fmla="*/ 1901372 h 2017486"/>
                <a:gd name="connsiteX69" fmla="*/ 1553029 w 1618411"/>
                <a:gd name="connsiteY69" fmla="*/ 1944915 h 2017486"/>
                <a:gd name="connsiteX70" fmla="*/ 1560286 w 1618411"/>
                <a:gd name="connsiteY70" fmla="*/ 2010229 h 2017486"/>
                <a:gd name="connsiteX71" fmla="*/ 1538514 w 1618411"/>
                <a:gd name="connsiteY71" fmla="*/ 2017486 h 2017486"/>
                <a:gd name="connsiteX72" fmla="*/ 1407886 w 1618411"/>
                <a:gd name="connsiteY72" fmla="*/ 2010229 h 2017486"/>
                <a:gd name="connsiteX73" fmla="*/ 1371600 w 1618411"/>
                <a:gd name="connsiteY73" fmla="*/ 1988458 h 2017486"/>
                <a:gd name="connsiteX74" fmla="*/ 1335314 w 1618411"/>
                <a:gd name="connsiteY74" fmla="*/ 1973943 h 2017486"/>
                <a:gd name="connsiteX75" fmla="*/ 1248229 w 1618411"/>
                <a:gd name="connsiteY75" fmla="*/ 1959429 h 2017486"/>
                <a:gd name="connsiteX76" fmla="*/ 1219200 w 1618411"/>
                <a:gd name="connsiteY76" fmla="*/ 1944915 h 2017486"/>
                <a:gd name="connsiteX77" fmla="*/ 1161143 w 1618411"/>
                <a:gd name="connsiteY77" fmla="*/ 1915886 h 2017486"/>
                <a:gd name="connsiteX78" fmla="*/ 1117600 w 1618411"/>
                <a:gd name="connsiteY78" fmla="*/ 1908629 h 2017486"/>
                <a:gd name="connsiteX79" fmla="*/ 1088572 w 1618411"/>
                <a:gd name="connsiteY79" fmla="*/ 1894115 h 2017486"/>
                <a:gd name="connsiteX80" fmla="*/ 1052286 w 1618411"/>
                <a:gd name="connsiteY80" fmla="*/ 1872343 h 2017486"/>
                <a:gd name="connsiteX81" fmla="*/ 1030514 w 1618411"/>
                <a:gd name="connsiteY81" fmla="*/ 1857829 h 2017486"/>
                <a:gd name="connsiteX82" fmla="*/ 1008743 w 1618411"/>
                <a:gd name="connsiteY82" fmla="*/ 1850572 h 2017486"/>
                <a:gd name="connsiteX83" fmla="*/ 979714 w 1618411"/>
                <a:gd name="connsiteY83" fmla="*/ 1828800 h 2017486"/>
                <a:gd name="connsiteX84" fmla="*/ 928914 w 1618411"/>
                <a:gd name="connsiteY84" fmla="*/ 1807029 h 2017486"/>
                <a:gd name="connsiteX85" fmla="*/ 914400 w 1618411"/>
                <a:gd name="connsiteY85" fmla="*/ 1785258 h 2017486"/>
                <a:gd name="connsiteX86" fmla="*/ 907143 w 1618411"/>
                <a:gd name="connsiteY86" fmla="*/ 1763486 h 2017486"/>
                <a:gd name="connsiteX87" fmla="*/ 878114 w 1618411"/>
                <a:gd name="connsiteY87" fmla="*/ 1719943 h 2017486"/>
                <a:gd name="connsiteX88" fmla="*/ 863600 w 1618411"/>
                <a:gd name="connsiteY88" fmla="*/ 1698172 h 2017486"/>
                <a:gd name="connsiteX89" fmla="*/ 841829 w 1618411"/>
                <a:gd name="connsiteY89" fmla="*/ 1683658 h 2017486"/>
                <a:gd name="connsiteX90" fmla="*/ 834572 w 1618411"/>
                <a:gd name="connsiteY90" fmla="*/ 1661886 h 2017486"/>
                <a:gd name="connsiteX91" fmla="*/ 798286 w 1618411"/>
                <a:gd name="connsiteY91" fmla="*/ 1632858 h 2017486"/>
                <a:gd name="connsiteX92" fmla="*/ 631372 w 1618411"/>
                <a:gd name="connsiteY92" fmla="*/ 1734458 h 2017486"/>
                <a:gd name="connsiteX93" fmla="*/ 566057 w 1618411"/>
                <a:gd name="connsiteY93" fmla="*/ 1770743 h 2017486"/>
                <a:gd name="connsiteX94" fmla="*/ 551543 w 1618411"/>
                <a:gd name="connsiteY94" fmla="*/ 1785258 h 2017486"/>
                <a:gd name="connsiteX95" fmla="*/ 478972 w 1618411"/>
                <a:gd name="connsiteY95" fmla="*/ 1814286 h 2017486"/>
                <a:gd name="connsiteX96" fmla="*/ 449943 w 1618411"/>
                <a:gd name="connsiteY96" fmla="*/ 1828800 h 2017486"/>
                <a:gd name="connsiteX97" fmla="*/ 413657 w 1618411"/>
                <a:gd name="connsiteY97" fmla="*/ 1836058 h 2017486"/>
                <a:gd name="connsiteX98" fmla="*/ 355600 w 1618411"/>
                <a:gd name="connsiteY98" fmla="*/ 1850572 h 2017486"/>
                <a:gd name="connsiteX99" fmla="*/ 333829 w 1618411"/>
                <a:gd name="connsiteY99" fmla="*/ 1865086 h 2017486"/>
                <a:gd name="connsiteX100" fmla="*/ 297543 w 1618411"/>
                <a:gd name="connsiteY100" fmla="*/ 1872343 h 2017486"/>
                <a:gd name="connsiteX101" fmla="*/ 275772 w 1618411"/>
                <a:gd name="connsiteY101" fmla="*/ 1879600 h 2017486"/>
                <a:gd name="connsiteX102" fmla="*/ 246743 w 1618411"/>
                <a:gd name="connsiteY102" fmla="*/ 1886858 h 2017486"/>
                <a:gd name="connsiteX103" fmla="*/ 188686 w 1618411"/>
                <a:gd name="connsiteY103" fmla="*/ 1865086 h 2017486"/>
                <a:gd name="connsiteX104" fmla="*/ 181429 w 1618411"/>
                <a:gd name="connsiteY104" fmla="*/ 1821543 h 2017486"/>
                <a:gd name="connsiteX105" fmla="*/ 203200 w 1618411"/>
                <a:gd name="connsiteY105" fmla="*/ 1719943 h 2017486"/>
                <a:gd name="connsiteX106" fmla="*/ 224972 w 1618411"/>
                <a:gd name="connsiteY106" fmla="*/ 1705429 h 2017486"/>
                <a:gd name="connsiteX107" fmla="*/ 254000 w 1618411"/>
                <a:gd name="connsiteY107" fmla="*/ 1669143 h 2017486"/>
                <a:gd name="connsiteX108" fmla="*/ 275772 w 1618411"/>
                <a:gd name="connsiteY108" fmla="*/ 1661886 h 2017486"/>
                <a:gd name="connsiteX109" fmla="*/ 355600 w 1618411"/>
                <a:gd name="connsiteY109" fmla="*/ 1640115 h 2017486"/>
                <a:gd name="connsiteX110" fmla="*/ 428172 w 1618411"/>
                <a:gd name="connsiteY110" fmla="*/ 1611086 h 2017486"/>
                <a:gd name="connsiteX111" fmla="*/ 471714 w 1618411"/>
                <a:gd name="connsiteY111" fmla="*/ 1596572 h 2017486"/>
                <a:gd name="connsiteX112" fmla="*/ 515257 w 1618411"/>
                <a:gd name="connsiteY112" fmla="*/ 1567543 h 2017486"/>
                <a:gd name="connsiteX113" fmla="*/ 573314 w 1618411"/>
                <a:gd name="connsiteY113" fmla="*/ 1545772 h 2017486"/>
                <a:gd name="connsiteX114" fmla="*/ 595086 w 1618411"/>
                <a:gd name="connsiteY114" fmla="*/ 1524000 h 2017486"/>
                <a:gd name="connsiteX115" fmla="*/ 616857 w 1618411"/>
                <a:gd name="connsiteY115" fmla="*/ 1509486 h 2017486"/>
                <a:gd name="connsiteX116" fmla="*/ 653143 w 1618411"/>
                <a:gd name="connsiteY116" fmla="*/ 1465943 h 2017486"/>
                <a:gd name="connsiteX117" fmla="*/ 682172 w 1618411"/>
                <a:gd name="connsiteY117" fmla="*/ 1415143 h 2017486"/>
                <a:gd name="connsiteX118" fmla="*/ 689429 w 1618411"/>
                <a:gd name="connsiteY118" fmla="*/ 1371600 h 2017486"/>
                <a:gd name="connsiteX119" fmla="*/ 696686 w 1618411"/>
                <a:gd name="connsiteY119" fmla="*/ 1335315 h 2017486"/>
                <a:gd name="connsiteX120" fmla="*/ 689429 w 1618411"/>
                <a:gd name="connsiteY120" fmla="*/ 1110343 h 2017486"/>
                <a:gd name="connsiteX121" fmla="*/ 682172 w 1618411"/>
                <a:gd name="connsiteY121" fmla="*/ 1008743 h 2017486"/>
                <a:gd name="connsiteX122" fmla="*/ 674914 w 1618411"/>
                <a:gd name="connsiteY122" fmla="*/ 986972 h 2017486"/>
                <a:gd name="connsiteX123" fmla="*/ 667657 w 1618411"/>
                <a:gd name="connsiteY123" fmla="*/ 957943 h 2017486"/>
                <a:gd name="connsiteX124" fmla="*/ 653143 w 1618411"/>
                <a:gd name="connsiteY124" fmla="*/ 914400 h 2017486"/>
                <a:gd name="connsiteX125" fmla="*/ 609600 w 1618411"/>
                <a:gd name="connsiteY125" fmla="*/ 892629 h 2017486"/>
                <a:gd name="connsiteX126" fmla="*/ 529772 w 1618411"/>
                <a:gd name="connsiteY126" fmla="*/ 921658 h 2017486"/>
                <a:gd name="connsiteX127" fmla="*/ 493486 w 1618411"/>
                <a:gd name="connsiteY127" fmla="*/ 928915 h 2017486"/>
                <a:gd name="connsiteX128" fmla="*/ 442686 w 1618411"/>
                <a:gd name="connsiteY128" fmla="*/ 943429 h 2017486"/>
                <a:gd name="connsiteX129" fmla="*/ 406400 w 1618411"/>
                <a:gd name="connsiteY129" fmla="*/ 965200 h 2017486"/>
                <a:gd name="connsiteX130" fmla="*/ 391886 w 1618411"/>
                <a:gd name="connsiteY130" fmla="*/ 979715 h 2017486"/>
                <a:gd name="connsiteX131" fmla="*/ 333829 w 1618411"/>
                <a:gd name="connsiteY131" fmla="*/ 1016000 h 2017486"/>
                <a:gd name="connsiteX132" fmla="*/ 283029 w 1618411"/>
                <a:gd name="connsiteY132" fmla="*/ 1059543 h 2017486"/>
                <a:gd name="connsiteX133" fmla="*/ 239486 w 1618411"/>
                <a:gd name="connsiteY133" fmla="*/ 1088572 h 2017486"/>
                <a:gd name="connsiteX134" fmla="*/ 152400 w 1618411"/>
                <a:gd name="connsiteY134" fmla="*/ 1161143 h 2017486"/>
                <a:gd name="connsiteX135" fmla="*/ 101600 w 1618411"/>
                <a:gd name="connsiteY135" fmla="*/ 1190172 h 2017486"/>
                <a:gd name="connsiteX136" fmla="*/ 29029 w 1618411"/>
                <a:gd name="connsiteY136" fmla="*/ 1168400 h 2017486"/>
                <a:gd name="connsiteX137" fmla="*/ 7257 w 1618411"/>
                <a:gd name="connsiteY137" fmla="*/ 1103086 h 2017486"/>
                <a:gd name="connsiteX138" fmla="*/ 0 w 1618411"/>
                <a:gd name="connsiteY138" fmla="*/ 1081315 h 2017486"/>
                <a:gd name="connsiteX139" fmla="*/ 7257 w 1618411"/>
                <a:gd name="connsiteY139" fmla="*/ 1016000 h 2017486"/>
                <a:gd name="connsiteX140" fmla="*/ 43543 w 1618411"/>
                <a:gd name="connsiteY140" fmla="*/ 979715 h 2017486"/>
                <a:gd name="connsiteX141" fmla="*/ 79829 w 1618411"/>
                <a:gd name="connsiteY141" fmla="*/ 943429 h 2017486"/>
                <a:gd name="connsiteX142" fmla="*/ 108857 w 1618411"/>
                <a:gd name="connsiteY142" fmla="*/ 914400 h 2017486"/>
                <a:gd name="connsiteX143" fmla="*/ 159657 w 1618411"/>
                <a:gd name="connsiteY143" fmla="*/ 878115 h 2017486"/>
                <a:gd name="connsiteX144" fmla="*/ 181429 w 1618411"/>
                <a:gd name="connsiteY144" fmla="*/ 863600 h 2017486"/>
                <a:gd name="connsiteX145" fmla="*/ 239486 w 1618411"/>
                <a:gd name="connsiteY145" fmla="*/ 820058 h 2017486"/>
                <a:gd name="connsiteX146" fmla="*/ 261257 w 1618411"/>
                <a:gd name="connsiteY146" fmla="*/ 805543 h 2017486"/>
                <a:gd name="connsiteX147" fmla="*/ 275772 w 1618411"/>
                <a:gd name="connsiteY147" fmla="*/ 791029 h 2017486"/>
                <a:gd name="connsiteX148" fmla="*/ 319314 w 1618411"/>
                <a:gd name="connsiteY148" fmla="*/ 762000 h 2017486"/>
                <a:gd name="connsiteX149" fmla="*/ 362857 w 1618411"/>
                <a:gd name="connsiteY149" fmla="*/ 732972 h 2017486"/>
                <a:gd name="connsiteX150" fmla="*/ 384629 w 1618411"/>
                <a:gd name="connsiteY150" fmla="*/ 711200 h 2017486"/>
                <a:gd name="connsiteX151" fmla="*/ 529772 w 1618411"/>
                <a:gd name="connsiteY151" fmla="*/ 682172 h 2017486"/>
                <a:gd name="connsiteX152" fmla="*/ 558800 w 1618411"/>
                <a:gd name="connsiteY152" fmla="*/ 674915 h 2017486"/>
                <a:gd name="connsiteX153" fmla="*/ 580572 w 1618411"/>
                <a:gd name="connsiteY153" fmla="*/ 667658 h 2017486"/>
                <a:gd name="connsiteX154" fmla="*/ 616857 w 1618411"/>
                <a:gd name="connsiteY154" fmla="*/ 660400 h 2017486"/>
                <a:gd name="connsiteX155" fmla="*/ 645886 w 1618411"/>
                <a:gd name="connsiteY155" fmla="*/ 638629 h 2017486"/>
                <a:gd name="connsiteX156" fmla="*/ 667657 w 1618411"/>
                <a:gd name="connsiteY156" fmla="*/ 631372 h 2017486"/>
                <a:gd name="connsiteX157" fmla="*/ 682172 w 1618411"/>
                <a:gd name="connsiteY157" fmla="*/ 616858 h 2017486"/>
                <a:gd name="connsiteX158" fmla="*/ 740229 w 1618411"/>
                <a:gd name="connsiteY158" fmla="*/ 573315 h 2017486"/>
                <a:gd name="connsiteX159" fmla="*/ 747486 w 1618411"/>
                <a:gd name="connsiteY159" fmla="*/ 551543 h 2017486"/>
                <a:gd name="connsiteX160" fmla="*/ 740229 w 1618411"/>
                <a:gd name="connsiteY160" fmla="*/ 449943 h 2017486"/>
                <a:gd name="connsiteX161" fmla="*/ 703943 w 1618411"/>
                <a:gd name="connsiteY161" fmla="*/ 413658 h 2017486"/>
                <a:gd name="connsiteX162" fmla="*/ 689429 w 1618411"/>
                <a:gd name="connsiteY162" fmla="*/ 399143 h 2017486"/>
                <a:gd name="connsiteX163" fmla="*/ 645886 w 1618411"/>
                <a:gd name="connsiteY163" fmla="*/ 413658 h 201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618411" h="2017486">
                  <a:moveTo>
                    <a:pt x="645886" y="413658"/>
                  </a:moveTo>
                  <a:cubicBezTo>
                    <a:pt x="637419" y="406401"/>
                    <a:pt x="643654" y="374445"/>
                    <a:pt x="638629" y="355600"/>
                  </a:cubicBezTo>
                  <a:cubicBezTo>
                    <a:pt x="633882" y="337799"/>
                    <a:pt x="617825" y="323198"/>
                    <a:pt x="616857" y="304800"/>
                  </a:cubicBezTo>
                  <a:cubicBezTo>
                    <a:pt x="614423" y="258565"/>
                    <a:pt x="572430" y="107029"/>
                    <a:pt x="645886" y="58058"/>
                  </a:cubicBezTo>
                  <a:cubicBezTo>
                    <a:pt x="652251" y="53815"/>
                    <a:pt x="660400" y="53219"/>
                    <a:pt x="667657" y="50800"/>
                  </a:cubicBezTo>
                  <a:cubicBezTo>
                    <a:pt x="681157" y="37301"/>
                    <a:pt x="685635" y="30926"/>
                    <a:pt x="703943" y="21772"/>
                  </a:cubicBezTo>
                  <a:cubicBezTo>
                    <a:pt x="726496" y="10496"/>
                    <a:pt x="763304" y="9987"/>
                    <a:pt x="783772" y="7258"/>
                  </a:cubicBezTo>
                  <a:lnTo>
                    <a:pt x="834572" y="0"/>
                  </a:lnTo>
                  <a:cubicBezTo>
                    <a:pt x="858762" y="2419"/>
                    <a:pt x="883767" y="579"/>
                    <a:pt x="907143" y="7258"/>
                  </a:cubicBezTo>
                  <a:cubicBezTo>
                    <a:pt x="918773" y="10581"/>
                    <a:pt x="925354" y="23620"/>
                    <a:pt x="936172" y="29029"/>
                  </a:cubicBezTo>
                  <a:cubicBezTo>
                    <a:pt x="945093" y="33489"/>
                    <a:pt x="955524" y="33867"/>
                    <a:pt x="965200" y="36286"/>
                  </a:cubicBezTo>
                  <a:cubicBezTo>
                    <a:pt x="997279" y="84407"/>
                    <a:pt x="959576" y="30934"/>
                    <a:pt x="1001486" y="79829"/>
                  </a:cubicBezTo>
                  <a:cubicBezTo>
                    <a:pt x="1021798" y="103526"/>
                    <a:pt x="1021373" y="107671"/>
                    <a:pt x="1037772" y="130629"/>
                  </a:cubicBezTo>
                  <a:cubicBezTo>
                    <a:pt x="1044802" y="140471"/>
                    <a:pt x="1052286" y="149982"/>
                    <a:pt x="1059543" y="159658"/>
                  </a:cubicBezTo>
                  <a:cubicBezTo>
                    <a:pt x="1061962" y="174172"/>
                    <a:pt x="1063914" y="188772"/>
                    <a:pt x="1066800" y="203200"/>
                  </a:cubicBezTo>
                  <a:cubicBezTo>
                    <a:pt x="1071357" y="225983"/>
                    <a:pt x="1074397" y="233248"/>
                    <a:pt x="1081314" y="254000"/>
                  </a:cubicBezTo>
                  <a:cubicBezTo>
                    <a:pt x="1078895" y="270933"/>
                    <a:pt x="1077412" y="288027"/>
                    <a:pt x="1074057" y="304800"/>
                  </a:cubicBezTo>
                  <a:cubicBezTo>
                    <a:pt x="1072557" y="312301"/>
                    <a:pt x="1071579" y="320598"/>
                    <a:pt x="1066800" y="326572"/>
                  </a:cubicBezTo>
                  <a:cubicBezTo>
                    <a:pt x="1061352" y="333383"/>
                    <a:pt x="1051593" y="335343"/>
                    <a:pt x="1045029" y="341086"/>
                  </a:cubicBezTo>
                  <a:cubicBezTo>
                    <a:pt x="993712" y="385988"/>
                    <a:pt x="1029273" y="370529"/>
                    <a:pt x="986972" y="384629"/>
                  </a:cubicBezTo>
                  <a:cubicBezTo>
                    <a:pt x="982134" y="391886"/>
                    <a:pt x="979157" y="400816"/>
                    <a:pt x="972457" y="406400"/>
                  </a:cubicBezTo>
                  <a:cubicBezTo>
                    <a:pt x="964146" y="413326"/>
                    <a:pt x="952430" y="414914"/>
                    <a:pt x="943429" y="420915"/>
                  </a:cubicBezTo>
                  <a:cubicBezTo>
                    <a:pt x="937736" y="424710"/>
                    <a:pt x="933752" y="430591"/>
                    <a:pt x="928914" y="435429"/>
                  </a:cubicBezTo>
                  <a:cubicBezTo>
                    <a:pt x="936790" y="655943"/>
                    <a:pt x="868863" y="632624"/>
                    <a:pt x="1001486" y="645886"/>
                  </a:cubicBezTo>
                  <a:lnTo>
                    <a:pt x="1081314" y="653143"/>
                  </a:lnTo>
                  <a:cubicBezTo>
                    <a:pt x="1093409" y="655562"/>
                    <a:pt x="1105433" y="658372"/>
                    <a:pt x="1117600" y="660400"/>
                  </a:cubicBezTo>
                  <a:cubicBezTo>
                    <a:pt x="1134473" y="663212"/>
                    <a:pt x="1152051" y="662628"/>
                    <a:pt x="1168400" y="667658"/>
                  </a:cubicBezTo>
                  <a:cubicBezTo>
                    <a:pt x="1272825" y="699789"/>
                    <a:pt x="1171074" y="681026"/>
                    <a:pt x="1233714" y="696686"/>
                  </a:cubicBezTo>
                  <a:cubicBezTo>
                    <a:pt x="1245681" y="699678"/>
                    <a:pt x="1258100" y="700697"/>
                    <a:pt x="1270000" y="703943"/>
                  </a:cubicBezTo>
                  <a:cubicBezTo>
                    <a:pt x="1284760" y="707969"/>
                    <a:pt x="1313543" y="718458"/>
                    <a:pt x="1313543" y="718458"/>
                  </a:cubicBezTo>
                  <a:cubicBezTo>
                    <a:pt x="1397807" y="781654"/>
                    <a:pt x="1283914" y="694099"/>
                    <a:pt x="1371600" y="769258"/>
                  </a:cubicBezTo>
                  <a:cubicBezTo>
                    <a:pt x="1390621" y="785562"/>
                    <a:pt x="1405571" y="788652"/>
                    <a:pt x="1429657" y="798286"/>
                  </a:cubicBezTo>
                  <a:cubicBezTo>
                    <a:pt x="1434495" y="803124"/>
                    <a:pt x="1438305" y="809280"/>
                    <a:pt x="1444172" y="812800"/>
                  </a:cubicBezTo>
                  <a:cubicBezTo>
                    <a:pt x="1450731" y="816736"/>
                    <a:pt x="1460066" y="815161"/>
                    <a:pt x="1465943" y="820058"/>
                  </a:cubicBezTo>
                  <a:cubicBezTo>
                    <a:pt x="1477377" y="829587"/>
                    <a:pt x="1487331" y="854661"/>
                    <a:pt x="1502229" y="863600"/>
                  </a:cubicBezTo>
                  <a:cubicBezTo>
                    <a:pt x="1508788" y="867536"/>
                    <a:pt x="1516743" y="868439"/>
                    <a:pt x="1524000" y="870858"/>
                  </a:cubicBezTo>
                  <a:cubicBezTo>
                    <a:pt x="1526419" y="878115"/>
                    <a:pt x="1526478" y="886656"/>
                    <a:pt x="1531257" y="892629"/>
                  </a:cubicBezTo>
                  <a:cubicBezTo>
                    <a:pt x="1536706" y="899440"/>
                    <a:pt x="1545932" y="902073"/>
                    <a:pt x="1553029" y="907143"/>
                  </a:cubicBezTo>
                  <a:cubicBezTo>
                    <a:pt x="1562871" y="914173"/>
                    <a:pt x="1572381" y="921658"/>
                    <a:pt x="1582057" y="928915"/>
                  </a:cubicBezTo>
                  <a:cubicBezTo>
                    <a:pt x="1584476" y="936172"/>
                    <a:pt x="1585260" y="944199"/>
                    <a:pt x="1589314" y="950686"/>
                  </a:cubicBezTo>
                  <a:cubicBezTo>
                    <a:pt x="1597524" y="963821"/>
                    <a:pt x="1616152" y="971638"/>
                    <a:pt x="1618343" y="986972"/>
                  </a:cubicBezTo>
                  <a:cubicBezTo>
                    <a:pt x="1619577" y="995606"/>
                    <a:pt x="1603829" y="996648"/>
                    <a:pt x="1596572" y="1001486"/>
                  </a:cubicBezTo>
                  <a:cubicBezTo>
                    <a:pt x="1594990" y="1001373"/>
                    <a:pt x="1495607" y="1000156"/>
                    <a:pt x="1465943" y="986972"/>
                  </a:cubicBezTo>
                  <a:cubicBezTo>
                    <a:pt x="1453053" y="981243"/>
                    <a:pt x="1442273" y="971508"/>
                    <a:pt x="1429657" y="965200"/>
                  </a:cubicBezTo>
                  <a:cubicBezTo>
                    <a:pt x="1394695" y="947719"/>
                    <a:pt x="1389295" y="950007"/>
                    <a:pt x="1349829" y="943429"/>
                  </a:cubicBezTo>
                  <a:cubicBezTo>
                    <a:pt x="1283796" y="917017"/>
                    <a:pt x="1344644" y="938039"/>
                    <a:pt x="1262743" y="921658"/>
                  </a:cubicBezTo>
                  <a:cubicBezTo>
                    <a:pt x="1255242" y="920158"/>
                    <a:pt x="1248393" y="916255"/>
                    <a:pt x="1240972" y="914400"/>
                  </a:cubicBezTo>
                  <a:cubicBezTo>
                    <a:pt x="1229005" y="911408"/>
                    <a:pt x="1216653" y="910135"/>
                    <a:pt x="1204686" y="907143"/>
                  </a:cubicBezTo>
                  <a:cubicBezTo>
                    <a:pt x="1197265" y="905288"/>
                    <a:pt x="1190415" y="901386"/>
                    <a:pt x="1182914" y="899886"/>
                  </a:cubicBezTo>
                  <a:cubicBezTo>
                    <a:pt x="1166141" y="896531"/>
                    <a:pt x="1149047" y="895048"/>
                    <a:pt x="1132114" y="892629"/>
                  </a:cubicBezTo>
                  <a:cubicBezTo>
                    <a:pt x="1104945" y="883573"/>
                    <a:pt x="1084524" y="875184"/>
                    <a:pt x="1052286" y="878115"/>
                  </a:cubicBezTo>
                  <a:cubicBezTo>
                    <a:pt x="1043600" y="878905"/>
                    <a:pt x="1037771" y="887791"/>
                    <a:pt x="1030514" y="892629"/>
                  </a:cubicBezTo>
                  <a:cubicBezTo>
                    <a:pt x="1028095" y="909562"/>
                    <a:pt x="1026317" y="926600"/>
                    <a:pt x="1023257" y="943429"/>
                  </a:cubicBezTo>
                  <a:cubicBezTo>
                    <a:pt x="1021473" y="953242"/>
                    <a:pt x="1018164" y="962721"/>
                    <a:pt x="1016000" y="972458"/>
                  </a:cubicBezTo>
                  <a:cubicBezTo>
                    <a:pt x="1013324" y="984499"/>
                    <a:pt x="1011162" y="996648"/>
                    <a:pt x="1008743" y="1008743"/>
                  </a:cubicBezTo>
                  <a:cubicBezTo>
                    <a:pt x="1006324" y="1088572"/>
                    <a:pt x="1005112" y="1168446"/>
                    <a:pt x="1001486" y="1248229"/>
                  </a:cubicBezTo>
                  <a:cubicBezTo>
                    <a:pt x="997855" y="1328122"/>
                    <a:pt x="986972" y="1487715"/>
                    <a:pt x="986972" y="1487715"/>
                  </a:cubicBezTo>
                  <a:cubicBezTo>
                    <a:pt x="989391" y="1502229"/>
                    <a:pt x="986929" y="1518482"/>
                    <a:pt x="994229" y="1531258"/>
                  </a:cubicBezTo>
                  <a:cubicBezTo>
                    <a:pt x="998024" y="1537900"/>
                    <a:pt x="1008969" y="1535502"/>
                    <a:pt x="1016000" y="1538515"/>
                  </a:cubicBezTo>
                  <a:cubicBezTo>
                    <a:pt x="1059861" y="1557312"/>
                    <a:pt x="1030360" y="1546720"/>
                    <a:pt x="1066800" y="1567543"/>
                  </a:cubicBezTo>
                  <a:cubicBezTo>
                    <a:pt x="1076193" y="1572911"/>
                    <a:pt x="1086552" y="1576492"/>
                    <a:pt x="1095829" y="1582058"/>
                  </a:cubicBezTo>
                  <a:cubicBezTo>
                    <a:pt x="1110787" y="1591033"/>
                    <a:pt x="1122823" y="1605570"/>
                    <a:pt x="1139372" y="1611086"/>
                  </a:cubicBezTo>
                  <a:cubicBezTo>
                    <a:pt x="1175570" y="1623152"/>
                    <a:pt x="1194007" y="1628157"/>
                    <a:pt x="1233714" y="1654629"/>
                  </a:cubicBezTo>
                  <a:cubicBezTo>
                    <a:pt x="1248228" y="1664305"/>
                    <a:pt x="1261898" y="1675388"/>
                    <a:pt x="1277257" y="1683658"/>
                  </a:cubicBezTo>
                  <a:cubicBezTo>
                    <a:pt x="1320307" y="1706839"/>
                    <a:pt x="1316717" y="1700269"/>
                    <a:pt x="1349829" y="1712686"/>
                  </a:cubicBezTo>
                  <a:cubicBezTo>
                    <a:pt x="1362026" y="1717260"/>
                    <a:pt x="1374019" y="1722362"/>
                    <a:pt x="1386114" y="1727200"/>
                  </a:cubicBezTo>
                  <a:cubicBezTo>
                    <a:pt x="1400628" y="1741714"/>
                    <a:pt x="1412578" y="1759357"/>
                    <a:pt x="1429657" y="1770743"/>
                  </a:cubicBezTo>
                  <a:cubicBezTo>
                    <a:pt x="1449872" y="1784220"/>
                    <a:pt x="1465567" y="1792628"/>
                    <a:pt x="1480457" y="1814286"/>
                  </a:cubicBezTo>
                  <a:cubicBezTo>
                    <a:pt x="1499496" y="1841979"/>
                    <a:pt x="1520630" y="1869490"/>
                    <a:pt x="1531257" y="1901372"/>
                  </a:cubicBezTo>
                  <a:cubicBezTo>
                    <a:pt x="1541272" y="1931418"/>
                    <a:pt x="1534271" y="1916778"/>
                    <a:pt x="1553029" y="1944915"/>
                  </a:cubicBezTo>
                  <a:cubicBezTo>
                    <a:pt x="1557866" y="1959428"/>
                    <a:pt x="1578429" y="1992087"/>
                    <a:pt x="1560286" y="2010229"/>
                  </a:cubicBezTo>
                  <a:cubicBezTo>
                    <a:pt x="1554877" y="2015638"/>
                    <a:pt x="1545771" y="2015067"/>
                    <a:pt x="1538514" y="2017486"/>
                  </a:cubicBezTo>
                  <a:cubicBezTo>
                    <a:pt x="1494971" y="2015067"/>
                    <a:pt x="1450851" y="2017701"/>
                    <a:pt x="1407886" y="2010229"/>
                  </a:cubicBezTo>
                  <a:cubicBezTo>
                    <a:pt x="1393989" y="2007812"/>
                    <a:pt x="1384216" y="1994766"/>
                    <a:pt x="1371600" y="1988458"/>
                  </a:cubicBezTo>
                  <a:cubicBezTo>
                    <a:pt x="1359948" y="1982632"/>
                    <a:pt x="1347995" y="1976927"/>
                    <a:pt x="1335314" y="1973943"/>
                  </a:cubicBezTo>
                  <a:cubicBezTo>
                    <a:pt x="1306668" y="1967203"/>
                    <a:pt x="1248229" y="1959429"/>
                    <a:pt x="1248229" y="1959429"/>
                  </a:cubicBezTo>
                  <a:cubicBezTo>
                    <a:pt x="1238553" y="1954591"/>
                    <a:pt x="1228593" y="1950282"/>
                    <a:pt x="1219200" y="1944915"/>
                  </a:cubicBezTo>
                  <a:cubicBezTo>
                    <a:pt x="1188850" y="1927572"/>
                    <a:pt x="1202152" y="1927070"/>
                    <a:pt x="1161143" y="1915886"/>
                  </a:cubicBezTo>
                  <a:cubicBezTo>
                    <a:pt x="1146947" y="1912014"/>
                    <a:pt x="1132114" y="1911048"/>
                    <a:pt x="1117600" y="1908629"/>
                  </a:cubicBezTo>
                  <a:cubicBezTo>
                    <a:pt x="1107924" y="1903791"/>
                    <a:pt x="1098029" y="1899369"/>
                    <a:pt x="1088572" y="1894115"/>
                  </a:cubicBezTo>
                  <a:cubicBezTo>
                    <a:pt x="1076242" y="1887265"/>
                    <a:pt x="1064247" y="1879819"/>
                    <a:pt x="1052286" y="1872343"/>
                  </a:cubicBezTo>
                  <a:cubicBezTo>
                    <a:pt x="1044890" y="1867720"/>
                    <a:pt x="1038315" y="1861730"/>
                    <a:pt x="1030514" y="1857829"/>
                  </a:cubicBezTo>
                  <a:cubicBezTo>
                    <a:pt x="1023672" y="1854408"/>
                    <a:pt x="1016000" y="1852991"/>
                    <a:pt x="1008743" y="1850572"/>
                  </a:cubicBezTo>
                  <a:cubicBezTo>
                    <a:pt x="999067" y="1843315"/>
                    <a:pt x="990532" y="1834209"/>
                    <a:pt x="979714" y="1828800"/>
                  </a:cubicBezTo>
                  <a:cubicBezTo>
                    <a:pt x="885975" y="1781929"/>
                    <a:pt x="1008175" y="1859867"/>
                    <a:pt x="928914" y="1807029"/>
                  </a:cubicBezTo>
                  <a:cubicBezTo>
                    <a:pt x="924076" y="1799772"/>
                    <a:pt x="918300" y="1793059"/>
                    <a:pt x="914400" y="1785258"/>
                  </a:cubicBezTo>
                  <a:cubicBezTo>
                    <a:pt x="910979" y="1778416"/>
                    <a:pt x="910858" y="1770173"/>
                    <a:pt x="907143" y="1763486"/>
                  </a:cubicBezTo>
                  <a:cubicBezTo>
                    <a:pt x="898671" y="1748237"/>
                    <a:pt x="887790" y="1734457"/>
                    <a:pt x="878114" y="1719943"/>
                  </a:cubicBezTo>
                  <a:cubicBezTo>
                    <a:pt x="873276" y="1712686"/>
                    <a:pt x="870857" y="1703010"/>
                    <a:pt x="863600" y="1698172"/>
                  </a:cubicBezTo>
                  <a:lnTo>
                    <a:pt x="841829" y="1683658"/>
                  </a:lnTo>
                  <a:cubicBezTo>
                    <a:pt x="839410" y="1676401"/>
                    <a:pt x="838508" y="1668446"/>
                    <a:pt x="834572" y="1661886"/>
                  </a:cubicBezTo>
                  <a:cubicBezTo>
                    <a:pt x="827679" y="1650398"/>
                    <a:pt x="808172" y="1639449"/>
                    <a:pt x="798286" y="1632858"/>
                  </a:cubicBezTo>
                  <a:cubicBezTo>
                    <a:pt x="646729" y="1731369"/>
                    <a:pt x="707884" y="1708950"/>
                    <a:pt x="631372" y="1734458"/>
                  </a:cubicBezTo>
                  <a:cubicBezTo>
                    <a:pt x="530272" y="1815336"/>
                    <a:pt x="646833" y="1730354"/>
                    <a:pt x="566057" y="1770743"/>
                  </a:cubicBezTo>
                  <a:cubicBezTo>
                    <a:pt x="559937" y="1773803"/>
                    <a:pt x="557236" y="1781463"/>
                    <a:pt x="551543" y="1785258"/>
                  </a:cubicBezTo>
                  <a:cubicBezTo>
                    <a:pt x="526018" y="1802275"/>
                    <a:pt x="508471" y="1802487"/>
                    <a:pt x="478972" y="1814286"/>
                  </a:cubicBezTo>
                  <a:cubicBezTo>
                    <a:pt x="468927" y="1818304"/>
                    <a:pt x="460206" y="1825379"/>
                    <a:pt x="449943" y="1828800"/>
                  </a:cubicBezTo>
                  <a:cubicBezTo>
                    <a:pt x="438241" y="1832701"/>
                    <a:pt x="425676" y="1833284"/>
                    <a:pt x="413657" y="1836058"/>
                  </a:cubicBezTo>
                  <a:cubicBezTo>
                    <a:pt x="394220" y="1840544"/>
                    <a:pt x="355600" y="1850572"/>
                    <a:pt x="355600" y="1850572"/>
                  </a:cubicBezTo>
                  <a:cubicBezTo>
                    <a:pt x="348343" y="1855410"/>
                    <a:pt x="341996" y="1862024"/>
                    <a:pt x="333829" y="1865086"/>
                  </a:cubicBezTo>
                  <a:cubicBezTo>
                    <a:pt x="322279" y="1869417"/>
                    <a:pt x="309510" y="1869351"/>
                    <a:pt x="297543" y="1872343"/>
                  </a:cubicBezTo>
                  <a:cubicBezTo>
                    <a:pt x="290122" y="1874198"/>
                    <a:pt x="283127" y="1877498"/>
                    <a:pt x="275772" y="1879600"/>
                  </a:cubicBezTo>
                  <a:cubicBezTo>
                    <a:pt x="266182" y="1882340"/>
                    <a:pt x="256419" y="1884439"/>
                    <a:pt x="246743" y="1886858"/>
                  </a:cubicBezTo>
                  <a:cubicBezTo>
                    <a:pt x="227391" y="1879601"/>
                    <a:pt x="203301" y="1879701"/>
                    <a:pt x="188686" y="1865086"/>
                  </a:cubicBezTo>
                  <a:cubicBezTo>
                    <a:pt x="178281" y="1854681"/>
                    <a:pt x="181429" y="1836258"/>
                    <a:pt x="181429" y="1821543"/>
                  </a:cubicBezTo>
                  <a:cubicBezTo>
                    <a:pt x="181429" y="1763804"/>
                    <a:pt x="169928" y="1746561"/>
                    <a:pt x="203200" y="1719943"/>
                  </a:cubicBezTo>
                  <a:cubicBezTo>
                    <a:pt x="210011" y="1714494"/>
                    <a:pt x="217715" y="1710267"/>
                    <a:pt x="224972" y="1705429"/>
                  </a:cubicBezTo>
                  <a:cubicBezTo>
                    <a:pt x="231563" y="1695543"/>
                    <a:pt x="242512" y="1676036"/>
                    <a:pt x="254000" y="1669143"/>
                  </a:cubicBezTo>
                  <a:cubicBezTo>
                    <a:pt x="260560" y="1665207"/>
                    <a:pt x="268445" y="1664084"/>
                    <a:pt x="275772" y="1661886"/>
                  </a:cubicBezTo>
                  <a:cubicBezTo>
                    <a:pt x="318908" y="1648946"/>
                    <a:pt x="319259" y="1649200"/>
                    <a:pt x="355600" y="1640115"/>
                  </a:cubicBezTo>
                  <a:cubicBezTo>
                    <a:pt x="415199" y="1604355"/>
                    <a:pt x="366917" y="1627792"/>
                    <a:pt x="428172" y="1611086"/>
                  </a:cubicBezTo>
                  <a:cubicBezTo>
                    <a:pt x="442932" y="1607061"/>
                    <a:pt x="471714" y="1596572"/>
                    <a:pt x="471714" y="1596572"/>
                  </a:cubicBezTo>
                  <a:cubicBezTo>
                    <a:pt x="486228" y="1586896"/>
                    <a:pt x="499655" y="1575344"/>
                    <a:pt x="515257" y="1567543"/>
                  </a:cubicBezTo>
                  <a:cubicBezTo>
                    <a:pt x="565904" y="1542219"/>
                    <a:pt x="523300" y="1581496"/>
                    <a:pt x="573314" y="1545772"/>
                  </a:cubicBezTo>
                  <a:cubicBezTo>
                    <a:pt x="581666" y="1539806"/>
                    <a:pt x="587201" y="1530570"/>
                    <a:pt x="595086" y="1524000"/>
                  </a:cubicBezTo>
                  <a:cubicBezTo>
                    <a:pt x="601786" y="1518416"/>
                    <a:pt x="610046" y="1514934"/>
                    <a:pt x="616857" y="1509486"/>
                  </a:cubicBezTo>
                  <a:cubicBezTo>
                    <a:pt x="628482" y="1500186"/>
                    <a:pt x="647495" y="1476110"/>
                    <a:pt x="653143" y="1465943"/>
                  </a:cubicBezTo>
                  <a:cubicBezTo>
                    <a:pt x="685120" y="1408383"/>
                    <a:pt x="650608" y="1446707"/>
                    <a:pt x="682172" y="1415143"/>
                  </a:cubicBezTo>
                  <a:cubicBezTo>
                    <a:pt x="684591" y="1400629"/>
                    <a:pt x="686797" y="1386077"/>
                    <a:pt x="689429" y="1371600"/>
                  </a:cubicBezTo>
                  <a:cubicBezTo>
                    <a:pt x="691635" y="1359464"/>
                    <a:pt x="696686" y="1347650"/>
                    <a:pt x="696686" y="1335315"/>
                  </a:cubicBezTo>
                  <a:cubicBezTo>
                    <a:pt x="696686" y="1260285"/>
                    <a:pt x="692760" y="1185299"/>
                    <a:pt x="689429" y="1110343"/>
                  </a:cubicBezTo>
                  <a:cubicBezTo>
                    <a:pt x="687922" y="1076424"/>
                    <a:pt x="686139" y="1042463"/>
                    <a:pt x="682172" y="1008743"/>
                  </a:cubicBezTo>
                  <a:cubicBezTo>
                    <a:pt x="681278" y="1001146"/>
                    <a:pt x="677016" y="994327"/>
                    <a:pt x="674914" y="986972"/>
                  </a:cubicBezTo>
                  <a:cubicBezTo>
                    <a:pt x="672174" y="977382"/>
                    <a:pt x="670523" y="967496"/>
                    <a:pt x="667657" y="957943"/>
                  </a:cubicBezTo>
                  <a:cubicBezTo>
                    <a:pt x="663261" y="943289"/>
                    <a:pt x="665873" y="922887"/>
                    <a:pt x="653143" y="914400"/>
                  </a:cubicBezTo>
                  <a:cubicBezTo>
                    <a:pt x="625007" y="895643"/>
                    <a:pt x="639646" y="902644"/>
                    <a:pt x="609600" y="892629"/>
                  </a:cubicBezTo>
                  <a:cubicBezTo>
                    <a:pt x="485625" y="910339"/>
                    <a:pt x="615760" y="883440"/>
                    <a:pt x="529772" y="921658"/>
                  </a:cubicBezTo>
                  <a:cubicBezTo>
                    <a:pt x="518500" y="926668"/>
                    <a:pt x="505453" y="925923"/>
                    <a:pt x="493486" y="928915"/>
                  </a:cubicBezTo>
                  <a:cubicBezTo>
                    <a:pt x="476401" y="933186"/>
                    <a:pt x="459619" y="938591"/>
                    <a:pt x="442686" y="943429"/>
                  </a:cubicBezTo>
                  <a:cubicBezTo>
                    <a:pt x="430591" y="950686"/>
                    <a:pt x="417878" y="957001"/>
                    <a:pt x="406400" y="965200"/>
                  </a:cubicBezTo>
                  <a:cubicBezTo>
                    <a:pt x="400832" y="969177"/>
                    <a:pt x="397491" y="975791"/>
                    <a:pt x="391886" y="979715"/>
                  </a:cubicBezTo>
                  <a:cubicBezTo>
                    <a:pt x="373190" y="992802"/>
                    <a:pt x="352232" y="1002504"/>
                    <a:pt x="333829" y="1016000"/>
                  </a:cubicBezTo>
                  <a:cubicBezTo>
                    <a:pt x="315844" y="1029189"/>
                    <a:pt x="300706" y="1045945"/>
                    <a:pt x="283029" y="1059543"/>
                  </a:cubicBezTo>
                  <a:cubicBezTo>
                    <a:pt x="269202" y="1070179"/>
                    <a:pt x="253256" y="1077862"/>
                    <a:pt x="239486" y="1088572"/>
                  </a:cubicBezTo>
                  <a:cubicBezTo>
                    <a:pt x="209659" y="1111771"/>
                    <a:pt x="186197" y="1144243"/>
                    <a:pt x="152400" y="1161143"/>
                  </a:cubicBezTo>
                  <a:cubicBezTo>
                    <a:pt x="115571" y="1179559"/>
                    <a:pt x="132373" y="1169657"/>
                    <a:pt x="101600" y="1190172"/>
                  </a:cubicBezTo>
                  <a:cubicBezTo>
                    <a:pt x="77410" y="1182915"/>
                    <a:pt x="47587" y="1185530"/>
                    <a:pt x="29029" y="1168400"/>
                  </a:cubicBezTo>
                  <a:cubicBezTo>
                    <a:pt x="12166" y="1152834"/>
                    <a:pt x="14514" y="1124857"/>
                    <a:pt x="7257" y="1103086"/>
                  </a:cubicBezTo>
                  <a:lnTo>
                    <a:pt x="0" y="1081315"/>
                  </a:lnTo>
                  <a:cubicBezTo>
                    <a:pt x="2419" y="1059543"/>
                    <a:pt x="1944" y="1037252"/>
                    <a:pt x="7257" y="1016000"/>
                  </a:cubicBezTo>
                  <a:cubicBezTo>
                    <a:pt x="13062" y="992779"/>
                    <a:pt x="28062" y="993261"/>
                    <a:pt x="43543" y="979715"/>
                  </a:cubicBezTo>
                  <a:cubicBezTo>
                    <a:pt x="56416" y="968451"/>
                    <a:pt x="67734" y="955524"/>
                    <a:pt x="79829" y="943429"/>
                  </a:cubicBezTo>
                  <a:cubicBezTo>
                    <a:pt x="89505" y="933753"/>
                    <a:pt x="97471" y="921990"/>
                    <a:pt x="108857" y="914400"/>
                  </a:cubicBezTo>
                  <a:cubicBezTo>
                    <a:pt x="160149" y="880207"/>
                    <a:pt x="96672" y="923105"/>
                    <a:pt x="159657" y="878115"/>
                  </a:cubicBezTo>
                  <a:cubicBezTo>
                    <a:pt x="166755" y="873045"/>
                    <a:pt x="174375" y="868730"/>
                    <a:pt x="181429" y="863600"/>
                  </a:cubicBezTo>
                  <a:cubicBezTo>
                    <a:pt x="200993" y="849372"/>
                    <a:pt x="219359" y="833477"/>
                    <a:pt x="239486" y="820058"/>
                  </a:cubicBezTo>
                  <a:cubicBezTo>
                    <a:pt x="246743" y="815220"/>
                    <a:pt x="254446" y="810992"/>
                    <a:pt x="261257" y="805543"/>
                  </a:cubicBezTo>
                  <a:cubicBezTo>
                    <a:pt x="266600" y="801269"/>
                    <a:pt x="270298" y="795134"/>
                    <a:pt x="275772" y="791029"/>
                  </a:cubicBezTo>
                  <a:cubicBezTo>
                    <a:pt x="289727" y="780563"/>
                    <a:pt x="304800" y="771676"/>
                    <a:pt x="319314" y="762000"/>
                  </a:cubicBezTo>
                  <a:lnTo>
                    <a:pt x="362857" y="732972"/>
                  </a:lnTo>
                  <a:cubicBezTo>
                    <a:pt x="370114" y="725715"/>
                    <a:pt x="375449" y="715790"/>
                    <a:pt x="384629" y="711200"/>
                  </a:cubicBezTo>
                  <a:cubicBezTo>
                    <a:pt x="438354" y="684338"/>
                    <a:pt x="470094" y="687597"/>
                    <a:pt x="529772" y="682172"/>
                  </a:cubicBezTo>
                  <a:cubicBezTo>
                    <a:pt x="539448" y="679753"/>
                    <a:pt x="549210" y="677655"/>
                    <a:pt x="558800" y="674915"/>
                  </a:cubicBezTo>
                  <a:cubicBezTo>
                    <a:pt x="566156" y="672813"/>
                    <a:pt x="573151" y="669513"/>
                    <a:pt x="580572" y="667658"/>
                  </a:cubicBezTo>
                  <a:cubicBezTo>
                    <a:pt x="592538" y="664666"/>
                    <a:pt x="604762" y="662819"/>
                    <a:pt x="616857" y="660400"/>
                  </a:cubicBezTo>
                  <a:cubicBezTo>
                    <a:pt x="626533" y="653143"/>
                    <a:pt x="635384" y="644630"/>
                    <a:pt x="645886" y="638629"/>
                  </a:cubicBezTo>
                  <a:cubicBezTo>
                    <a:pt x="652528" y="634834"/>
                    <a:pt x="661098" y="635308"/>
                    <a:pt x="667657" y="631372"/>
                  </a:cubicBezTo>
                  <a:cubicBezTo>
                    <a:pt x="673524" y="627852"/>
                    <a:pt x="676698" y="620963"/>
                    <a:pt x="682172" y="616858"/>
                  </a:cubicBezTo>
                  <a:cubicBezTo>
                    <a:pt x="747820" y="567622"/>
                    <a:pt x="706941" y="606601"/>
                    <a:pt x="740229" y="573315"/>
                  </a:cubicBezTo>
                  <a:cubicBezTo>
                    <a:pt x="742648" y="566058"/>
                    <a:pt x="747486" y="559193"/>
                    <a:pt x="747486" y="551543"/>
                  </a:cubicBezTo>
                  <a:cubicBezTo>
                    <a:pt x="747486" y="517590"/>
                    <a:pt x="750453" y="482320"/>
                    <a:pt x="740229" y="449943"/>
                  </a:cubicBezTo>
                  <a:cubicBezTo>
                    <a:pt x="735078" y="433632"/>
                    <a:pt x="716038" y="425753"/>
                    <a:pt x="703943" y="413658"/>
                  </a:cubicBezTo>
                  <a:cubicBezTo>
                    <a:pt x="699105" y="408820"/>
                    <a:pt x="695920" y="401307"/>
                    <a:pt x="689429" y="399143"/>
                  </a:cubicBezTo>
                  <a:cubicBezTo>
                    <a:pt x="640755" y="382919"/>
                    <a:pt x="654353" y="420915"/>
                    <a:pt x="645886" y="413658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E0BAABD5-200A-4E64-827C-86DA8D0024C3}"/>
                </a:ext>
              </a:extLst>
            </p:cNvPr>
            <p:cNvSpPr/>
            <p:nvPr/>
          </p:nvSpPr>
          <p:spPr>
            <a:xfrm>
              <a:off x="3190476" y="82715"/>
              <a:ext cx="1618411" cy="2017486"/>
            </a:xfrm>
            <a:custGeom>
              <a:avLst/>
              <a:gdLst>
                <a:gd name="connsiteX0" fmla="*/ 645886 w 1618411"/>
                <a:gd name="connsiteY0" fmla="*/ 413658 h 2017486"/>
                <a:gd name="connsiteX1" fmla="*/ 638629 w 1618411"/>
                <a:gd name="connsiteY1" fmla="*/ 355600 h 2017486"/>
                <a:gd name="connsiteX2" fmla="*/ 616857 w 1618411"/>
                <a:gd name="connsiteY2" fmla="*/ 304800 h 2017486"/>
                <a:gd name="connsiteX3" fmla="*/ 645886 w 1618411"/>
                <a:gd name="connsiteY3" fmla="*/ 58058 h 2017486"/>
                <a:gd name="connsiteX4" fmla="*/ 667657 w 1618411"/>
                <a:gd name="connsiteY4" fmla="*/ 50800 h 2017486"/>
                <a:gd name="connsiteX5" fmla="*/ 703943 w 1618411"/>
                <a:gd name="connsiteY5" fmla="*/ 21772 h 2017486"/>
                <a:gd name="connsiteX6" fmla="*/ 783772 w 1618411"/>
                <a:gd name="connsiteY6" fmla="*/ 7258 h 2017486"/>
                <a:gd name="connsiteX7" fmla="*/ 834572 w 1618411"/>
                <a:gd name="connsiteY7" fmla="*/ 0 h 2017486"/>
                <a:gd name="connsiteX8" fmla="*/ 907143 w 1618411"/>
                <a:gd name="connsiteY8" fmla="*/ 7258 h 2017486"/>
                <a:gd name="connsiteX9" fmla="*/ 936172 w 1618411"/>
                <a:gd name="connsiteY9" fmla="*/ 29029 h 2017486"/>
                <a:gd name="connsiteX10" fmla="*/ 965200 w 1618411"/>
                <a:gd name="connsiteY10" fmla="*/ 36286 h 2017486"/>
                <a:gd name="connsiteX11" fmla="*/ 1001486 w 1618411"/>
                <a:gd name="connsiteY11" fmla="*/ 79829 h 2017486"/>
                <a:gd name="connsiteX12" fmla="*/ 1037772 w 1618411"/>
                <a:gd name="connsiteY12" fmla="*/ 130629 h 2017486"/>
                <a:gd name="connsiteX13" fmla="*/ 1059543 w 1618411"/>
                <a:gd name="connsiteY13" fmla="*/ 159658 h 2017486"/>
                <a:gd name="connsiteX14" fmla="*/ 1066800 w 1618411"/>
                <a:gd name="connsiteY14" fmla="*/ 203200 h 2017486"/>
                <a:gd name="connsiteX15" fmla="*/ 1081314 w 1618411"/>
                <a:gd name="connsiteY15" fmla="*/ 254000 h 2017486"/>
                <a:gd name="connsiteX16" fmla="*/ 1074057 w 1618411"/>
                <a:gd name="connsiteY16" fmla="*/ 304800 h 2017486"/>
                <a:gd name="connsiteX17" fmla="*/ 1066800 w 1618411"/>
                <a:gd name="connsiteY17" fmla="*/ 326572 h 2017486"/>
                <a:gd name="connsiteX18" fmla="*/ 1045029 w 1618411"/>
                <a:gd name="connsiteY18" fmla="*/ 341086 h 2017486"/>
                <a:gd name="connsiteX19" fmla="*/ 986972 w 1618411"/>
                <a:gd name="connsiteY19" fmla="*/ 384629 h 2017486"/>
                <a:gd name="connsiteX20" fmla="*/ 972457 w 1618411"/>
                <a:gd name="connsiteY20" fmla="*/ 406400 h 2017486"/>
                <a:gd name="connsiteX21" fmla="*/ 943429 w 1618411"/>
                <a:gd name="connsiteY21" fmla="*/ 420915 h 2017486"/>
                <a:gd name="connsiteX22" fmla="*/ 928914 w 1618411"/>
                <a:gd name="connsiteY22" fmla="*/ 435429 h 2017486"/>
                <a:gd name="connsiteX23" fmla="*/ 1001486 w 1618411"/>
                <a:gd name="connsiteY23" fmla="*/ 645886 h 2017486"/>
                <a:gd name="connsiteX24" fmla="*/ 1081314 w 1618411"/>
                <a:gd name="connsiteY24" fmla="*/ 653143 h 2017486"/>
                <a:gd name="connsiteX25" fmla="*/ 1117600 w 1618411"/>
                <a:gd name="connsiteY25" fmla="*/ 660400 h 2017486"/>
                <a:gd name="connsiteX26" fmla="*/ 1168400 w 1618411"/>
                <a:gd name="connsiteY26" fmla="*/ 667658 h 2017486"/>
                <a:gd name="connsiteX27" fmla="*/ 1233714 w 1618411"/>
                <a:gd name="connsiteY27" fmla="*/ 696686 h 2017486"/>
                <a:gd name="connsiteX28" fmla="*/ 1270000 w 1618411"/>
                <a:gd name="connsiteY28" fmla="*/ 703943 h 2017486"/>
                <a:gd name="connsiteX29" fmla="*/ 1313543 w 1618411"/>
                <a:gd name="connsiteY29" fmla="*/ 718458 h 2017486"/>
                <a:gd name="connsiteX30" fmla="*/ 1371600 w 1618411"/>
                <a:gd name="connsiteY30" fmla="*/ 769258 h 2017486"/>
                <a:gd name="connsiteX31" fmla="*/ 1429657 w 1618411"/>
                <a:gd name="connsiteY31" fmla="*/ 798286 h 2017486"/>
                <a:gd name="connsiteX32" fmla="*/ 1444172 w 1618411"/>
                <a:gd name="connsiteY32" fmla="*/ 812800 h 2017486"/>
                <a:gd name="connsiteX33" fmla="*/ 1465943 w 1618411"/>
                <a:gd name="connsiteY33" fmla="*/ 820058 h 2017486"/>
                <a:gd name="connsiteX34" fmla="*/ 1502229 w 1618411"/>
                <a:gd name="connsiteY34" fmla="*/ 863600 h 2017486"/>
                <a:gd name="connsiteX35" fmla="*/ 1524000 w 1618411"/>
                <a:gd name="connsiteY35" fmla="*/ 870858 h 2017486"/>
                <a:gd name="connsiteX36" fmla="*/ 1531257 w 1618411"/>
                <a:gd name="connsiteY36" fmla="*/ 892629 h 2017486"/>
                <a:gd name="connsiteX37" fmla="*/ 1553029 w 1618411"/>
                <a:gd name="connsiteY37" fmla="*/ 907143 h 2017486"/>
                <a:gd name="connsiteX38" fmla="*/ 1582057 w 1618411"/>
                <a:gd name="connsiteY38" fmla="*/ 928915 h 2017486"/>
                <a:gd name="connsiteX39" fmla="*/ 1589314 w 1618411"/>
                <a:gd name="connsiteY39" fmla="*/ 950686 h 2017486"/>
                <a:gd name="connsiteX40" fmla="*/ 1618343 w 1618411"/>
                <a:gd name="connsiteY40" fmla="*/ 986972 h 2017486"/>
                <a:gd name="connsiteX41" fmla="*/ 1596572 w 1618411"/>
                <a:gd name="connsiteY41" fmla="*/ 1001486 h 2017486"/>
                <a:gd name="connsiteX42" fmla="*/ 1465943 w 1618411"/>
                <a:gd name="connsiteY42" fmla="*/ 986972 h 2017486"/>
                <a:gd name="connsiteX43" fmla="*/ 1429657 w 1618411"/>
                <a:gd name="connsiteY43" fmla="*/ 965200 h 2017486"/>
                <a:gd name="connsiteX44" fmla="*/ 1349829 w 1618411"/>
                <a:gd name="connsiteY44" fmla="*/ 943429 h 2017486"/>
                <a:gd name="connsiteX45" fmla="*/ 1262743 w 1618411"/>
                <a:gd name="connsiteY45" fmla="*/ 921658 h 2017486"/>
                <a:gd name="connsiteX46" fmla="*/ 1240972 w 1618411"/>
                <a:gd name="connsiteY46" fmla="*/ 914400 h 2017486"/>
                <a:gd name="connsiteX47" fmla="*/ 1204686 w 1618411"/>
                <a:gd name="connsiteY47" fmla="*/ 907143 h 2017486"/>
                <a:gd name="connsiteX48" fmla="*/ 1182914 w 1618411"/>
                <a:gd name="connsiteY48" fmla="*/ 899886 h 2017486"/>
                <a:gd name="connsiteX49" fmla="*/ 1132114 w 1618411"/>
                <a:gd name="connsiteY49" fmla="*/ 892629 h 2017486"/>
                <a:gd name="connsiteX50" fmla="*/ 1052286 w 1618411"/>
                <a:gd name="connsiteY50" fmla="*/ 878115 h 2017486"/>
                <a:gd name="connsiteX51" fmla="*/ 1030514 w 1618411"/>
                <a:gd name="connsiteY51" fmla="*/ 892629 h 2017486"/>
                <a:gd name="connsiteX52" fmla="*/ 1023257 w 1618411"/>
                <a:gd name="connsiteY52" fmla="*/ 943429 h 2017486"/>
                <a:gd name="connsiteX53" fmla="*/ 1016000 w 1618411"/>
                <a:gd name="connsiteY53" fmla="*/ 972458 h 2017486"/>
                <a:gd name="connsiteX54" fmla="*/ 1008743 w 1618411"/>
                <a:gd name="connsiteY54" fmla="*/ 1008743 h 2017486"/>
                <a:gd name="connsiteX55" fmla="*/ 1001486 w 1618411"/>
                <a:gd name="connsiteY55" fmla="*/ 1248229 h 2017486"/>
                <a:gd name="connsiteX56" fmla="*/ 986972 w 1618411"/>
                <a:gd name="connsiteY56" fmla="*/ 1487715 h 2017486"/>
                <a:gd name="connsiteX57" fmla="*/ 994229 w 1618411"/>
                <a:gd name="connsiteY57" fmla="*/ 1531258 h 2017486"/>
                <a:gd name="connsiteX58" fmla="*/ 1016000 w 1618411"/>
                <a:gd name="connsiteY58" fmla="*/ 1538515 h 2017486"/>
                <a:gd name="connsiteX59" fmla="*/ 1066800 w 1618411"/>
                <a:gd name="connsiteY59" fmla="*/ 1567543 h 2017486"/>
                <a:gd name="connsiteX60" fmla="*/ 1095829 w 1618411"/>
                <a:gd name="connsiteY60" fmla="*/ 1582058 h 2017486"/>
                <a:gd name="connsiteX61" fmla="*/ 1139372 w 1618411"/>
                <a:gd name="connsiteY61" fmla="*/ 1611086 h 2017486"/>
                <a:gd name="connsiteX62" fmla="*/ 1233714 w 1618411"/>
                <a:gd name="connsiteY62" fmla="*/ 1654629 h 2017486"/>
                <a:gd name="connsiteX63" fmla="*/ 1277257 w 1618411"/>
                <a:gd name="connsiteY63" fmla="*/ 1683658 h 2017486"/>
                <a:gd name="connsiteX64" fmla="*/ 1349829 w 1618411"/>
                <a:gd name="connsiteY64" fmla="*/ 1712686 h 2017486"/>
                <a:gd name="connsiteX65" fmla="*/ 1386114 w 1618411"/>
                <a:gd name="connsiteY65" fmla="*/ 1727200 h 2017486"/>
                <a:gd name="connsiteX66" fmla="*/ 1429657 w 1618411"/>
                <a:gd name="connsiteY66" fmla="*/ 1770743 h 2017486"/>
                <a:gd name="connsiteX67" fmla="*/ 1480457 w 1618411"/>
                <a:gd name="connsiteY67" fmla="*/ 1814286 h 2017486"/>
                <a:gd name="connsiteX68" fmla="*/ 1531257 w 1618411"/>
                <a:gd name="connsiteY68" fmla="*/ 1901372 h 2017486"/>
                <a:gd name="connsiteX69" fmla="*/ 1553029 w 1618411"/>
                <a:gd name="connsiteY69" fmla="*/ 1944915 h 2017486"/>
                <a:gd name="connsiteX70" fmla="*/ 1560286 w 1618411"/>
                <a:gd name="connsiteY70" fmla="*/ 2010229 h 2017486"/>
                <a:gd name="connsiteX71" fmla="*/ 1538514 w 1618411"/>
                <a:gd name="connsiteY71" fmla="*/ 2017486 h 2017486"/>
                <a:gd name="connsiteX72" fmla="*/ 1407886 w 1618411"/>
                <a:gd name="connsiteY72" fmla="*/ 2010229 h 2017486"/>
                <a:gd name="connsiteX73" fmla="*/ 1371600 w 1618411"/>
                <a:gd name="connsiteY73" fmla="*/ 1988458 h 2017486"/>
                <a:gd name="connsiteX74" fmla="*/ 1335314 w 1618411"/>
                <a:gd name="connsiteY74" fmla="*/ 1973943 h 2017486"/>
                <a:gd name="connsiteX75" fmla="*/ 1248229 w 1618411"/>
                <a:gd name="connsiteY75" fmla="*/ 1959429 h 2017486"/>
                <a:gd name="connsiteX76" fmla="*/ 1219200 w 1618411"/>
                <a:gd name="connsiteY76" fmla="*/ 1944915 h 2017486"/>
                <a:gd name="connsiteX77" fmla="*/ 1161143 w 1618411"/>
                <a:gd name="connsiteY77" fmla="*/ 1915886 h 2017486"/>
                <a:gd name="connsiteX78" fmla="*/ 1117600 w 1618411"/>
                <a:gd name="connsiteY78" fmla="*/ 1908629 h 2017486"/>
                <a:gd name="connsiteX79" fmla="*/ 1088572 w 1618411"/>
                <a:gd name="connsiteY79" fmla="*/ 1894115 h 2017486"/>
                <a:gd name="connsiteX80" fmla="*/ 1052286 w 1618411"/>
                <a:gd name="connsiteY80" fmla="*/ 1872343 h 2017486"/>
                <a:gd name="connsiteX81" fmla="*/ 1030514 w 1618411"/>
                <a:gd name="connsiteY81" fmla="*/ 1857829 h 2017486"/>
                <a:gd name="connsiteX82" fmla="*/ 1008743 w 1618411"/>
                <a:gd name="connsiteY82" fmla="*/ 1850572 h 2017486"/>
                <a:gd name="connsiteX83" fmla="*/ 979714 w 1618411"/>
                <a:gd name="connsiteY83" fmla="*/ 1828800 h 2017486"/>
                <a:gd name="connsiteX84" fmla="*/ 928914 w 1618411"/>
                <a:gd name="connsiteY84" fmla="*/ 1807029 h 2017486"/>
                <a:gd name="connsiteX85" fmla="*/ 914400 w 1618411"/>
                <a:gd name="connsiteY85" fmla="*/ 1785258 h 2017486"/>
                <a:gd name="connsiteX86" fmla="*/ 907143 w 1618411"/>
                <a:gd name="connsiteY86" fmla="*/ 1763486 h 2017486"/>
                <a:gd name="connsiteX87" fmla="*/ 878114 w 1618411"/>
                <a:gd name="connsiteY87" fmla="*/ 1719943 h 2017486"/>
                <a:gd name="connsiteX88" fmla="*/ 863600 w 1618411"/>
                <a:gd name="connsiteY88" fmla="*/ 1698172 h 2017486"/>
                <a:gd name="connsiteX89" fmla="*/ 841829 w 1618411"/>
                <a:gd name="connsiteY89" fmla="*/ 1683658 h 2017486"/>
                <a:gd name="connsiteX90" fmla="*/ 834572 w 1618411"/>
                <a:gd name="connsiteY90" fmla="*/ 1661886 h 2017486"/>
                <a:gd name="connsiteX91" fmla="*/ 798286 w 1618411"/>
                <a:gd name="connsiteY91" fmla="*/ 1632858 h 2017486"/>
                <a:gd name="connsiteX92" fmla="*/ 631372 w 1618411"/>
                <a:gd name="connsiteY92" fmla="*/ 1734458 h 2017486"/>
                <a:gd name="connsiteX93" fmla="*/ 566057 w 1618411"/>
                <a:gd name="connsiteY93" fmla="*/ 1770743 h 2017486"/>
                <a:gd name="connsiteX94" fmla="*/ 551543 w 1618411"/>
                <a:gd name="connsiteY94" fmla="*/ 1785258 h 2017486"/>
                <a:gd name="connsiteX95" fmla="*/ 478972 w 1618411"/>
                <a:gd name="connsiteY95" fmla="*/ 1814286 h 2017486"/>
                <a:gd name="connsiteX96" fmla="*/ 449943 w 1618411"/>
                <a:gd name="connsiteY96" fmla="*/ 1828800 h 2017486"/>
                <a:gd name="connsiteX97" fmla="*/ 413657 w 1618411"/>
                <a:gd name="connsiteY97" fmla="*/ 1836058 h 2017486"/>
                <a:gd name="connsiteX98" fmla="*/ 355600 w 1618411"/>
                <a:gd name="connsiteY98" fmla="*/ 1850572 h 2017486"/>
                <a:gd name="connsiteX99" fmla="*/ 333829 w 1618411"/>
                <a:gd name="connsiteY99" fmla="*/ 1865086 h 2017486"/>
                <a:gd name="connsiteX100" fmla="*/ 297543 w 1618411"/>
                <a:gd name="connsiteY100" fmla="*/ 1872343 h 2017486"/>
                <a:gd name="connsiteX101" fmla="*/ 275772 w 1618411"/>
                <a:gd name="connsiteY101" fmla="*/ 1879600 h 2017486"/>
                <a:gd name="connsiteX102" fmla="*/ 246743 w 1618411"/>
                <a:gd name="connsiteY102" fmla="*/ 1886858 h 2017486"/>
                <a:gd name="connsiteX103" fmla="*/ 188686 w 1618411"/>
                <a:gd name="connsiteY103" fmla="*/ 1865086 h 2017486"/>
                <a:gd name="connsiteX104" fmla="*/ 181429 w 1618411"/>
                <a:gd name="connsiteY104" fmla="*/ 1821543 h 2017486"/>
                <a:gd name="connsiteX105" fmla="*/ 203200 w 1618411"/>
                <a:gd name="connsiteY105" fmla="*/ 1719943 h 2017486"/>
                <a:gd name="connsiteX106" fmla="*/ 224972 w 1618411"/>
                <a:gd name="connsiteY106" fmla="*/ 1705429 h 2017486"/>
                <a:gd name="connsiteX107" fmla="*/ 254000 w 1618411"/>
                <a:gd name="connsiteY107" fmla="*/ 1669143 h 2017486"/>
                <a:gd name="connsiteX108" fmla="*/ 275772 w 1618411"/>
                <a:gd name="connsiteY108" fmla="*/ 1661886 h 2017486"/>
                <a:gd name="connsiteX109" fmla="*/ 355600 w 1618411"/>
                <a:gd name="connsiteY109" fmla="*/ 1640115 h 2017486"/>
                <a:gd name="connsiteX110" fmla="*/ 428172 w 1618411"/>
                <a:gd name="connsiteY110" fmla="*/ 1611086 h 2017486"/>
                <a:gd name="connsiteX111" fmla="*/ 471714 w 1618411"/>
                <a:gd name="connsiteY111" fmla="*/ 1596572 h 2017486"/>
                <a:gd name="connsiteX112" fmla="*/ 515257 w 1618411"/>
                <a:gd name="connsiteY112" fmla="*/ 1567543 h 2017486"/>
                <a:gd name="connsiteX113" fmla="*/ 573314 w 1618411"/>
                <a:gd name="connsiteY113" fmla="*/ 1545772 h 2017486"/>
                <a:gd name="connsiteX114" fmla="*/ 595086 w 1618411"/>
                <a:gd name="connsiteY114" fmla="*/ 1524000 h 2017486"/>
                <a:gd name="connsiteX115" fmla="*/ 616857 w 1618411"/>
                <a:gd name="connsiteY115" fmla="*/ 1509486 h 2017486"/>
                <a:gd name="connsiteX116" fmla="*/ 653143 w 1618411"/>
                <a:gd name="connsiteY116" fmla="*/ 1465943 h 2017486"/>
                <a:gd name="connsiteX117" fmla="*/ 682172 w 1618411"/>
                <a:gd name="connsiteY117" fmla="*/ 1415143 h 2017486"/>
                <a:gd name="connsiteX118" fmla="*/ 689429 w 1618411"/>
                <a:gd name="connsiteY118" fmla="*/ 1371600 h 2017486"/>
                <a:gd name="connsiteX119" fmla="*/ 696686 w 1618411"/>
                <a:gd name="connsiteY119" fmla="*/ 1335315 h 2017486"/>
                <a:gd name="connsiteX120" fmla="*/ 689429 w 1618411"/>
                <a:gd name="connsiteY120" fmla="*/ 1110343 h 2017486"/>
                <a:gd name="connsiteX121" fmla="*/ 682172 w 1618411"/>
                <a:gd name="connsiteY121" fmla="*/ 1008743 h 2017486"/>
                <a:gd name="connsiteX122" fmla="*/ 674914 w 1618411"/>
                <a:gd name="connsiteY122" fmla="*/ 986972 h 2017486"/>
                <a:gd name="connsiteX123" fmla="*/ 667657 w 1618411"/>
                <a:gd name="connsiteY123" fmla="*/ 957943 h 2017486"/>
                <a:gd name="connsiteX124" fmla="*/ 653143 w 1618411"/>
                <a:gd name="connsiteY124" fmla="*/ 914400 h 2017486"/>
                <a:gd name="connsiteX125" fmla="*/ 609600 w 1618411"/>
                <a:gd name="connsiteY125" fmla="*/ 892629 h 2017486"/>
                <a:gd name="connsiteX126" fmla="*/ 529772 w 1618411"/>
                <a:gd name="connsiteY126" fmla="*/ 921658 h 2017486"/>
                <a:gd name="connsiteX127" fmla="*/ 493486 w 1618411"/>
                <a:gd name="connsiteY127" fmla="*/ 928915 h 2017486"/>
                <a:gd name="connsiteX128" fmla="*/ 442686 w 1618411"/>
                <a:gd name="connsiteY128" fmla="*/ 943429 h 2017486"/>
                <a:gd name="connsiteX129" fmla="*/ 406400 w 1618411"/>
                <a:gd name="connsiteY129" fmla="*/ 965200 h 2017486"/>
                <a:gd name="connsiteX130" fmla="*/ 391886 w 1618411"/>
                <a:gd name="connsiteY130" fmla="*/ 979715 h 2017486"/>
                <a:gd name="connsiteX131" fmla="*/ 333829 w 1618411"/>
                <a:gd name="connsiteY131" fmla="*/ 1016000 h 2017486"/>
                <a:gd name="connsiteX132" fmla="*/ 283029 w 1618411"/>
                <a:gd name="connsiteY132" fmla="*/ 1059543 h 2017486"/>
                <a:gd name="connsiteX133" fmla="*/ 239486 w 1618411"/>
                <a:gd name="connsiteY133" fmla="*/ 1088572 h 2017486"/>
                <a:gd name="connsiteX134" fmla="*/ 152400 w 1618411"/>
                <a:gd name="connsiteY134" fmla="*/ 1161143 h 2017486"/>
                <a:gd name="connsiteX135" fmla="*/ 101600 w 1618411"/>
                <a:gd name="connsiteY135" fmla="*/ 1190172 h 2017486"/>
                <a:gd name="connsiteX136" fmla="*/ 29029 w 1618411"/>
                <a:gd name="connsiteY136" fmla="*/ 1168400 h 2017486"/>
                <a:gd name="connsiteX137" fmla="*/ 7257 w 1618411"/>
                <a:gd name="connsiteY137" fmla="*/ 1103086 h 2017486"/>
                <a:gd name="connsiteX138" fmla="*/ 0 w 1618411"/>
                <a:gd name="connsiteY138" fmla="*/ 1081315 h 2017486"/>
                <a:gd name="connsiteX139" fmla="*/ 7257 w 1618411"/>
                <a:gd name="connsiteY139" fmla="*/ 1016000 h 2017486"/>
                <a:gd name="connsiteX140" fmla="*/ 43543 w 1618411"/>
                <a:gd name="connsiteY140" fmla="*/ 979715 h 2017486"/>
                <a:gd name="connsiteX141" fmla="*/ 79829 w 1618411"/>
                <a:gd name="connsiteY141" fmla="*/ 943429 h 2017486"/>
                <a:gd name="connsiteX142" fmla="*/ 108857 w 1618411"/>
                <a:gd name="connsiteY142" fmla="*/ 914400 h 2017486"/>
                <a:gd name="connsiteX143" fmla="*/ 159657 w 1618411"/>
                <a:gd name="connsiteY143" fmla="*/ 878115 h 2017486"/>
                <a:gd name="connsiteX144" fmla="*/ 181429 w 1618411"/>
                <a:gd name="connsiteY144" fmla="*/ 863600 h 2017486"/>
                <a:gd name="connsiteX145" fmla="*/ 239486 w 1618411"/>
                <a:gd name="connsiteY145" fmla="*/ 820058 h 2017486"/>
                <a:gd name="connsiteX146" fmla="*/ 261257 w 1618411"/>
                <a:gd name="connsiteY146" fmla="*/ 805543 h 2017486"/>
                <a:gd name="connsiteX147" fmla="*/ 275772 w 1618411"/>
                <a:gd name="connsiteY147" fmla="*/ 791029 h 2017486"/>
                <a:gd name="connsiteX148" fmla="*/ 319314 w 1618411"/>
                <a:gd name="connsiteY148" fmla="*/ 762000 h 2017486"/>
                <a:gd name="connsiteX149" fmla="*/ 362857 w 1618411"/>
                <a:gd name="connsiteY149" fmla="*/ 732972 h 2017486"/>
                <a:gd name="connsiteX150" fmla="*/ 384629 w 1618411"/>
                <a:gd name="connsiteY150" fmla="*/ 711200 h 2017486"/>
                <a:gd name="connsiteX151" fmla="*/ 529772 w 1618411"/>
                <a:gd name="connsiteY151" fmla="*/ 682172 h 2017486"/>
                <a:gd name="connsiteX152" fmla="*/ 558800 w 1618411"/>
                <a:gd name="connsiteY152" fmla="*/ 674915 h 2017486"/>
                <a:gd name="connsiteX153" fmla="*/ 580572 w 1618411"/>
                <a:gd name="connsiteY153" fmla="*/ 667658 h 2017486"/>
                <a:gd name="connsiteX154" fmla="*/ 616857 w 1618411"/>
                <a:gd name="connsiteY154" fmla="*/ 660400 h 2017486"/>
                <a:gd name="connsiteX155" fmla="*/ 645886 w 1618411"/>
                <a:gd name="connsiteY155" fmla="*/ 638629 h 2017486"/>
                <a:gd name="connsiteX156" fmla="*/ 667657 w 1618411"/>
                <a:gd name="connsiteY156" fmla="*/ 631372 h 2017486"/>
                <a:gd name="connsiteX157" fmla="*/ 682172 w 1618411"/>
                <a:gd name="connsiteY157" fmla="*/ 616858 h 2017486"/>
                <a:gd name="connsiteX158" fmla="*/ 740229 w 1618411"/>
                <a:gd name="connsiteY158" fmla="*/ 573315 h 2017486"/>
                <a:gd name="connsiteX159" fmla="*/ 747486 w 1618411"/>
                <a:gd name="connsiteY159" fmla="*/ 551543 h 2017486"/>
                <a:gd name="connsiteX160" fmla="*/ 740229 w 1618411"/>
                <a:gd name="connsiteY160" fmla="*/ 449943 h 2017486"/>
                <a:gd name="connsiteX161" fmla="*/ 703943 w 1618411"/>
                <a:gd name="connsiteY161" fmla="*/ 413658 h 2017486"/>
                <a:gd name="connsiteX162" fmla="*/ 689429 w 1618411"/>
                <a:gd name="connsiteY162" fmla="*/ 399143 h 2017486"/>
                <a:gd name="connsiteX163" fmla="*/ 645886 w 1618411"/>
                <a:gd name="connsiteY163" fmla="*/ 413658 h 201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618411" h="2017486">
                  <a:moveTo>
                    <a:pt x="645886" y="413658"/>
                  </a:moveTo>
                  <a:cubicBezTo>
                    <a:pt x="637419" y="406401"/>
                    <a:pt x="643654" y="374445"/>
                    <a:pt x="638629" y="355600"/>
                  </a:cubicBezTo>
                  <a:cubicBezTo>
                    <a:pt x="633882" y="337799"/>
                    <a:pt x="617825" y="323198"/>
                    <a:pt x="616857" y="304800"/>
                  </a:cubicBezTo>
                  <a:cubicBezTo>
                    <a:pt x="614423" y="258565"/>
                    <a:pt x="572430" y="107029"/>
                    <a:pt x="645886" y="58058"/>
                  </a:cubicBezTo>
                  <a:cubicBezTo>
                    <a:pt x="652251" y="53815"/>
                    <a:pt x="660400" y="53219"/>
                    <a:pt x="667657" y="50800"/>
                  </a:cubicBezTo>
                  <a:cubicBezTo>
                    <a:pt x="681157" y="37301"/>
                    <a:pt x="685635" y="30926"/>
                    <a:pt x="703943" y="21772"/>
                  </a:cubicBezTo>
                  <a:cubicBezTo>
                    <a:pt x="726496" y="10496"/>
                    <a:pt x="763304" y="9987"/>
                    <a:pt x="783772" y="7258"/>
                  </a:cubicBezTo>
                  <a:lnTo>
                    <a:pt x="834572" y="0"/>
                  </a:lnTo>
                  <a:cubicBezTo>
                    <a:pt x="858762" y="2419"/>
                    <a:pt x="883767" y="579"/>
                    <a:pt x="907143" y="7258"/>
                  </a:cubicBezTo>
                  <a:cubicBezTo>
                    <a:pt x="918773" y="10581"/>
                    <a:pt x="925354" y="23620"/>
                    <a:pt x="936172" y="29029"/>
                  </a:cubicBezTo>
                  <a:cubicBezTo>
                    <a:pt x="945093" y="33489"/>
                    <a:pt x="955524" y="33867"/>
                    <a:pt x="965200" y="36286"/>
                  </a:cubicBezTo>
                  <a:cubicBezTo>
                    <a:pt x="997279" y="84407"/>
                    <a:pt x="959576" y="30934"/>
                    <a:pt x="1001486" y="79829"/>
                  </a:cubicBezTo>
                  <a:cubicBezTo>
                    <a:pt x="1021798" y="103526"/>
                    <a:pt x="1021373" y="107671"/>
                    <a:pt x="1037772" y="130629"/>
                  </a:cubicBezTo>
                  <a:cubicBezTo>
                    <a:pt x="1044802" y="140471"/>
                    <a:pt x="1052286" y="149982"/>
                    <a:pt x="1059543" y="159658"/>
                  </a:cubicBezTo>
                  <a:cubicBezTo>
                    <a:pt x="1061962" y="174172"/>
                    <a:pt x="1063914" y="188772"/>
                    <a:pt x="1066800" y="203200"/>
                  </a:cubicBezTo>
                  <a:cubicBezTo>
                    <a:pt x="1071357" y="225983"/>
                    <a:pt x="1074397" y="233248"/>
                    <a:pt x="1081314" y="254000"/>
                  </a:cubicBezTo>
                  <a:cubicBezTo>
                    <a:pt x="1078895" y="270933"/>
                    <a:pt x="1077412" y="288027"/>
                    <a:pt x="1074057" y="304800"/>
                  </a:cubicBezTo>
                  <a:cubicBezTo>
                    <a:pt x="1072557" y="312301"/>
                    <a:pt x="1071579" y="320598"/>
                    <a:pt x="1066800" y="326572"/>
                  </a:cubicBezTo>
                  <a:cubicBezTo>
                    <a:pt x="1061352" y="333383"/>
                    <a:pt x="1051593" y="335343"/>
                    <a:pt x="1045029" y="341086"/>
                  </a:cubicBezTo>
                  <a:cubicBezTo>
                    <a:pt x="993712" y="385988"/>
                    <a:pt x="1029273" y="370529"/>
                    <a:pt x="986972" y="384629"/>
                  </a:cubicBezTo>
                  <a:cubicBezTo>
                    <a:pt x="982134" y="391886"/>
                    <a:pt x="979157" y="400816"/>
                    <a:pt x="972457" y="406400"/>
                  </a:cubicBezTo>
                  <a:cubicBezTo>
                    <a:pt x="964146" y="413326"/>
                    <a:pt x="952430" y="414914"/>
                    <a:pt x="943429" y="420915"/>
                  </a:cubicBezTo>
                  <a:cubicBezTo>
                    <a:pt x="937736" y="424710"/>
                    <a:pt x="933752" y="430591"/>
                    <a:pt x="928914" y="435429"/>
                  </a:cubicBezTo>
                  <a:cubicBezTo>
                    <a:pt x="936790" y="655943"/>
                    <a:pt x="868863" y="632624"/>
                    <a:pt x="1001486" y="645886"/>
                  </a:cubicBezTo>
                  <a:lnTo>
                    <a:pt x="1081314" y="653143"/>
                  </a:lnTo>
                  <a:cubicBezTo>
                    <a:pt x="1093409" y="655562"/>
                    <a:pt x="1105433" y="658372"/>
                    <a:pt x="1117600" y="660400"/>
                  </a:cubicBezTo>
                  <a:cubicBezTo>
                    <a:pt x="1134473" y="663212"/>
                    <a:pt x="1152051" y="662628"/>
                    <a:pt x="1168400" y="667658"/>
                  </a:cubicBezTo>
                  <a:cubicBezTo>
                    <a:pt x="1272825" y="699789"/>
                    <a:pt x="1171074" y="681026"/>
                    <a:pt x="1233714" y="696686"/>
                  </a:cubicBezTo>
                  <a:cubicBezTo>
                    <a:pt x="1245681" y="699678"/>
                    <a:pt x="1258100" y="700697"/>
                    <a:pt x="1270000" y="703943"/>
                  </a:cubicBezTo>
                  <a:cubicBezTo>
                    <a:pt x="1284760" y="707969"/>
                    <a:pt x="1313543" y="718458"/>
                    <a:pt x="1313543" y="718458"/>
                  </a:cubicBezTo>
                  <a:cubicBezTo>
                    <a:pt x="1397807" y="781654"/>
                    <a:pt x="1283914" y="694099"/>
                    <a:pt x="1371600" y="769258"/>
                  </a:cubicBezTo>
                  <a:cubicBezTo>
                    <a:pt x="1390621" y="785562"/>
                    <a:pt x="1405571" y="788652"/>
                    <a:pt x="1429657" y="798286"/>
                  </a:cubicBezTo>
                  <a:cubicBezTo>
                    <a:pt x="1434495" y="803124"/>
                    <a:pt x="1438305" y="809280"/>
                    <a:pt x="1444172" y="812800"/>
                  </a:cubicBezTo>
                  <a:cubicBezTo>
                    <a:pt x="1450731" y="816736"/>
                    <a:pt x="1460066" y="815161"/>
                    <a:pt x="1465943" y="820058"/>
                  </a:cubicBezTo>
                  <a:cubicBezTo>
                    <a:pt x="1477377" y="829587"/>
                    <a:pt x="1487331" y="854661"/>
                    <a:pt x="1502229" y="863600"/>
                  </a:cubicBezTo>
                  <a:cubicBezTo>
                    <a:pt x="1508788" y="867536"/>
                    <a:pt x="1516743" y="868439"/>
                    <a:pt x="1524000" y="870858"/>
                  </a:cubicBezTo>
                  <a:cubicBezTo>
                    <a:pt x="1526419" y="878115"/>
                    <a:pt x="1526478" y="886656"/>
                    <a:pt x="1531257" y="892629"/>
                  </a:cubicBezTo>
                  <a:cubicBezTo>
                    <a:pt x="1536706" y="899440"/>
                    <a:pt x="1545932" y="902073"/>
                    <a:pt x="1553029" y="907143"/>
                  </a:cubicBezTo>
                  <a:cubicBezTo>
                    <a:pt x="1562871" y="914173"/>
                    <a:pt x="1572381" y="921658"/>
                    <a:pt x="1582057" y="928915"/>
                  </a:cubicBezTo>
                  <a:cubicBezTo>
                    <a:pt x="1584476" y="936172"/>
                    <a:pt x="1585260" y="944199"/>
                    <a:pt x="1589314" y="950686"/>
                  </a:cubicBezTo>
                  <a:cubicBezTo>
                    <a:pt x="1597524" y="963821"/>
                    <a:pt x="1616152" y="971638"/>
                    <a:pt x="1618343" y="986972"/>
                  </a:cubicBezTo>
                  <a:cubicBezTo>
                    <a:pt x="1619577" y="995606"/>
                    <a:pt x="1603829" y="996648"/>
                    <a:pt x="1596572" y="1001486"/>
                  </a:cubicBezTo>
                  <a:cubicBezTo>
                    <a:pt x="1594990" y="1001373"/>
                    <a:pt x="1495607" y="1000156"/>
                    <a:pt x="1465943" y="986972"/>
                  </a:cubicBezTo>
                  <a:cubicBezTo>
                    <a:pt x="1453053" y="981243"/>
                    <a:pt x="1442273" y="971508"/>
                    <a:pt x="1429657" y="965200"/>
                  </a:cubicBezTo>
                  <a:cubicBezTo>
                    <a:pt x="1394695" y="947719"/>
                    <a:pt x="1389295" y="950007"/>
                    <a:pt x="1349829" y="943429"/>
                  </a:cubicBezTo>
                  <a:cubicBezTo>
                    <a:pt x="1283796" y="917017"/>
                    <a:pt x="1344644" y="938039"/>
                    <a:pt x="1262743" y="921658"/>
                  </a:cubicBezTo>
                  <a:cubicBezTo>
                    <a:pt x="1255242" y="920158"/>
                    <a:pt x="1248393" y="916255"/>
                    <a:pt x="1240972" y="914400"/>
                  </a:cubicBezTo>
                  <a:cubicBezTo>
                    <a:pt x="1229005" y="911408"/>
                    <a:pt x="1216653" y="910135"/>
                    <a:pt x="1204686" y="907143"/>
                  </a:cubicBezTo>
                  <a:cubicBezTo>
                    <a:pt x="1197265" y="905288"/>
                    <a:pt x="1190415" y="901386"/>
                    <a:pt x="1182914" y="899886"/>
                  </a:cubicBezTo>
                  <a:cubicBezTo>
                    <a:pt x="1166141" y="896531"/>
                    <a:pt x="1149047" y="895048"/>
                    <a:pt x="1132114" y="892629"/>
                  </a:cubicBezTo>
                  <a:cubicBezTo>
                    <a:pt x="1104945" y="883573"/>
                    <a:pt x="1084524" y="875184"/>
                    <a:pt x="1052286" y="878115"/>
                  </a:cubicBezTo>
                  <a:cubicBezTo>
                    <a:pt x="1043600" y="878905"/>
                    <a:pt x="1037771" y="887791"/>
                    <a:pt x="1030514" y="892629"/>
                  </a:cubicBezTo>
                  <a:cubicBezTo>
                    <a:pt x="1028095" y="909562"/>
                    <a:pt x="1026317" y="926600"/>
                    <a:pt x="1023257" y="943429"/>
                  </a:cubicBezTo>
                  <a:cubicBezTo>
                    <a:pt x="1021473" y="953242"/>
                    <a:pt x="1018164" y="962721"/>
                    <a:pt x="1016000" y="972458"/>
                  </a:cubicBezTo>
                  <a:cubicBezTo>
                    <a:pt x="1013324" y="984499"/>
                    <a:pt x="1011162" y="996648"/>
                    <a:pt x="1008743" y="1008743"/>
                  </a:cubicBezTo>
                  <a:cubicBezTo>
                    <a:pt x="1006324" y="1088572"/>
                    <a:pt x="1005112" y="1168446"/>
                    <a:pt x="1001486" y="1248229"/>
                  </a:cubicBezTo>
                  <a:cubicBezTo>
                    <a:pt x="997855" y="1328122"/>
                    <a:pt x="986972" y="1487715"/>
                    <a:pt x="986972" y="1487715"/>
                  </a:cubicBezTo>
                  <a:cubicBezTo>
                    <a:pt x="989391" y="1502229"/>
                    <a:pt x="986929" y="1518482"/>
                    <a:pt x="994229" y="1531258"/>
                  </a:cubicBezTo>
                  <a:cubicBezTo>
                    <a:pt x="998024" y="1537900"/>
                    <a:pt x="1008969" y="1535502"/>
                    <a:pt x="1016000" y="1538515"/>
                  </a:cubicBezTo>
                  <a:cubicBezTo>
                    <a:pt x="1059861" y="1557312"/>
                    <a:pt x="1030360" y="1546720"/>
                    <a:pt x="1066800" y="1567543"/>
                  </a:cubicBezTo>
                  <a:cubicBezTo>
                    <a:pt x="1076193" y="1572911"/>
                    <a:pt x="1086552" y="1576492"/>
                    <a:pt x="1095829" y="1582058"/>
                  </a:cubicBezTo>
                  <a:cubicBezTo>
                    <a:pt x="1110787" y="1591033"/>
                    <a:pt x="1122823" y="1605570"/>
                    <a:pt x="1139372" y="1611086"/>
                  </a:cubicBezTo>
                  <a:cubicBezTo>
                    <a:pt x="1175570" y="1623152"/>
                    <a:pt x="1194007" y="1628157"/>
                    <a:pt x="1233714" y="1654629"/>
                  </a:cubicBezTo>
                  <a:cubicBezTo>
                    <a:pt x="1248228" y="1664305"/>
                    <a:pt x="1261898" y="1675388"/>
                    <a:pt x="1277257" y="1683658"/>
                  </a:cubicBezTo>
                  <a:cubicBezTo>
                    <a:pt x="1320307" y="1706839"/>
                    <a:pt x="1316717" y="1700269"/>
                    <a:pt x="1349829" y="1712686"/>
                  </a:cubicBezTo>
                  <a:cubicBezTo>
                    <a:pt x="1362026" y="1717260"/>
                    <a:pt x="1374019" y="1722362"/>
                    <a:pt x="1386114" y="1727200"/>
                  </a:cubicBezTo>
                  <a:cubicBezTo>
                    <a:pt x="1400628" y="1741714"/>
                    <a:pt x="1412578" y="1759357"/>
                    <a:pt x="1429657" y="1770743"/>
                  </a:cubicBezTo>
                  <a:cubicBezTo>
                    <a:pt x="1449872" y="1784220"/>
                    <a:pt x="1465567" y="1792628"/>
                    <a:pt x="1480457" y="1814286"/>
                  </a:cubicBezTo>
                  <a:cubicBezTo>
                    <a:pt x="1499496" y="1841979"/>
                    <a:pt x="1520630" y="1869490"/>
                    <a:pt x="1531257" y="1901372"/>
                  </a:cubicBezTo>
                  <a:cubicBezTo>
                    <a:pt x="1541272" y="1931418"/>
                    <a:pt x="1534271" y="1916778"/>
                    <a:pt x="1553029" y="1944915"/>
                  </a:cubicBezTo>
                  <a:cubicBezTo>
                    <a:pt x="1557866" y="1959428"/>
                    <a:pt x="1578429" y="1992087"/>
                    <a:pt x="1560286" y="2010229"/>
                  </a:cubicBezTo>
                  <a:cubicBezTo>
                    <a:pt x="1554877" y="2015638"/>
                    <a:pt x="1545771" y="2015067"/>
                    <a:pt x="1538514" y="2017486"/>
                  </a:cubicBezTo>
                  <a:cubicBezTo>
                    <a:pt x="1494971" y="2015067"/>
                    <a:pt x="1450851" y="2017701"/>
                    <a:pt x="1407886" y="2010229"/>
                  </a:cubicBezTo>
                  <a:cubicBezTo>
                    <a:pt x="1393989" y="2007812"/>
                    <a:pt x="1384216" y="1994766"/>
                    <a:pt x="1371600" y="1988458"/>
                  </a:cubicBezTo>
                  <a:cubicBezTo>
                    <a:pt x="1359948" y="1982632"/>
                    <a:pt x="1347995" y="1976927"/>
                    <a:pt x="1335314" y="1973943"/>
                  </a:cubicBezTo>
                  <a:cubicBezTo>
                    <a:pt x="1306668" y="1967203"/>
                    <a:pt x="1248229" y="1959429"/>
                    <a:pt x="1248229" y="1959429"/>
                  </a:cubicBezTo>
                  <a:cubicBezTo>
                    <a:pt x="1238553" y="1954591"/>
                    <a:pt x="1228593" y="1950282"/>
                    <a:pt x="1219200" y="1944915"/>
                  </a:cubicBezTo>
                  <a:cubicBezTo>
                    <a:pt x="1188850" y="1927572"/>
                    <a:pt x="1202152" y="1927070"/>
                    <a:pt x="1161143" y="1915886"/>
                  </a:cubicBezTo>
                  <a:cubicBezTo>
                    <a:pt x="1146947" y="1912014"/>
                    <a:pt x="1132114" y="1911048"/>
                    <a:pt x="1117600" y="1908629"/>
                  </a:cubicBezTo>
                  <a:cubicBezTo>
                    <a:pt x="1107924" y="1903791"/>
                    <a:pt x="1098029" y="1899369"/>
                    <a:pt x="1088572" y="1894115"/>
                  </a:cubicBezTo>
                  <a:cubicBezTo>
                    <a:pt x="1076242" y="1887265"/>
                    <a:pt x="1064247" y="1879819"/>
                    <a:pt x="1052286" y="1872343"/>
                  </a:cubicBezTo>
                  <a:cubicBezTo>
                    <a:pt x="1044890" y="1867720"/>
                    <a:pt x="1038315" y="1861730"/>
                    <a:pt x="1030514" y="1857829"/>
                  </a:cubicBezTo>
                  <a:cubicBezTo>
                    <a:pt x="1023672" y="1854408"/>
                    <a:pt x="1016000" y="1852991"/>
                    <a:pt x="1008743" y="1850572"/>
                  </a:cubicBezTo>
                  <a:cubicBezTo>
                    <a:pt x="999067" y="1843315"/>
                    <a:pt x="990532" y="1834209"/>
                    <a:pt x="979714" y="1828800"/>
                  </a:cubicBezTo>
                  <a:cubicBezTo>
                    <a:pt x="885975" y="1781929"/>
                    <a:pt x="1008175" y="1859867"/>
                    <a:pt x="928914" y="1807029"/>
                  </a:cubicBezTo>
                  <a:cubicBezTo>
                    <a:pt x="924076" y="1799772"/>
                    <a:pt x="918300" y="1793059"/>
                    <a:pt x="914400" y="1785258"/>
                  </a:cubicBezTo>
                  <a:cubicBezTo>
                    <a:pt x="910979" y="1778416"/>
                    <a:pt x="910858" y="1770173"/>
                    <a:pt x="907143" y="1763486"/>
                  </a:cubicBezTo>
                  <a:cubicBezTo>
                    <a:pt x="898671" y="1748237"/>
                    <a:pt x="887790" y="1734457"/>
                    <a:pt x="878114" y="1719943"/>
                  </a:cubicBezTo>
                  <a:cubicBezTo>
                    <a:pt x="873276" y="1712686"/>
                    <a:pt x="870857" y="1703010"/>
                    <a:pt x="863600" y="1698172"/>
                  </a:cubicBezTo>
                  <a:lnTo>
                    <a:pt x="841829" y="1683658"/>
                  </a:lnTo>
                  <a:cubicBezTo>
                    <a:pt x="839410" y="1676401"/>
                    <a:pt x="838508" y="1668446"/>
                    <a:pt x="834572" y="1661886"/>
                  </a:cubicBezTo>
                  <a:cubicBezTo>
                    <a:pt x="827679" y="1650398"/>
                    <a:pt x="808172" y="1639449"/>
                    <a:pt x="798286" y="1632858"/>
                  </a:cubicBezTo>
                  <a:cubicBezTo>
                    <a:pt x="646729" y="1731369"/>
                    <a:pt x="707884" y="1708950"/>
                    <a:pt x="631372" y="1734458"/>
                  </a:cubicBezTo>
                  <a:cubicBezTo>
                    <a:pt x="530272" y="1815336"/>
                    <a:pt x="646833" y="1730354"/>
                    <a:pt x="566057" y="1770743"/>
                  </a:cubicBezTo>
                  <a:cubicBezTo>
                    <a:pt x="559937" y="1773803"/>
                    <a:pt x="557236" y="1781463"/>
                    <a:pt x="551543" y="1785258"/>
                  </a:cubicBezTo>
                  <a:cubicBezTo>
                    <a:pt x="526018" y="1802275"/>
                    <a:pt x="508471" y="1802487"/>
                    <a:pt x="478972" y="1814286"/>
                  </a:cubicBezTo>
                  <a:cubicBezTo>
                    <a:pt x="468927" y="1818304"/>
                    <a:pt x="460206" y="1825379"/>
                    <a:pt x="449943" y="1828800"/>
                  </a:cubicBezTo>
                  <a:cubicBezTo>
                    <a:pt x="438241" y="1832701"/>
                    <a:pt x="425676" y="1833284"/>
                    <a:pt x="413657" y="1836058"/>
                  </a:cubicBezTo>
                  <a:cubicBezTo>
                    <a:pt x="394220" y="1840544"/>
                    <a:pt x="355600" y="1850572"/>
                    <a:pt x="355600" y="1850572"/>
                  </a:cubicBezTo>
                  <a:cubicBezTo>
                    <a:pt x="348343" y="1855410"/>
                    <a:pt x="341996" y="1862024"/>
                    <a:pt x="333829" y="1865086"/>
                  </a:cubicBezTo>
                  <a:cubicBezTo>
                    <a:pt x="322279" y="1869417"/>
                    <a:pt x="309510" y="1869351"/>
                    <a:pt x="297543" y="1872343"/>
                  </a:cubicBezTo>
                  <a:cubicBezTo>
                    <a:pt x="290122" y="1874198"/>
                    <a:pt x="283127" y="1877498"/>
                    <a:pt x="275772" y="1879600"/>
                  </a:cubicBezTo>
                  <a:cubicBezTo>
                    <a:pt x="266182" y="1882340"/>
                    <a:pt x="256419" y="1884439"/>
                    <a:pt x="246743" y="1886858"/>
                  </a:cubicBezTo>
                  <a:cubicBezTo>
                    <a:pt x="227391" y="1879601"/>
                    <a:pt x="203301" y="1879701"/>
                    <a:pt x="188686" y="1865086"/>
                  </a:cubicBezTo>
                  <a:cubicBezTo>
                    <a:pt x="178281" y="1854681"/>
                    <a:pt x="181429" y="1836258"/>
                    <a:pt x="181429" y="1821543"/>
                  </a:cubicBezTo>
                  <a:cubicBezTo>
                    <a:pt x="181429" y="1763804"/>
                    <a:pt x="169928" y="1746561"/>
                    <a:pt x="203200" y="1719943"/>
                  </a:cubicBezTo>
                  <a:cubicBezTo>
                    <a:pt x="210011" y="1714494"/>
                    <a:pt x="217715" y="1710267"/>
                    <a:pt x="224972" y="1705429"/>
                  </a:cubicBezTo>
                  <a:cubicBezTo>
                    <a:pt x="231563" y="1695543"/>
                    <a:pt x="242512" y="1676036"/>
                    <a:pt x="254000" y="1669143"/>
                  </a:cubicBezTo>
                  <a:cubicBezTo>
                    <a:pt x="260560" y="1665207"/>
                    <a:pt x="268445" y="1664084"/>
                    <a:pt x="275772" y="1661886"/>
                  </a:cubicBezTo>
                  <a:cubicBezTo>
                    <a:pt x="318908" y="1648946"/>
                    <a:pt x="319259" y="1649200"/>
                    <a:pt x="355600" y="1640115"/>
                  </a:cubicBezTo>
                  <a:cubicBezTo>
                    <a:pt x="415199" y="1604355"/>
                    <a:pt x="366917" y="1627792"/>
                    <a:pt x="428172" y="1611086"/>
                  </a:cubicBezTo>
                  <a:cubicBezTo>
                    <a:pt x="442932" y="1607061"/>
                    <a:pt x="471714" y="1596572"/>
                    <a:pt x="471714" y="1596572"/>
                  </a:cubicBezTo>
                  <a:cubicBezTo>
                    <a:pt x="486228" y="1586896"/>
                    <a:pt x="499655" y="1575344"/>
                    <a:pt x="515257" y="1567543"/>
                  </a:cubicBezTo>
                  <a:cubicBezTo>
                    <a:pt x="565904" y="1542219"/>
                    <a:pt x="523300" y="1581496"/>
                    <a:pt x="573314" y="1545772"/>
                  </a:cubicBezTo>
                  <a:cubicBezTo>
                    <a:pt x="581666" y="1539806"/>
                    <a:pt x="587201" y="1530570"/>
                    <a:pt x="595086" y="1524000"/>
                  </a:cubicBezTo>
                  <a:cubicBezTo>
                    <a:pt x="601786" y="1518416"/>
                    <a:pt x="610046" y="1514934"/>
                    <a:pt x="616857" y="1509486"/>
                  </a:cubicBezTo>
                  <a:cubicBezTo>
                    <a:pt x="628482" y="1500186"/>
                    <a:pt x="647495" y="1476110"/>
                    <a:pt x="653143" y="1465943"/>
                  </a:cubicBezTo>
                  <a:cubicBezTo>
                    <a:pt x="685120" y="1408383"/>
                    <a:pt x="650608" y="1446707"/>
                    <a:pt x="682172" y="1415143"/>
                  </a:cubicBezTo>
                  <a:cubicBezTo>
                    <a:pt x="684591" y="1400629"/>
                    <a:pt x="686797" y="1386077"/>
                    <a:pt x="689429" y="1371600"/>
                  </a:cubicBezTo>
                  <a:cubicBezTo>
                    <a:pt x="691635" y="1359464"/>
                    <a:pt x="696686" y="1347650"/>
                    <a:pt x="696686" y="1335315"/>
                  </a:cubicBezTo>
                  <a:cubicBezTo>
                    <a:pt x="696686" y="1260285"/>
                    <a:pt x="692760" y="1185299"/>
                    <a:pt x="689429" y="1110343"/>
                  </a:cubicBezTo>
                  <a:cubicBezTo>
                    <a:pt x="687922" y="1076424"/>
                    <a:pt x="686139" y="1042463"/>
                    <a:pt x="682172" y="1008743"/>
                  </a:cubicBezTo>
                  <a:cubicBezTo>
                    <a:pt x="681278" y="1001146"/>
                    <a:pt x="677016" y="994327"/>
                    <a:pt x="674914" y="986972"/>
                  </a:cubicBezTo>
                  <a:cubicBezTo>
                    <a:pt x="672174" y="977382"/>
                    <a:pt x="670523" y="967496"/>
                    <a:pt x="667657" y="957943"/>
                  </a:cubicBezTo>
                  <a:cubicBezTo>
                    <a:pt x="663261" y="943289"/>
                    <a:pt x="665873" y="922887"/>
                    <a:pt x="653143" y="914400"/>
                  </a:cubicBezTo>
                  <a:cubicBezTo>
                    <a:pt x="625007" y="895643"/>
                    <a:pt x="639646" y="902644"/>
                    <a:pt x="609600" y="892629"/>
                  </a:cubicBezTo>
                  <a:cubicBezTo>
                    <a:pt x="485625" y="910339"/>
                    <a:pt x="615760" y="883440"/>
                    <a:pt x="529772" y="921658"/>
                  </a:cubicBezTo>
                  <a:cubicBezTo>
                    <a:pt x="518500" y="926668"/>
                    <a:pt x="505453" y="925923"/>
                    <a:pt x="493486" y="928915"/>
                  </a:cubicBezTo>
                  <a:cubicBezTo>
                    <a:pt x="476401" y="933186"/>
                    <a:pt x="459619" y="938591"/>
                    <a:pt x="442686" y="943429"/>
                  </a:cubicBezTo>
                  <a:cubicBezTo>
                    <a:pt x="430591" y="950686"/>
                    <a:pt x="417878" y="957001"/>
                    <a:pt x="406400" y="965200"/>
                  </a:cubicBezTo>
                  <a:cubicBezTo>
                    <a:pt x="400832" y="969177"/>
                    <a:pt x="397491" y="975791"/>
                    <a:pt x="391886" y="979715"/>
                  </a:cubicBezTo>
                  <a:cubicBezTo>
                    <a:pt x="373190" y="992802"/>
                    <a:pt x="352232" y="1002504"/>
                    <a:pt x="333829" y="1016000"/>
                  </a:cubicBezTo>
                  <a:cubicBezTo>
                    <a:pt x="315844" y="1029189"/>
                    <a:pt x="300706" y="1045945"/>
                    <a:pt x="283029" y="1059543"/>
                  </a:cubicBezTo>
                  <a:cubicBezTo>
                    <a:pt x="269202" y="1070179"/>
                    <a:pt x="253256" y="1077862"/>
                    <a:pt x="239486" y="1088572"/>
                  </a:cubicBezTo>
                  <a:cubicBezTo>
                    <a:pt x="209659" y="1111771"/>
                    <a:pt x="186197" y="1144243"/>
                    <a:pt x="152400" y="1161143"/>
                  </a:cubicBezTo>
                  <a:cubicBezTo>
                    <a:pt x="115571" y="1179559"/>
                    <a:pt x="132373" y="1169657"/>
                    <a:pt x="101600" y="1190172"/>
                  </a:cubicBezTo>
                  <a:cubicBezTo>
                    <a:pt x="77410" y="1182915"/>
                    <a:pt x="47587" y="1185530"/>
                    <a:pt x="29029" y="1168400"/>
                  </a:cubicBezTo>
                  <a:cubicBezTo>
                    <a:pt x="12166" y="1152834"/>
                    <a:pt x="14514" y="1124857"/>
                    <a:pt x="7257" y="1103086"/>
                  </a:cubicBezTo>
                  <a:lnTo>
                    <a:pt x="0" y="1081315"/>
                  </a:lnTo>
                  <a:cubicBezTo>
                    <a:pt x="2419" y="1059543"/>
                    <a:pt x="1944" y="1037252"/>
                    <a:pt x="7257" y="1016000"/>
                  </a:cubicBezTo>
                  <a:cubicBezTo>
                    <a:pt x="13062" y="992779"/>
                    <a:pt x="28062" y="993261"/>
                    <a:pt x="43543" y="979715"/>
                  </a:cubicBezTo>
                  <a:cubicBezTo>
                    <a:pt x="56416" y="968451"/>
                    <a:pt x="67734" y="955524"/>
                    <a:pt x="79829" y="943429"/>
                  </a:cubicBezTo>
                  <a:cubicBezTo>
                    <a:pt x="89505" y="933753"/>
                    <a:pt x="97471" y="921990"/>
                    <a:pt x="108857" y="914400"/>
                  </a:cubicBezTo>
                  <a:cubicBezTo>
                    <a:pt x="160149" y="880207"/>
                    <a:pt x="96672" y="923105"/>
                    <a:pt x="159657" y="878115"/>
                  </a:cubicBezTo>
                  <a:cubicBezTo>
                    <a:pt x="166755" y="873045"/>
                    <a:pt x="174375" y="868730"/>
                    <a:pt x="181429" y="863600"/>
                  </a:cubicBezTo>
                  <a:cubicBezTo>
                    <a:pt x="200993" y="849372"/>
                    <a:pt x="219359" y="833477"/>
                    <a:pt x="239486" y="820058"/>
                  </a:cubicBezTo>
                  <a:cubicBezTo>
                    <a:pt x="246743" y="815220"/>
                    <a:pt x="254446" y="810992"/>
                    <a:pt x="261257" y="805543"/>
                  </a:cubicBezTo>
                  <a:cubicBezTo>
                    <a:pt x="266600" y="801269"/>
                    <a:pt x="270298" y="795134"/>
                    <a:pt x="275772" y="791029"/>
                  </a:cubicBezTo>
                  <a:cubicBezTo>
                    <a:pt x="289727" y="780563"/>
                    <a:pt x="304800" y="771676"/>
                    <a:pt x="319314" y="762000"/>
                  </a:cubicBezTo>
                  <a:lnTo>
                    <a:pt x="362857" y="732972"/>
                  </a:lnTo>
                  <a:cubicBezTo>
                    <a:pt x="370114" y="725715"/>
                    <a:pt x="375449" y="715790"/>
                    <a:pt x="384629" y="711200"/>
                  </a:cubicBezTo>
                  <a:cubicBezTo>
                    <a:pt x="438354" y="684338"/>
                    <a:pt x="470094" y="687597"/>
                    <a:pt x="529772" y="682172"/>
                  </a:cubicBezTo>
                  <a:cubicBezTo>
                    <a:pt x="539448" y="679753"/>
                    <a:pt x="549210" y="677655"/>
                    <a:pt x="558800" y="674915"/>
                  </a:cubicBezTo>
                  <a:cubicBezTo>
                    <a:pt x="566156" y="672813"/>
                    <a:pt x="573151" y="669513"/>
                    <a:pt x="580572" y="667658"/>
                  </a:cubicBezTo>
                  <a:cubicBezTo>
                    <a:pt x="592538" y="664666"/>
                    <a:pt x="604762" y="662819"/>
                    <a:pt x="616857" y="660400"/>
                  </a:cubicBezTo>
                  <a:cubicBezTo>
                    <a:pt x="626533" y="653143"/>
                    <a:pt x="635384" y="644630"/>
                    <a:pt x="645886" y="638629"/>
                  </a:cubicBezTo>
                  <a:cubicBezTo>
                    <a:pt x="652528" y="634834"/>
                    <a:pt x="661098" y="635308"/>
                    <a:pt x="667657" y="631372"/>
                  </a:cubicBezTo>
                  <a:cubicBezTo>
                    <a:pt x="673524" y="627852"/>
                    <a:pt x="676698" y="620963"/>
                    <a:pt x="682172" y="616858"/>
                  </a:cubicBezTo>
                  <a:cubicBezTo>
                    <a:pt x="747820" y="567622"/>
                    <a:pt x="706941" y="606601"/>
                    <a:pt x="740229" y="573315"/>
                  </a:cubicBezTo>
                  <a:cubicBezTo>
                    <a:pt x="742648" y="566058"/>
                    <a:pt x="747486" y="559193"/>
                    <a:pt x="747486" y="551543"/>
                  </a:cubicBezTo>
                  <a:cubicBezTo>
                    <a:pt x="747486" y="517590"/>
                    <a:pt x="750453" y="482320"/>
                    <a:pt x="740229" y="449943"/>
                  </a:cubicBezTo>
                  <a:cubicBezTo>
                    <a:pt x="735078" y="433632"/>
                    <a:pt x="716038" y="425753"/>
                    <a:pt x="703943" y="413658"/>
                  </a:cubicBezTo>
                  <a:cubicBezTo>
                    <a:pt x="699105" y="408820"/>
                    <a:pt x="695920" y="401307"/>
                    <a:pt x="689429" y="399143"/>
                  </a:cubicBezTo>
                  <a:cubicBezTo>
                    <a:pt x="640755" y="382919"/>
                    <a:pt x="654353" y="420915"/>
                    <a:pt x="645886" y="41365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3566235-2F00-4824-B191-4E20A6126601}"/>
              </a:ext>
            </a:extLst>
          </p:cNvPr>
          <p:cNvGrpSpPr/>
          <p:nvPr/>
        </p:nvGrpSpPr>
        <p:grpSpPr>
          <a:xfrm>
            <a:off x="5625669" y="950850"/>
            <a:ext cx="1995219" cy="2648157"/>
            <a:chOff x="5465517" y="129722"/>
            <a:chExt cx="1995219" cy="2648157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7F6DE8E-F6F8-4913-82F8-9DECD95411CE}"/>
                </a:ext>
              </a:extLst>
            </p:cNvPr>
            <p:cNvSpPr/>
            <p:nvPr/>
          </p:nvSpPr>
          <p:spPr>
            <a:xfrm>
              <a:off x="5842325" y="760393"/>
              <a:ext cx="1618411" cy="2017486"/>
            </a:xfrm>
            <a:custGeom>
              <a:avLst/>
              <a:gdLst>
                <a:gd name="connsiteX0" fmla="*/ 645886 w 1618411"/>
                <a:gd name="connsiteY0" fmla="*/ 413658 h 2017486"/>
                <a:gd name="connsiteX1" fmla="*/ 638629 w 1618411"/>
                <a:gd name="connsiteY1" fmla="*/ 355600 h 2017486"/>
                <a:gd name="connsiteX2" fmla="*/ 616857 w 1618411"/>
                <a:gd name="connsiteY2" fmla="*/ 304800 h 2017486"/>
                <a:gd name="connsiteX3" fmla="*/ 645886 w 1618411"/>
                <a:gd name="connsiteY3" fmla="*/ 58058 h 2017486"/>
                <a:gd name="connsiteX4" fmla="*/ 667657 w 1618411"/>
                <a:gd name="connsiteY4" fmla="*/ 50800 h 2017486"/>
                <a:gd name="connsiteX5" fmla="*/ 703943 w 1618411"/>
                <a:gd name="connsiteY5" fmla="*/ 21772 h 2017486"/>
                <a:gd name="connsiteX6" fmla="*/ 783772 w 1618411"/>
                <a:gd name="connsiteY6" fmla="*/ 7258 h 2017486"/>
                <a:gd name="connsiteX7" fmla="*/ 834572 w 1618411"/>
                <a:gd name="connsiteY7" fmla="*/ 0 h 2017486"/>
                <a:gd name="connsiteX8" fmla="*/ 907143 w 1618411"/>
                <a:gd name="connsiteY8" fmla="*/ 7258 h 2017486"/>
                <a:gd name="connsiteX9" fmla="*/ 936172 w 1618411"/>
                <a:gd name="connsiteY9" fmla="*/ 29029 h 2017486"/>
                <a:gd name="connsiteX10" fmla="*/ 965200 w 1618411"/>
                <a:gd name="connsiteY10" fmla="*/ 36286 h 2017486"/>
                <a:gd name="connsiteX11" fmla="*/ 1001486 w 1618411"/>
                <a:gd name="connsiteY11" fmla="*/ 79829 h 2017486"/>
                <a:gd name="connsiteX12" fmla="*/ 1037772 w 1618411"/>
                <a:gd name="connsiteY12" fmla="*/ 130629 h 2017486"/>
                <a:gd name="connsiteX13" fmla="*/ 1059543 w 1618411"/>
                <a:gd name="connsiteY13" fmla="*/ 159658 h 2017486"/>
                <a:gd name="connsiteX14" fmla="*/ 1066800 w 1618411"/>
                <a:gd name="connsiteY14" fmla="*/ 203200 h 2017486"/>
                <a:gd name="connsiteX15" fmla="*/ 1081314 w 1618411"/>
                <a:gd name="connsiteY15" fmla="*/ 254000 h 2017486"/>
                <a:gd name="connsiteX16" fmla="*/ 1074057 w 1618411"/>
                <a:gd name="connsiteY16" fmla="*/ 304800 h 2017486"/>
                <a:gd name="connsiteX17" fmla="*/ 1066800 w 1618411"/>
                <a:gd name="connsiteY17" fmla="*/ 326572 h 2017486"/>
                <a:gd name="connsiteX18" fmla="*/ 1045029 w 1618411"/>
                <a:gd name="connsiteY18" fmla="*/ 341086 h 2017486"/>
                <a:gd name="connsiteX19" fmla="*/ 986972 w 1618411"/>
                <a:gd name="connsiteY19" fmla="*/ 384629 h 2017486"/>
                <a:gd name="connsiteX20" fmla="*/ 972457 w 1618411"/>
                <a:gd name="connsiteY20" fmla="*/ 406400 h 2017486"/>
                <a:gd name="connsiteX21" fmla="*/ 943429 w 1618411"/>
                <a:gd name="connsiteY21" fmla="*/ 420915 h 2017486"/>
                <a:gd name="connsiteX22" fmla="*/ 928914 w 1618411"/>
                <a:gd name="connsiteY22" fmla="*/ 435429 h 2017486"/>
                <a:gd name="connsiteX23" fmla="*/ 1001486 w 1618411"/>
                <a:gd name="connsiteY23" fmla="*/ 645886 h 2017486"/>
                <a:gd name="connsiteX24" fmla="*/ 1081314 w 1618411"/>
                <a:gd name="connsiteY24" fmla="*/ 653143 h 2017486"/>
                <a:gd name="connsiteX25" fmla="*/ 1117600 w 1618411"/>
                <a:gd name="connsiteY25" fmla="*/ 660400 h 2017486"/>
                <a:gd name="connsiteX26" fmla="*/ 1168400 w 1618411"/>
                <a:gd name="connsiteY26" fmla="*/ 667658 h 2017486"/>
                <a:gd name="connsiteX27" fmla="*/ 1233714 w 1618411"/>
                <a:gd name="connsiteY27" fmla="*/ 696686 h 2017486"/>
                <a:gd name="connsiteX28" fmla="*/ 1270000 w 1618411"/>
                <a:gd name="connsiteY28" fmla="*/ 703943 h 2017486"/>
                <a:gd name="connsiteX29" fmla="*/ 1313543 w 1618411"/>
                <a:gd name="connsiteY29" fmla="*/ 718458 h 2017486"/>
                <a:gd name="connsiteX30" fmla="*/ 1371600 w 1618411"/>
                <a:gd name="connsiteY30" fmla="*/ 769258 h 2017486"/>
                <a:gd name="connsiteX31" fmla="*/ 1429657 w 1618411"/>
                <a:gd name="connsiteY31" fmla="*/ 798286 h 2017486"/>
                <a:gd name="connsiteX32" fmla="*/ 1444172 w 1618411"/>
                <a:gd name="connsiteY32" fmla="*/ 812800 h 2017486"/>
                <a:gd name="connsiteX33" fmla="*/ 1465943 w 1618411"/>
                <a:gd name="connsiteY33" fmla="*/ 820058 h 2017486"/>
                <a:gd name="connsiteX34" fmla="*/ 1502229 w 1618411"/>
                <a:gd name="connsiteY34" fmla="*/ 863600 h 2017486"/>
                <a:gd name="connsiteX35" fmla="*/ 1524000 w 1618411"/>
                <a:gd name="connsiteY35" fmla="*/ 870858 h 2017486"/>
                <a:gd name="connsiteX36" fmla="*/ 1531257 w 1618411"/>
                <a:gd name="connsiteY36" fmla="*/ 892629 h 2017486"/>
                <a:gd name="connsiteX37" fmla="*/ 1553029 w 1618411"/>
                <a:gd name="connsiteY37" fmla="*/ 907143 h 2017486"/>
                <a:gd name="connsiteX38" fmla="*/ 1582057 w 1618411"/>
                <a:gd name="connsiteY38" fmla="*/ 928915 h 2017486"/>
                <a:gd name="connsiteX39" fmla="*/ 1589314 w 1618411"/>
                <a:gd name="connsiteY39" fmla="*/ 950686 h 2017486"/>
                <a:gd name="connsiteX40" fmla="*/ 1618343 w 1618411"/>
                <a:gd name="connsiteY40" fmla="*/ 986972 h 2017486"/>
                <a:gd name="connsiteX41" fmla="*/ 1596572 w 1618411"/>
                <a:gd name="connsiteY41" fmla="*/ 1001486 h 2017486"/>
                <a:gd name="connsiteX42" fmla="*/ 1465943 w 1618411"/>
                <a:gd name="connsiteY42" fmla="*/ 986972 h 2017486"/>
                <a:gd name="connsiteX43" fmla="*/ 1429657 w 1618411"/>
                <a:gd name="connsiteY43" fmla="*/ 965200 h 2017486"/>
                <a:gd name="connsiteX44" fmla="*/ 1349829 w 1618411"/>
                <a:gd name="connsiteY44" fmla="*/ 943429 h 2017486"/>
                <a:gd name="connsiteX45" fmla="*/ 1262743 w 1618411"/>
                <a:gd name="connsiteY45" fmla="*/ 921658 h 2017486"/>
                <a:gd name="connsiteX46" fmla="*/ 1240972 w 1618411"/>
                <a:gd name="connsiteY46" fmla="*/ 914400 h 2017486"/>
                <a:gd name="connsiteX47" fmla="*/ 1204686 w 1618411"/>
                <a:gd name="connsiteY47" fmla="*/ 907143 h 2017486"/>
                <a:gd name="connsiteX48" fmla="*/ 1182914 w 1618411"/>
                <a:gd name="connsiteY48" fmla="*/ 899886 h 2017486"/>
                <a:gd name="connsiteX49" fmla="*/ 1132114 w 1618411"/>
                <a:gd name="connsiteY49" fmla="*/ 892629 h 2017486"/>
                <a:gd name="connsiteX50" fmla="*/ 1052286 w 1618411"/>
                <a:gd name="connsiteY50" fmla="*/ 878115 h 2017486"/>
                <a:gd name="connsiteX51" fmla="*/ 1030514 w 1618411"/>
                <a:gd name="connsiteY51" fmla="*/ 892629 h 2017486"/>
                <a:gd name="connsiteX52" fmla="*/ 1023257 w 1618411"/>
                <a:gd name="connsiteY52" fmla="*/ 943429 h 2017486"/>
                <a:gd name="connsiteX53" fmla="*/ 1016000 w 1618411"/>
                <a:gd name="connsiteY53" fmla="*/ 972458 h 2017486"/>
                <a:gd name="connsiteX54" fmla="*/ 1008743 w 1618411"/>
                <a:gd name="connsiteY54" fmla="*/ 1008743 h 2017486"/>
                <a:gd name="connsiteX55" fmla="*/ 1001486 w 1618411"/>
                <a:gd name="connsiteY55" fmla="*/ 1248229 h 2017486"/>
                <a:gd name="connsiteX56" fmla="*/ 986972 w 1618411"/>
                <a:gd name="connsiteY56" fmla="*/ 1487715 h 2017486"/>
                <a:gd name="connsiteX57" fmla="*/ 994229 w 1618411"/>
                <a:gd name="connsiteY57" fmla="*/ 1531258 h 2017486"/>
                <a:gd name="connsiteX58" fmla="*/ 1016000 w 1618411"/>
                <a:gd name="connsiteY58" fmla="*/ 1538515 h 2017486"/>
                <a:gd name="connsiteX59" fmla="*/ 1066800 w 1618411"/>
                <a:gd name="connsiteY59" fmla="*/ 1567543 h 2017486"/>
                <a:gd name="connsiteX60" fmla="*/ 1095829 w 1618411"/>
                <a:gd name="connsiteY60" fmla="*/ 1582058 h 2017486"/>
                <a:gd name="connsiteX61" fmla="*/ 1139372 w 1618411"/>
                <a:gd name="connsiteY61" fmla="*/ 1611086 h 2017486"/>
                <a:gd name="connsiteX62" fmla="*/ 1233714 w 1618411"/>
                <a:gd name="connsiteY62" fmla="*/ 1654629 h 2017486"/>
                <a:gd name="connsiteX63" fmla="*/ 1277257 w 1618411"/>
                <a:gd name="connsiteY63" fmla="*/ 1683658 h 2017486"/>
                <a:gd name="connsiteX64" fmla="*/ 1349829 w 1618411"/>
                <a:gd name="connsiteY64" fmla="*/ 1712686 h 2017486"/>
                <a:gd name="connsiteX65" fmla="*/ 1386114 w 1618411"/>
                <a:gd name="connsiteY65" fmla="*/ 1727200 h 2017486"/>
                <a:gd name="connsiteX66" fmla="*/ 1429657 w 1618411"/>
                <a:gd name="connsiteY66" fmla="*/ 1770743 h 2017486"/>
                <a:gd name="connsiteX67" fmla="*/ 1480457 w 1618411"/>
                <a:gd name="connsiteY67" fmla="*/ 1814286 h 2017486"/>
                <a:gd name="connsiteX68" fmla="*/ 1531257 w 1618411"/>
                <a:gd name="connsiteY68" fmla="*/ 1901372 h 2017486"/>
                <a:gd name="connsiteX69" fmla="*/ 1553029 w 1618411"/>
                <a:gd name="connsiteY69" fmla="*/ 1944915 h 2017486"/>
                <a:gd name="connsiteX70" fmla="*/ 1560286 w 1618411"/>
                <a:gd name="connsiteY70" fmla="*/ 2010229 h 2017486"/>
                <a:gd name="connsiteX71" fmla="*/ 1538514 w 1618411"/>
                <a:gd name="connsiteY71" fmla="*/ 2017486 h 2017486"/>
                <a:gd name="connsiteX72" fmla="*/ 1407886 w 1618411"/>
                <a:gd name="connsiteY72" fmla="*/ 2010229 h 2017486"/>
                <a:gd name="connsiteX73" fmla="*/ 1371600 w 1618411"/>
                <a:gd name="connsiteY73" fmla="*/ 1988458 h 2017486"/>
                <a:gd name="connsiteX74" fmla="*/ 1335314 w 1618411"/>
                <a:gd name="connsiteY74" fmla="*/ 1973943 h 2017486"/>
                <a:gd name="connsiteX75" fmla="*/ 1248229 w 1618411"/>
                <a:gd name="connsiteY75" fmla="*/ 1959429 h 2017486"/>
                <a:gd name="connsiteX76" fmla="*/ 1219200 w 1618411"/>
                <a:gd name="connsiteY76" fmla="*/ 1944915 h 2017486"/>
                <a:gd name="connsiteX77" fmla="*/ 1161143 w 1618411"/>
                <a:gd name="connsiteY77" fmla="*/ 1915886 h 2017486"/>
                <a:gd name="connsiteX78" fmla="*/ 1117600 w 1618411"/>
                <a:gd name="connsiteY78" fmla="*/ 1908629 h 2017486"/>
                <a:gd name="connsiteX79" fmla="*/ 1088572 w 1618411"/>
                <a:gd name="connsiteY79" fmla="*/ 1894115 h 2017486"/>
                <a:gd name="connsiteX80" fmla="*/ 1052286 w 1618411"/>
                <a:gd name="connsiteY80" fmla="*/ 1872343 h 2017486"/>
                <a:gd name="connsiteX81" fmla="*/ 1030514 w 1618411"/>
                <a:gd name="connsiteY81" fmla="*/ 1857829 h 2017486"/>
                <a:gd name="connsiteX82" fmla="*/ 1008743 w 1618411"/>
                <a:gd name="connsiteY82" fmla="*/ 1850572 h 2017486"/>
                <a:gd name="connsiteX83" fmla="*/ 979714 w 1618411"/>
                <a:gd name="connsiteY83" fmla="*/ 1828800 h 2017486"/>
                <a:gd name="connsiteX84" fmla="*/ 928914 w 1618411"/>
                <a:gd name="connsiteY84" fmla="*/ 1807029 h 2017486"/>
                <a:gd name="connsiteX85" fmla="*/ 914400 w 1618411"/>
                <a:gd name="connsiteY85" fmla="*/ 1785258 h 2017486"/>
                <a:gd name="connsiteX86" fmla="*/ 907143 w 1618411"/>
                <a:gd name="connsiteY86" fmla="*/ 1763486 h 2017486"/>
                <a:gd name="connsiteX87" fmla="*/ 878114 w 1618411"/>
                <a:gd name="connsiteY87" fmla="*/ 1719943 h 2017486"/>
                <a:gd name="connsiteX88" fmla="*/ 863600 w 1618411"/>
                <a:gd name="connsiteY88" fmla="*/ 1698172 h 2017486"/>
                <a:gd name="connsiteX89" fmla="*/ 841829 w 1618411"/>
                <a:gd name="connsiteY89" fmla="*/ 1683658 h 2017486"/>
                <a:gd name="connsiteX90" fmla="*/ 834572 w 1618411"/>
                <a:gd name="connsiteY90" fmla="*/ 1661886 h 2017486"/>
                <a:gd name="connsiteX91" fmla="*/ 798286 w 1618411"/>
                <a:gd name="connsiteY91" fmla="*/ 1632858 h 2017486"/>
                <a:gd name="connsiteX92" fmla="*/ 631372 w 1618411"/>
                <a:gd name="connsiteY92" fmla="*/ 1734458 h 2017486"/>
                <a:gd name="connsiteX93" fmla="*/ 566057 w 1618411"/>
                <a:gd name="connsiteY93" fmla="*/ 1770743 h 2017486"/>
                <a:gd name="connsiteX94" fmla="*/ 551543 w 1618411"/>
                <a:gd name="connsiteY94" fmla="*/ 1785258 h 2017486"/>
                <a:gd name="connsiteX95" fmla="*/ 478972 w 1618411"/>
                <a:gd name="connsiteY95" fmla="*/ 1814286 h 2017486"/>
                <a:gd name="connsiteX96" fmla="*/ 449943 w 1618411"/>
                <a:gd name="connsiteY96" fmla="*/ 1828800 h 2017486"/>
                <a:gd name="connsiteX97" fmla="*/ 413657 w 1618411"/>
                <a:gd name="connsiteY97" fmla="*/ 1836058 h 2017486"/>
                <a:gd name="connsiteX98" fmla="*/ 355600 w 1618411"/>
                <a:gd name="connsiteY98" fmla="*/ 1850572 h 2017486"/>
                <a:gd name="connsiteX99" fmla="*/ 333829 w 1618411"/>
                <a:gd name="connsiteY99" fmla="*/ 1865086 h 2017486"/>
                <a:gd name="connsiteX100" fmla="*/ 297543 w 1618411"/>
                <a:gd name="connsiteY100" fmla="*/ 1872343 h 2017486"/>
                <a:gd name="connsiteX101" fmla="*/ 275772 w 1618411"/>
                <a:gd name="connsiteY101" fmla="*/ 1879600 h 2017486"/>
                <a:gd name="connsiteX102" fmla="*/ 246743 w 1618411"/>
                <a:gd name="connsiteY102" fmla="*/ 1886858 h 2017486"/>
                <a:gd name="connsiteX103" fmla="*/ 188686 w 1618411"/>
                <a:gd name="connsiteY103" fmla="*/ 1865086 h 2017486"/>
                <a:gd name="connsiteX104" fmla="*/ 181429 w 1618411"/>
                <a:gd name="connsiteY104" fmla="*/ 1821543 h 2017486"/>
                <a:gd name="connsiteX105" fmla="*/ 203200 w 1618411"/>
                <a:gd name="connsiteY105" fmla="*/ 1719943 h 2017486"/>
                <a:gd name="connsiteX106" fmla="*/ 224972 w 1618411"/>
                <a:gd name="connsiteY106" fmla="*/ 1705429 h 2017486"/>
                <a:gd name="connsiteX107" fmla="*/ 254000 w 1618411"/>
                <a:gd name="connsiteY107" fmla="*/ 1669143 h 2017486"/>
                <a:gd name="connsiteX108" fmla="*/ 275772 w 1618411"/>
                <a:gd name="connsiteY108" fmla="*/ 1661886 h 2017486"/>
                <a:gd name="connsiteX109" fmla="*/ 355600 w 1618411"/>
                <a:gd name="connsiteY109" fmla="*/ 1640115 h 2017486"/>
                <a:gd name="connsiteX110" fmla="*/ 428172 w 1618411"/>
                <a:gd name="connsiteY110" fmla="*/ 1611086 h 2017486"/>
                <a:gd name="connsiteX111" fmla="*/ 471714 w 1618411"/>
                <a:gd name="connsiteY111" fmla="*/ 1596572 h 2017486"/>
                <a:gd name="connsiteX112" fmla="*/ 515257 w 1618411"/>
                <a:gd name="connsiteY112" fmla="*/ 1567543 h 2017486"/>
                <a:gd name="connsiteX113" fmla="*/ 573314 w 1618411"/>
                <a:gd name="connsiteY113" fmla="*/ 1545772 h 2017486"/>
                <a:gd name="connsiteX114" fmla="*/ 595086 w 1618411"/>
                <a:gd name="connsiteY114" fmla="*/ 1524000 h 2017486"/>
                <a:gd name="connsiteX115" fmla="*/ 616857 w 1618411"/>
                <a:gd name="connsiteY115" fmla="*/ 1509486 h 2017486"/>
                <a:gd name="connsiteX116" fmla="*/ 653143 w 1618411"/>
                <a:gd name="connsiteY116" fmla="*/ 1465943 h 2017486"/>
                <a:gd name="connsiteX117" fmla="*/ 682172 w 1618411"/>
                <a:gd name="connsiteY117" fmla="*/ 1415143 h 2017486"/>
                <a:gd name="connsiteX118" fmla="*/ 689429 w 1618411"/>
                <a:gd name="connsiteY118" fmla="*/ 1371600 h 2017486"/>
                <a:gd name="connsiteX119" fmla="*/ 696686 w 1618411"/>
                <a:gd name="connsiteY119" fmla="*/ 1335315 h 2017486"/>
                <a:gd name="connsiteX120" fmla="*/ 689429 w 1618411"/>
                <a:gd name="connsiteY120" fmla="*/ 1110343 h 2017486"/>
                <a:gd name="connsiteX121" fmla="*/ 682172 w 1618411"/>
                <a:gd name="connsiteY121" fmla="*/ 1008743 h 2017486"/>
                <a:gd name="connsiteX122" fmla="*/ 674914 w 1618411"/>
                <a:gd name="connsiteY122" fmla="*/ 986972 h 2017486"/>
                <a:gd name="connsiteX123" fmla="*/ 667657 w 1618411"/>
                <a:gd name="connsiteY123" fmla="*/ 957943 h 2017486"/>
                <a:gd name="connsiteX124" fmla="*/ 653143 w 1618411"/>
                <a:gd name="connsiteY124" fmla="*/ 914400 h 2017486"/>
                <a:gd name="connsiteX125" fmla="*/ 609600 w 1618411"/>
                <a:gd name="connsiteY125" fmla="*/ 892629 h 2017486"/>
                <a:gd name="connsiteX126" fmla="*/ 529772 w 1618411"/>
                <a:gd name="connsiteY126" fmla="*/ 921658 h 2017486"/>
                <a:gd name="connsiteX127" fmla="*/ 493486 w 1618411"/>
                <a:gd name="connsiteY127" fmla="*/ 928915 h 2017486"/>
                <a:gd name="connsiteX128" fmla="*/ 442686 w 1618411"/>
                <a:gd name="connsiteY128" fmla="*/ 943429 h 2017486"/>
                <a:gd name="connsiteX129" fmla="*/ 406400 w 1618411"/>
                <a:gd name="connsiteY129" fmla="*/ 965200 h 2017486"/>
                <a:gd name="connsiteX130" fmla="*/ 391886 w 1618411"/>
                <a:gd name="connsiteY130" fmla="*/ 979715 h 2017486"/>
                <a:gd name="connsiteX131" fmla="*/ 333829 w 1618411"/>
                <a:gd name="connsiteY131" fmla="*/ 1016000 h 2017486"/>
                <a:gd name="connsiteX132" fmla="*/ 283029 w 1618411"/>
                <a:gd name="connsiteY132" fmla="*/ 1059543 h 2017486"/>
                <a:gd name="connsiteX133" fmla="*/ 239486 w 1618411"/>
                <a:gd name="connsiteY133" fmla="*/ 1088572 h 2017486"/>
                <a:gd name="connsiteX134" fmla="*/ 152400 w 1618411"/>
                <a:gd name="connsiteY134" fmla="*/ 1161143 h 2017486"/>
                <a:gd name="connsiteX135" fmla="*/ 101600 w 1618411"/>
                <a:gd name="connsiteY135" fmla="*/ 1190172 h 2017486"/>
                <a:gd name="connsiteX136" fmla="*/ 29029 w 1618411"/>
                <a:gd name="connsiteY136" fmla="*/ 1168400 h 2017486"/>
                <a:gd name="connsiteX137" fmla="*/ 7257 w 1618411"/>
                <a:gd name="connsiteY137" fmla="*/ 1103086 h 2017486"/>
                <a:gd name="connsiteX138" fmla="*/ 0 w 1618411"/>
                <a:gd name="connsiteY138" fmla="*/ 1081315 h 2017486"/>
                <a:gd name="connsiteX139" fmla="*/ 7257 w 1618411"/>
                <a:gd name="connsiteY139" fmla="*/ 1016000 h 2017486"/>
                <a:gd name="connsiteX140" fmla="*/ 43543 w 1618411"/>
                <a:gd name="connsiteY140" fmla="*/ 979715 h 2017486"/>
                <a:gd name="connsiteX141" fmla="*/ 79829 w 1618411"/>
                <a:gd name="connsiteY141" fmla="*/ 943429 h 2017486"/>
                <a:gd name="connsiteX142" fmla="*/ 108857 w 1618411"/>
                <a:gd name="connsiteY142" fmla="*/ 914400 h 2017486"/>
                <a:gd name="connsiteX143" fmla="*/ 159657 w 1618411"/>
                <a:gd name="connsiteY143" fmla="*/ 878115 h 2017486"/>
                <a:gd name="connsiteX144" fmla="*/ 181429 w 1618411"/>
                <a:gd name="connsiteY144" fmla="*/ 863600 h 2017486"/>
                <a:gd name="connsiteX145" fmla="*/ 239486 w 1618411"/>
                <a:gd name="connsiteY145" fmla="*/ 820058 h 2017486"/>
                <a:gd name="connsiteX146" fmla="*/ 261257 w 1618411"/>
                <a:gd name="connsiteY146" fmla="*/ 805543 h 2017486"/>
                <a:gd name="connsiteX147" fmla="*/ 275772 w 1618411"/>
                <a:gd name="connsiteY147" fmla="*/ 791029 h 2017486"/>
                <a:gd name="connsiteX148" fmla="*/ 319314 w 1618411"/>
                <a:gd name="connsiteY148" fmla="*/ 762000 h 2017486"/>
                <a:gd name="connsiteX149" fmla="*/ 362857 w 1618411"/>
                <a:gd name="connsiteY149" fmla="*/ 732972 h 2017486"/>
                <a:gd name="connsiteX150" fmla="*/ 384629 w 1618411"/>
                <a:gd name="connsiteY150" fmla="*/ 711200 h 2017486"/>
                <a:gd name="connsiteX151" fmla="*/ 529772 w 1618411"/>
                <a:gd name="connsiteY151" fmla="*/ 682172 h 2017486"/>
                <a:gd name="connsiteX152" fmla="*/ 558800 w 1618411"/>
                <a:gd name="connsiteY152" fmla="*/ 674915 h 2017486"/>
                <a:gd name="connsiteX153" fmla="*/ 580572 w 1618411"/>
                <a:gd name="connsiteY153" fmla="*/ 667658 h 2017486"/>
                <a:gd name="connsiteX154" fmla="*/ 616857 w 1618411"/>
                <a:gd name="connsiteY154" fmla="*/ 660400 h 2017486"/>
                <a:gd name="connsiteX155" fmla="*/ 645886 w 1618411"/>
                <a:gd name="connsiteY155" fmla="*/ 638629 h 2017486"/>
                <a:gd name="connsiteX156" fmla="*/ 667657 w 1618411"/>
                <a:gd name="connsiteY156" fmla="*/ 631372 h 2017486"/>
                <a:gd name="connsiteX157" fmla="*/ 682172 w 1618411"/>
                <a:gd name="connsiteY157" fmla="*/ 616858 h 2017486"/>
                <a:gd name="connsiteX158" fmla="*/ 740229 w 1618411"/>
                <a:gd name="connsiteY158" fmla="*/ 573315 h 2017486"/>
                <a:gd name="connsiteX159" fmla="*/ 747486 w 1618411"/>
                <a:gd name="connsiteY159" fmla="*/ 551543 h 2017486"/>
                <a:gd name="connsiteX160" fmla="*/ 740229 w 1618411"/>
                <a:gd name="connsiteY160" fmla="*/ 449943 h 2017486"/>
                <a:gd name="connsiteX161" fmla="*/ 703943 w 1618411"/>
                <a:gd name="connsiteY161" fmla="*/ 413658 h 2017486"/>
                <a:gd name="connsiteX162" fmla="*/ 689429 w 1618411"/>
                <a:gd name="connsiteY162" fmla="*/ 399143 h 2017486"/>
                <a:gd name="connsiteX163" fmla="*/ 645886 w 1618411"/>
                <a:gd name="connsiteY163" fmla="*/ 413658 h 201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618411" h="2017486">
                  <a:moveTo>
                    <a:pt x="645886" y="413658"/>
                  </a:moveTo>
                  <a:cubicBezTo>
                    <a:pt x="637419" y="406401"/>
                    <a:pt x="643654" y="374445"/>
                    <a:pt x="638629" y="355600"/>
                  </a:cubicBezTo>
                  <a:cubicBezTo>
                    <a:pt x="633882" y="337799"/>
                    <a:pt x="617825" y="323198"/>
                    <a:pt x="616857" y="304800"/>
                  </a:cubicBezTo>
                  <a:cubicBezTo>
                    <a:pt x="614423" y="258565"/>
                    <a:pt x="572430" y="107029"/>
                    <a:pt x="645886" y="58058"/>
                  </a:cubicBezTo>
                  <a:cubicBezTo>
                    <a:pt x="652251" y="53815"/>
                    <a:pt x="660400" y="53219"/>
                    <a:pt x="667657" y="50800"/>
                  </a:cubicBezTo>
                  <a:cubicBezTo>
                    <a:pt x="681157" y="37301"/>
                    <a:pt x="685635" y="30926"/>
                    <a:pt x="703943" y="21772"/>
                  </a:cubicBezTo>
                  <a:cubicBezTo>
                    <a:pt x="726496" y="10496"/>
                    <a:pt x="763304" y="9987"/>
                    <a:pt x="783772" y="7258"/>
                  </a:cubicBezTo>
                  <a:lnTo>
                    <a:pt x="834572" y="0"/>
                  </a:lnTo>
                  <a:cubicBezTo>
                    <a:pt x="858762" y="2419"/>
                    <a:pt x="883767" y="579"/>
                    <a:pt x="907143" y="7258"/>
                  </a:cubicBezTo>
                  <a:cubicBezTo>
                    <a:pt x="918773" y="10581"/>
                    <a:pt x="925354" y="23620"/>
                    <a:pt x="936172" y="29029"/>
                  </a:cubicBezTo>
                  <a:cubicBezTo>
                    <a:pt x="945093" y="33489"/>
                    <a:pt x="955524" y="33867"/>
                    <a:pt x="965200" y="36286"/>
                  </a:cubicBezTo>
                  <a:cubicBezTo>
                    <a:pt x="997279" y="84407"/>
                    <a:pt x="959576" y="30934"/>
                    <a:pt x="1001486" y="79829"/>
                  </a:cubicBezTo>
                  <a:cubicBezTo>
                    <a:pt x="1021798" y="103526"/>
                    <a:pt x="1021373" y="107671"/>
                    <a:pt x="1037772" y="130629"/>
                  </a:cubicBezTo>
                  <a:cubicBezTo>
                    <a:pt x="1044802" y="140471"/>
                    <a:pt x="1052286" y="149982"/>
                    <a:pt x="1059543" y="159658"/>
                  </a:cubicBezTo>
                  <a:cubicBezTo>
                    <a:pt x="1061962" y="174172"/>
                    <a:pt x="1063914" y="188772"/>
                    <a:pt x="1066800" y="203200"/>
                  </a:cubicBezTo>
                  <a:cubicBezTo>
                    <a:pt x="1071357" y="225983"/>
                    <a:pt x="1074397" y="233248"/>
                    <a:pt x="1081314" y="254000"/>
                  </a:cubicBezTo>
                  <a:cubicBezTo>
                    <a:pt x="1078895" y="270933"/>
                    <a:pt x="1077412" y="288027"/>
                    <a:pt x="1074057" y="304800"/>
                  </a:cubicBezTo>
                  <a:cubicBezTo>
                    <a:pt x="1072557" y="312301"/>
                    <a:pt x="1071579" y="320598"/>
                    <a:pt x="1066800" y="326572"/>
                  </a:cubicBezTo>
                  <a:cubicBezTo>
                    <a:pt x="1061352" y="333383"/>
                    <a:pt x="1051593" y="335343"/>
                    <a:pt x="1045029" y="341086"/>
                  </a:cubicBezTo>
                  <a:cubicBezTo>
                    <a:pt x="993712" y="385988"/>
                    <a:pt x="1029273" y="370529"/>
                    <a:pt x="986972" y="384629"/>
                  </a:cubicBezTo>
                  <a:cubicBezTo>
                    <a:pt x="982134" y="391886"/>
                    <a:pt x="979157" y="400816"/>
                    <a:pt x="972457" y="406400"/>
                  </a:cubicBezTo>
                  <a:cubicBezTo>
                    <a:pt x="964146" y="413326"/>
                    <a:pt x="952430" y="414914"/>
                    <a:pt x="943429" y="420915"/>
                  </a:cubicBezTo>
                  <a:cubicBezTo>
                    <a:pt x="937736" y="424710"/>
                    <a:pt x="933752" y="430591"/>
                    <a:pt x="928914" y="435429"/>
                  </a:cubicBezTo>
                  <a:cubicBezTo>
                    <a:pt x="936790" y="655943"/>
                    <a:pt x="868863" y="632624"/>
                    <a:pt x="1001486" y="645886"/>
                  </a:cubicBezTo>
                  <a:lnTo>
                    <a:pt x="1081314" y="653143"/>
                  </a:lnTo>
                  <a:cubicBezTo>
                    <a:pt x="1093409" y="655562"/>
                    <a:pt x="1105433" y="658372"/>
                    <a:pt x="1117600" y="660400"/>
                  </a:cubicBezTo>
                  <a:cubicBezTo>
                    <a:pt x="1134473" y="663212"/>
                    <a:pt x="1152051" y="662628"/>
                    <a:pt x="1168400" y="667658"/>
                  </a:cubicBezTo>
                  <a:cubicBezTo>
                    <a:pt x="1272825" y="699789"/>
                    <a:pt x="1171074" y="681026"/>
                    <a:pt x="1233714" y="696686"/>
                  </a:cubicBezTo>
                  <a:cubicBezTo>
                    <a:pt x="1245681" y="699678"/>
                    <a:pt x="1258100" y="700697"/>
                    <a:pt x="1270000" y="703943"/>
                  </a:cubicBezTo>
                  <a:cubicBezTo>
                    <a:pt x="1284760" y="707969"/>
                    <a:pt x="1313543" y="718458"/>
                    <a:pt x="1313543" y="718458"/>
                  </a:cubicBezTo>
                  <a:cubicBezTo>
                    <a:pt x="1397807" y="781654"/>
                    <a:pt x="1283914" y="694099"/>
                    <a:pt x="1371600" y="769258"/>
                  </a:cubicBezTo>
                  <a:cubicBezTo>
                    <a:pt x="1390621" y="785562"/>
                    <a:pt x="1405571" y="788652"/>
                    <a:pt x="1429657" y="798286"/>
                  </a:cubicBezTo>
                  <a:cubicBezTo>
                    <a:pt x="1434495" y="803124"/>
                    <a:pt x="1438305" y="809280"/>
                    <a:pt x="1444172" y="812800"/>
                  </a:cubicBezTo>
                  <a:cubicBezTo>
                    <a:pt x="1450731" y="816736"/>
                    <a:pt x="1460066" y="815161"/>
                    <a:pt x="1465943" y="820058"/>
                  </a:cubicBezTo>
                  <a:cubicBezTo>
                    <a:pt x="1477377" y="829587"/>
                    <a:pt x="1487331" y="854661"/>
                    <a:pt x="1502229" y="863600"/>
                  </a:cubicBezTo>
                  <a:cubicBezTo>
                    <a:pt x="1508788" y="867536"/>
                    <a:pt x="1516743" y="868439"/>
                    <a:pt x="1524000" y="870858"/>
                  </a:cubicBezTo>
                  <a:cubicBezTo>
                    <a:pt x="1526419" y="878115"/>
                    <a:pt x="1526478" y="886656"/>
                    <a:pt x="1531257" y="892629"/>
                  </a:cubicBezTo>
                  <a:cubicBezTo>
                    <a:pt x="1536706" y="899440"/>
                    <a:pt x="1545932" y="902073"/>
                    <a:pt x="1553029" y="907143"/>
                  </a:cubicBezTo>
                  <a:cubicBezTo>
                    <a:pt x="1562871" y="914173"/>
                    <a:pt x="1572381" y="921658"/>
                    <a:pt x="1582057" y="928915"/>
                  </a:cubicBezTo>
                  <a:cubicBezTo>
                    <a:pt x="1584476" y="936172"/>
                    <a:pt x="1585260" y="944199"/>
                    <a:pt x="1589314" y="950686"/>
                  </a:cubicBezTo>
                  <a:cubicBezTo>
                    <a:pt x="1597524" y="963821"/>
                    <a:pt x="1616152" y="971638"/>
                    <a:pt x="1618343" y="986972"/>
                  </a:cubicBezTo>
                  <a:cubicBezTo>
                    <a:pt x="1619577" y="995606"/>
                    <a:pt x="1603829" y="996648"/>
                    <a:pt x="1596572" y="1001486"/>
                  </a:cubicBezTo>
                  <a:cubicBezTo>
                    <a:pt x="1594990" y="1001373"/>
                    <a:pt x="1495607" y="1000156"/>
                    <a:pt x="1465943" y="986972"/>
                  </a:cubicBezTo>
                  <a:cubicBezTo>
                    <a:pt x="1453053" y="981243"/>
                    <a:pt x="1442273" y="971508"/>
                    <a:pt x="1429657" y="965200"/>
                  </a:cubicBezTo>
                  <a:cubicBezTo>
                    <a:pt x="1394695" y="947719"/>
                    <a:pt x="1389295" y="950007"/>
                    <a:pt x="1349829" y="943429"/>
                  </a:cubicBezTo>
                  <a:cubicBezTo>
                    <a:pt x="1283796" y="917017"/>
                    <a:pt x="1344644" y="938039"/>
                    <a:pt x="1262743" y="921658"/>
                  </a:cubicBezTo>
                  <a:cubicBezTo>
                    <a:pt x="1255242" y="920158"/>
                    <a:pt x="1248393" y="916255"/>
                    <a:pt x="1240972" y="914400"/>
                  </a:cubicBezTo>
                  <a:cubicBezTo>
                    <a:pt x="1229005" y="911408"/>
                    <a:pt x="1216653" y="910135"/>
                    <a:pt x="1204686" y="907143"/>
                  </a:cubicBezTo>
                  <a:cubicBezTo>
                    <a:pt x="1197265" y="905288"/>
                    <a:pt x="1190415" y="901386"/>
                    <a:pt x="1182914" y="899886"/>
                  </a:cubicBezTo>
                  <a:cubicBezTo>
                    <a:pt x="1166141" y="896531"/>
                    <a:pt x="1149047" y="895048"/>
                    <a:pt x="1132114" y="892629"/>
                  </a:cubicBezTo>
                  <a:cubicBezTo>
                    <a:pt x="1104945" y="883573"/>
                    <a:pt x="1084524" y="875184"/>
                    <a:pt x="1052286" y="878115"/>
                  </a:cubicBezTo>
                  <a:cubicBezTo>
                    <a:pt x="1043600" y="878905"/>
                    <a:pt x="1037771" y="887791"/>
                    <a:pt x="1030514" y="892629"/>
                  </a:cubicBezTo>
                  <a:cubicBezTo>
                    <a:pt x="1028095" y="909562"/>
                    <a:pt x="1026317" y="926600"/>
                    <a:pt x="1023257" y="943429"/>
                  </a:cubicBezTo>
                  <a:cubicBezTo>
                    <a:pt x="1021473" y="953242"/>
                    <a:pt x="1018164" y="962721"/>
                    <a:pt x="1016000" y="972458"/>
                  </a:cubicBezTo>
                  <a:cubicBezTo>
                    <a:pt x="1013324" y="984499"/>
                    <a:pt x="1011162" y="996648"/>
                    <a:pt x="1008743" y="1008743"/>
                  </a:cubicBezTo>
                  <a:cubicBezTo>
                    <a:pt x="1006324" y="1088572"/>
                    <a:pt x="1005112" y="1168446"/>
                    <a:pt x="1001486" y="1248229"/>
                  </a:cubicBezTo>
                  <a:cubicBezTo>
                    <a:pt x="997855" y="1328122"/>
                    <a:pt x="986972" y="1487715"/>
                    <a:pt x="986972" y="1487715"/>
                  </a:cubicBezTo>
                  <a:cubicBezTo>
                    <a:pt x="989391" y="1502229"/>
                    <a:pt x="986929" y="1518482"/>
                    <a:pt x="994229" y="1531258"/>
                  </a:cubicBezTo>
                  <a:cubicBezTo>
                    <a:pt x="998024" y="1537900"/>
                    <a:pt x="1008969" y="1535502"/>
                    <a:pt x="1016000" y="1538515"/>
                  </a:cubicBezTo>
                  <a:cubicBezTo>
                    <a:pt x="1059861" y="1557312"/>
                    <a:pt x="1030360" y="1546720"/>
                    <a:pt x="1066800" y="1567543"/>
                  </a:cubicBezTo>
                  <a:cubicBezTo>
                    <a:pt x="1076193" y="1572911"/>
                    <a:pt x="1086552" y="1576492"/>
                    <a:pt x="1095829" y="1582058"/>
                  </a:cubicBezTo>
                  <a:cubicBezTo>
                    <a:pt x="1110787" y="1591033"/>
                    <a:pt x="1122823" y="1605570"/>
                    <a:pt x="1139372" y="1611086"/>
                  </a:cubicBezTo>
                  <a:cubicBezTo>
                    <a:pt x="1175570" y="1623152"/>
                    <a:pt x="1194007" y="1628157"/>
                    <a:pt x="1233714" y="1654629"/>
                  </a:cubicBezTo>
                  <a:cubicBezTo>
                    <a:pt x="1248228" y="1664305"/>
                    <a:pt x="1261898" y="1675388"/>
                    <a:pt x="1277257" y="1683658"/>
                  </a:cubicBezTo>
                  <a:cubicBezTo>
                    <a:pt x="1320307" y="1706839"/>
                    <a:pt x="1316717" y="1700269"/>
                    <a:pt x="1349829" y="1712686"/>
                  </a:cubicBezTo>
                  <a:cubicBezTo>
                    <a:pt x="1362026" y="1717260"/>
                    <a:pt x="1374019" y="1722362"/>
                    <a:pt x="1386114" y="1727200"/>
                  </a:cubicBezTo>
                  <a:cubicBezTo>
                    <a:pt x="1400628" y="1741714"/>
                    <a:pt x="1412578" y="1759357"/>
                    <a:pt x="1429657" y="1770743"/>
                  </a:cubicBezTo>
                  <a:cubicBezTo>
                    <a:pt x="1449872" y="1784220"/>
                    <a:pt x="1465567" y="1792628"/>
                    <a:pt x="1480457" y="1814286"/>
                  </a:cubicBezTo>
                  <a:cubicBezTo>
                    <a:pt x="1499496" y="1841979"/>
                    <a:pt x="1520630" y="1869490"/>
                    <a:pt x="1531257" y="1901372"/>
                  </a:cubicBezTo>
                  <a:cubicBezTo>
                    <a:pt x="1541272" y="1931418"/>
                    <a:pt x="1534271" y="1916778"/>
                    <a:pt x="1553029" y="1944915"/>
                  </a:cubicBezTo>
                  <a:cubicBezTo>
                    <a:pt x="1557866" y="1959428"/>
                    <a:pt x="1578429" y="1992087"/>
                    <a:pt x="1560286" y="2010229"/>
                  </a:cubicBezTo>
                  <a:cubicBezTo>
                    <a:pt x="1554877" y="2015638"/>
                    <a:pt x="1545771" y="2015067"/>
                    <a:pt x="1538514" y="2017486"/>
                  </a:cubicBezTo>
                  <a:cubicBezTo>
                    <a:pt x="1494971" y="2015067"/>
                    <a:pt x="1450851" y="2017701"/>
                    <a:pt x="1407886" y="2010229"/>
                  </a:cubicBezTo>
                  <a:cubicBezTo>
                    <a:pt x="1393989" y="2007812"/>
                    <a:pt x="1384216" y="1994766"/>
                    <a:pt x="1371600" y="1988458"/>
                  </a:cubicBezTo>
                  <a:cubicBezTo>
                    <a:pt x="1359948" y="1982632"/>
                    <a:pt x="1347995" y="1976927"/>
                    <a:pt x="1335314" y="1973943"/>
                  </a:cubicBezTo>
                  <a:cubicBezTo>
                    <a:pt x="1306668" y="1967203"/>
                    <a:pt x="1248229" y="1959429"/>
                    <a:pt x="1248229" y="1959429"/>
                  </a:cubicBezTo>
                  <a:cubicBezTo>
                    <a:pt x="1238553" y="1954591"/>
                    <a:pt x="1228593" y="1950282"/>
                    <a:pt x="1219200" y="1944915"/>
                  </a:cubicBezTo>
                  <a:cubicBezTo>
                    <a:pt x="1188850" y="1927572"/>
                    <a:pt x="1202152" y="1927070"/>
                    <a:pt x="1161143" y="1915886"/>
                  </a:cubicBezTo>
                  <a:cubicBezTo>
                    <a:pt x="1146947" y="1912014"/>
                    <a:pt x="1132114" y="1911048"/>
                    <a:pt x="1117600" y="1908629"/>
                  </a:cubicBezTo>
                  <a:cubicBezTo>
                    <a:pt x="1107924" y="1903791"/>
                    <a:pt x="1098029" y="1899369"/>
                    <a:pt x="1088572" y="1894115"/>
                  </a:cubicBezTo>
                  <a:cubicBezTo>
                    <a:pt x="1076242" y="1887265"/>
                    <a:pt x="1064247" y="1879819"/>
                    <a:pt x="1052286" y="1872343"/>
                  </a:cubicBezTo>
                  <a:cubicBezTo>
                    <a:pt x="1044890" y="1867720"/>
                    <a:pt x="1038315" y="1861730"/>
                    <a:pt x="1030514" y="1857829"/>
                  </a:cubicBezTo>
                  <a:cubicBezTo>
                    <a:pt x="1023672" y="1854408"/>
                    <a:pt x="1016000" y="1852991"/>
                    <a:pt x="1008743" y="1850572"/>
                  </a:cubicBezTo>
                  <a:cubicBezTo>
                    <a:pt x="999067" y="1843315"/>
                    <a:pt x="990532" y="1834209"/>
                    <a:pt x="979714" y="1828800"/>
                  </a:cubicBezTo>
                  <a:cubicBezTo>
                    <a:pt x="885975" y="1781929"/>
                    <a:pt x="1008175" y="1859867"/>
                    <a:pt x="928914" y="1807029"/>
                  </a:cubicBezTo>
                  <a:cubicBezTo>
                    <a:pt x="924076" y="1799772"/>
                    <a:pt x="918300" y="1793059"/>
                    <a:pt x="914400" y="1785258"/>
                  </a:cubicBezTo>
                  <a:cubicBezTo>
                    <a:pt x="910979" y="1778416"/>
                    <a:pt x="910858" y="1770173"/>
                    <a:pt x="907143" y="1763486"/>
                  </a:cubicBezTo>
                  <a:cubicBezTo>
                    <a:pt x="898671" y="1748237"/>
                    <a:pt x="887790" y="1734457"/>
                    <a:pt x="878114" y="1719943"/>
                  </a:cubicBezTo>
                  <a:cubicBezTo>
                    <a:pt x="873276" y="1712686"/>
                    <a:pt x="870857" y="1703010"/>
                    <a:pt x="863600" y="1698172"/>
                  </a:cubicBezTo>
                  <a:lnTo>
                    <a:pt x="841829" y="1683658"/>
                  </a:lnTo>
                  <a:cubicBezTo>
                    <a:pt x="839410" y="1676401"/>
                    <a:pt x="838508" y="1668446"/>
                    <a:pt x="834572" y="1661886"/>
                  </a:cubicBezTo>
                  <a:cubicBezTo>
                    <a:pt x="827679" y="1650398"/>
                    <a:pt x="808172" y="1639449"/>
                    <a:pt x="798286" y="1632858"/>
                  </a:cubicBezTo>
                  <a:cubicBezTo>
                    <a:pt x="646729" y="1731369"/>
                    <a:pt x="707884" y="1708950"/>
                    <a:pt x="631372" y="1734458"/>
                  </a:cubicBezTo>
                  <a:cubicBezTo>
                    <a:pt x="530272" y="1815336"/>
                    <a:pt x="646833" y="1730354"/>
                    <a:pt x="566057" y="1770743"/>
                  </a:cubicBezTo>
                  <a:cubicBezTo>
                    <a:pt x="559937" y="1773803"/>
                    <a:pt x="557236" y="1781463"/>
                    <a:pt x="551543" y="1785258"/>
                  </a:cubicBezTo>
                  <a:cubicBezTo>
                    <a:pt x="526018" y="1802275"/>
                    <a:pt x="508471" y="1802487"/>
                    <a:pt x="478972" y="1814286"/>
                  </a:cubicBezTo>
                  <a:cubicBezTo>
                    <a:pt x="468927" y="1818304"/>
                    <a:pt x="460206" y="1825379"/>
                    <a:pt x="449943" y="1828800"/>
                  </a:cubicBezTo>
                  <a:cubicBezTo>
                    <a:pt x="438241" y="1832701"/>
                    <a:pt x="425676" y="1833284"/>
                    <a:pt x="413657" y="1836058"/>
                  </a:cubicBezTo>
                  <a:cubicBezTo>
                    <a:pt x="394220" y="1840544"/>
                    <a:pt x="355600" y="1850572"/>
                    <a:pt x="355600" y="1850572"/>
                  </a:cubicBezTo>
                  <a:cubicBezTo>
                    <a:pt x="348343" y="1855410"/>
                    <a:pt x="341996" y="1862024"/>
                    <a:pt x="333829" y="1865086"/>
                  </a:cubicBezTo>
                  <a:cubicBezTo>
                    <a:pt x="322279" y="1869417"/>
                    <a:pt x="309510" y="1869351"/>
                    <a:pt x="297543" y="1872343"/>
                  </a:cubicBezTo>
                  <a:cubicBezTo>
                    <a:pt x="290122" y="1874198"/>
                    <a:pt x="283127" y="1877498"/>
                    <a:pt x="275772" y="1879600"/>
                  </a:cubicBezTo>
                  <a:cubicBezTo>
                    <a:pt x="266182" y="1882340"/>
                    <a:pt x="256419" y="1884439"/>
                    <a:pt x="246743" y="1886858"/>
                  </a:cubicBezTo>
                  <a:cubicBezTo>
                    <a:pt x="227391" y="1879601"/>
                    <a:pt x="203301" y="1879701"/>
                    <a:pt x="188686" y="1865086"/>
                  </a:cubicBezTo>
                  <a:cubicBezTo>
                    <a:pt x="178281" y="1854681"/>
                    <a:pt x="181429" y="1836258"/>
                    <a:pt x="181429" y="1821543"/>
                  </a:cubicBezTo>
                  <a:cubicBezTo>
                    <a:pt x="181429" y="1763804"/>
                    <a:pt x="169928" y="1746561"/>
                    <a:pt x="203200" y="1719943"/>
                  </a:cubicBezTo>
                  <a:cubicBezTo>
                    <a:pt x="210011" y="1714494"/>
                    <a:pt x="217715" y="1710267"/>
                    <a:pt x="224972" y="1705429"/>
                  </a:cubicBezTo>
                  <a:cubicBezTo>
                    <a:pt x="231563" y="1695543"/>
                    <a:pt x="242512" y="1676036"/>
                    <a:pt x="254000" y="1669143"/>
                  </a:cubicBezTo>
                  <a:cubicBezTo>
                    <a:pt x="260560" y="1665207"/>
                    <a:pt x="268445" y="1664084"/>
                    <a:pt x="275772" y="1661886"/>
                  </a:cubicBezTo>
                  <a:cubicBezTo>
                    <a:pt x="318908" y="1648946"/>
                    <a:pt x="319259" y="1649200"/>
                    <a:pt x="355600" y="1640115"/>
                  </a:cubicBezTo>
                  <a:cubicBezTo>
                    <a:pt x="415199" y="1604355"/>
                    <a:pt x="366917" y="1627792"/>
                    <a:pt x="428172" y="1611086"/>
                  </a:cubicBezTo>
                  <a:cubicBezTo>
                    <a:pt x="442932" y="1607061"/>
                    <a:pt x="471714" y="1596572"/>
                    <a:pt x="471714" y="1596572"/>
                  </a:cubicBezTo>
                  <a:cubicBezTo>
                    <a:pt x="486228" y="1586896"/>
                    <a:pt x="499655" y="1575344"/>
                    <a:pt x="515257" y="1567543"/>
                  </a:cubicBezTo>
                  <a:cubicBezTo>
                    <a:pt x="565904" y="1542219"/>
                    <a:pt x="523300" y="1581496"/>
                    <a:pt x="573314" y="1545772"/>
                  </a:cubicBezTo>
                  <a:cubicBezTo>
                    <a:pt x="581666" y="1539806"/>
                    <a:pt x="587201" y="1530570"/>
                    <a:pt x="595086" y="1524000"/>
                  </a:cubicBezTo>
                  <a:cubicBezTo>
                    <a:pt x="601786" y="1518416"/>
                    <a:pt x="610046" y="1514934"/>
                    <a:pt x="616857" y="1509486"/>
                  </a:cubicBezTo>
                  <a:cubicBezTo>
                    <a:pt x="628482" y="1500186"/>
                    <a:pt x="647495" y="1476110"/>
                    <a:pt x="653143" y="1465943"/>
                  </a:cubicBezTo>
                  <a:cubicBezTo>
                    <a:pt x="685120" y="1408383"/>
                    <a:pt x="650608" y="1446707"/>
                    <a:pt x="682172" y="1415143"/>
                  </a:cubicBezTo>
                  <a:cubicBezTo>
                    <a:pt x="684591" y="1400629"/>
                    <a:pt x="686797" y="1386077"/>
                    <a:pt x="689429" y="1371600"/>
                  </a:cubicBezTo>
                  <a:cubicBezTo>
                    <a:pt x="691635" y="1359464"/>
                    <a:pt x="696686" y="1347650"/>
                    <a:pt x="696686" y="1335315"/>
                  </a:cubicBezTo>
                  <a:cubicBezTo>
                    <a:pt x="696686" y="1260285"/>
                    <a:pt x="692760" y="1185299"/>
                    <a:pt x="689429" y="1110343"/>
                  </a:cubicBezTo>
                  <a:cubicBezTo>
                    <a:pt x="687922" y="1076424"/>
                    <a:pt x="686139" y="1042463"/>
                    <a:pt x="682172" y="1008743"/>
                  </a:cubicBezTo>
                  <a:cubicBezTo>
                    <a:pt x="681278" y="1001146"/>
                    <a:pt x="677016" y="994327"/>
                    <a:pt x="674914" y="986972"/>
                  </a:cubicBezTo>
                  <a:cubicBezTo>
                    <a:pt x="672174" y="977382"/>
                    <a:pt x="670523" y="967496"/>
                    <a:pt x="667657" y="957943"/>
                  </a:cubicBezTo>
                  <a:cubicBezTo>
                    <a:pt x="663261" y="943289"/>
                    <a:pt x="665873" y="922887"/>
                    <a:pt x="653143" y="914400"/>
                  </a:cubicBezTo>
                  <a:cubicBezTo>
                    <a:pt x="625007" y="895643"/>
                    <a:pt x="639646" y="902644"/>
                    <a:pt x="609600" y="892629"/>
                  </a:cubicBezTo>
                  <a:cubicBezTo>
                    <a:pt x="485625" y="910339"/>
                    <a:pt x="615760" y="883440"/>
                    <a:pt x="529772" y="921658"/>
                  </a:cubicBezTo>
                  <a:cubicBezTo>
                    <a:pt x="518500" y="926668"/>
                    <a:pt x="505453" y="925923"/>
                    <a:pt x="493486" y="928915"/>
                  </a:cubicBezTo>
                  <a:cubicBezTo>
                    <a:pt x="476401" y="933186"/>
                    <a:pt x="459619" y="938591"/>
                    <a:pt x="442686" y="943429"/>
                  </a:cubicBezTo>
                  <a:cubicBezTo>
                    <a:pt x="430591" y="950686"/>
                    <a:pt x="417878" y="957001"/>
                    <a:pt x="406400" y="965200"/>
                  </a:cubicBezTo>
                  <a:cubicBezTo>
                    <a:pt x="400832" y="969177"/>
                    <a:pt x="397491" y="975791"/>
                    <a:pt x="391886" y="979715"/>
                  </a:cubicBezTo>
                  <a:cubicBezTo>
                    <a:pt x="373190" y="992802"/>
                    <a:pt x="352232" y="1002504"/>
                    <a:pt x="333829" y="1016000"/>
                  </a:cubicBezTo>
                  <a:cubicBezTo>
                    <a:pt x="315844" y="1029189"/>
                    <a:pt x="300706" y="1045945"/>
                    <a:pt x="283029" y="1059543"/>
                  </a:cubicBezTo>
                  <a:cubicBezTo>
                    <a:pt x="269202" y="1070179"/>
                    <a:pt x="253256" y="1077862"/>
                    <a:pt x="239486" y="1088572"/>
                  </a:cubicBezTo>
                  <a:cubicBezTo>
                    <a:pt x="209659" y="1111771"/>
                    <a:pt x="186197" y="1144243"/>
                    <a:pt x="152400" y="1161143"/>
                  </a:cubicBezTo>
                  <a:cubicBezTo>
                    <a:pt x="115571" y="1179559"/>
                    <a:pt x="132373" y="1169657"/>
                    <a:pt x="101600" y="1190172"/>
                  </a:cubicBezTo>
                  <a:cubicBezTo>
                    <a:pt x="77410" y="1182915"/>
                    <a:pt x="47587" y="1185530"/>
                    <a:pt x="29029" y="1168400"/>
                  </a:cubicBezTo>
                  <a:cubicBezTo>
                    <a:pt x="12166" y="1152834"/>
                    <a:pt x="14514" y="1124857"/>
                    <a:pt x="7257" y="1103086"/>
                  </a:cubicBezTo>
                  <a:lnTo>
                    <a:pt x="0" y="1081315"/>
                  </a:lnTo>
                  <a:cubicBezTo>
                    <a:pt x="2419" y="1059543"/>
                    <a:pt x="1944" y="1037252"/>
                    <a:pt x="7257" y="1016000"/>
                  </a:cubicBezTo>
                  <a:cubicBezTo>
                    <a:pt x="13062" y="992779"/>
                    <a:pt x="28062" y="993261"/>
                    <a:pt x="43543" y="979715"/>
                  </a:cubicBezTo>
                  <a:cubicBezTo>
                    <a:pt x="56416" y="968451"/>
                    <a:pt x="67734" y="955524"/>
                    <a:pt x="79829" y="943429"/>
                  </a:cubicBezTo>
                  <a:cubicBezTo>
                    <a:pt x="89505" y="933753"/>
                    <a:pt x="97471" y="921990"/>
                    <a:pt x="108857" y="914400"/>
                  </a:cubicBezTo>
                  <a:cubicBezTo>
                    <a:pt x="160149" y="880207"/>
                    <a:pt x="96672" y="923105"/>
                    <a:pt x="159657" y="878115"/>
                  </a:cubicBezTo>
                  <a:cubicBezTo>
                    <a:pt x="166755" y="873045"/>
                    <a:pt x="174375" y="868730"/>
                    <a:pt x="181429" y="863600"/>
                  </a:cubicBezTo>
                  <a:cubicBezTo>
                    <a:pt x="200993" y="849372"/>
                    <a:pt x="219359" y="833477"/>
                    <a:pt x="239486" y="820058"/>
                  </a:cubicBezTo>
                  <a:cubicBezTo>
                    <a:pt x="246743" y="815220"/>
                    <a:pt x="254446" y="810992"/>
                    <a:pt x="261257" y="805543"/>
                  </a:cubicBezTo>
                  <a:cubicBezTo>
                    <a:pt x="266600" y="801269"/>
                    <a:pt x="270298" y="795134"/>
                    <a:pt x="275772" y="791029"/>
                  </a:cubicBezTo>
                  <a:cubicBezTo>
                    <a:pt x="289727" y="780563"/>
                    <a:pt x="304800" y="771676"/>
                    <a:pt x="319314" y="762000"/>
                  </a:cubicBezTo>
                  <a:lnTo>
                    <a:pt x="362857" y="732972"/>
                  </a:lnTo>
                  <a:cubicBezTo>
                    <a:pt x="370114" y="725715"/>
                    <a:pt x="375449" y="715790"/>
                    <a:pt x="384629" y="711200"/>
                  </a:cubicBezTo>
                  <a:cubicBezTo>
                    <a:pt x="438354" y="684338"/>
                    <a:pt x="470094" y="687597"/>
                    <a:pt x="529772" y="682172"/>
                  </a:cubicBezTo>
                  <a:cubicBezTo>
                    <a:pt x="539448" y="679753"/>
                    <a:pt x="549210" y="677655"/>
                    <a:pt x="558800" y="674915"/>
                  </a:cubicBezTo>
                  <a:cubicBezTo>
                    <a:pt x="566156" y="672813"/>
                    <a:pt x="573151" y="669513"/>
                    <a:pt x="580572" y="667658"/>
                  </a:cubicBezTo>
                  <a:cubicBezTo>
                    <a:pt x="592538" y="664666"/>
                    <a:pt x="604762" y="662819"/>
                    <a:pt x="616857" y="660400"/>
                  </a:cubicBezTo>
                  <a:cubicBezTo>
                    <a:pt x="626533" y="653143"/>
                    <a:pt x="635384" y="644630"/>
                    <a:pt x="645886" y="638629"/>
                  </a:cubicBezTo>
                  <a:cubicBezTo>
                    <a:pt x="652528" y="634834"/>
                    <a:pt x="661098" y="635308"/>
                    <a:pt x="667657" y="631372"/>
                  </a:cubicBezTo>
                  <a:cubicBezTo>
                    <a:pt x="673524" y="627852"/>
                    <a:pt x="676698" y="620963"/>
                    <a:pt x="682172" y="616858"/>
                  </a:cubicBezTo>
                  <a:cubicBezTo>
                    <a:pt x="747820" y="567622"/>
                    <a:pt x="706941" y="606601"/>
                    <a:pt x="740229" y="573315"/>
                  </a:cubicBezTo>
                  <a:cubicBezTo>
                    <a:pt x="742648" y="566058"/>
                    <a:pt x="747486" y="559193"/>
                    <a:pt x="747486" y="551543"/>
                  </a:cubicBezTo>
                  <a:cubicBezTo>
                    <a:pt x="747486" y="517590"/>
                    <a:pt x="750453" y="482320"/>
                    <a:pt x="740229" y="449943"/>
                  </a:cubicBezTo>
                  <a:cubicBezTo>
                    <a:pt x="735078" y="433632"/>
                    <a:pt x="716038" y="425753"/>
                    <a:pt x="703943" y="413658"/>
                  </a:cubicBezTo>
                  <a:cubicBezTo>
                    <a:pt x="699105" y="408820"/>
                    <a:pt x="695920" y="401307"/>
                    <a:pt x="689429" y="399143"/>
                  </a:cubicBezTo>
                  <a:cubicBezTo>
                    <a:pt x="640755" y="382919"/>
                    <a:pt x="654353" y="420915"/>
                    <a:pt x="645886" y="413658"/>
                  </a:cubicBezTo>
                  <a:close/>
                </a:path>
              </a:pathLst>
            </a:custGeom>
            <a:pattFill prst="pct90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9FFBEF87-BA3B-4AB3-86C6-E6ABF570C63A}"/>
                </a:ext>
              </a:extLst>
            </p:cNvPr>
            <p:cNvSpPr/>
            <p:nvPr/>
          </p:nvSpPr>
          <p:spPr>
            <a:xfrm>
              <a:off x="5465517" y="129722"/>
              <a:ext cx="1618411" cy="2017486"/>
            </a:xfrm>
            <a:custGeom>
              <a:avLst/>
              <a:gdLst>
                <a:gd name="connsiteX0" fmla="*/ 645886 w 1618411"/>
                <a:gd name="connsiteY0" fmla="*/ 413658 h 2017486"/>
                <a:gd name="connsiteX1" fmla="*/ 638629 w 1618411"/>
                <a:gd name="connsiteY1" fmla="*/ 355600 h 2017486"/>
                <a:gd name="connsiteX2" fmla="*/ 616857 w 1618411"/>
                <a:gd name="connsiteY2" fmla="*/ 304800 h 2017486"/>
                <a:gd name="connsiteX3" fmla="*/ 645886 w 1618411"/>
                <a:gd name="connsiteY3" fmla="*/ 58058 h 2017486"/>
                <a:gd name="connsiteX4" fmla="*/ 667657 w 1618411"/>
                <a:gd name="connsiteY4" fmla="*/ 50800 h 2017486"/>
                <a:gd name="connsiteX5" fmla="*/ 703943 w 1618411"/>
                <a:gd name="connsiteY5" fmla="*/ 21772 h 2017486"/>
                <a:gd name="connsiteX6" fmla="*/ 783772 w 1618411"/>
                <a:gd name="connsiteY6" fmla="*/ 7258 h 2017486"/>
                <a:gd name="connsiteX7" fmla="*/ 834572 w 1618411"/>
                <a:gd name="connsiteY7" fmla="*/ 0 h 2017486"/>
                <a:gd name="connsiteX8" fmla="*/ 907143 w 1618411"/>
                <a:gd name="connsiteY8" fmla="*/ 7258 h 2017486"/>
                <a:gd name="connsiteX9" fmla="*/ 936172 w 1618411"/>
                <a:gd name="connsiteY9" fmla="*/ 29029 h 2017486"/>
                <a:gd name="connsiteX10" fmla="*/ 965200 w 1618411"/>
                <a:gd name="connsiteY10" fmla="*/ 36286 h 2017486"/>
                <a:gd name="connsiteX11" fmla="*/ 1001486 w 1618411"/>
                <a:gd name="connsiteY11" fmla="*/ 79829 h 2017486"/>
                <a:gd name="connsiteX12" fmla="*/ 1037772 w 1618411"/>
                <a:gd name="connsiteY12" fmla="*/ 130629 h 2017486"/>
                <a:gd name="connsiteX13" fmla="*/ 1059543 w 1618411"/>
                <a:gd name="connsiteY13" fmla="*/ 159658 h 2017486"/>
                <a:gd name="connsiteX14" fmla="*/ 1066800 w 1618411"/>
                <a:gd name="connsiteY14" fmla="*/ 203200 h 2017486"/>
                <a:gd name="connsiteX15" fmla="*/ 1081314 w 1618411"/>
                <a:gd name="connsiteY15" fmla="*/ 254000 h 2017486"/>
                <a:gd name="connsiteX16" fmla="*/ 1074057 w 1618411"/>
                <a:gd name="connsiteY16" fmla="*/ 304800 h 2017486"/>
                <a:gd name="connsiteX17" fmla="*/ 1066800 w 1618411"/>
                <a:gd name="connsiteY17" fmla="*/ 326572 h 2017486"/>
                <a:gd name="connsiteX18" fmla="*/ 1045029 w 1618411"/>
                <a:gd name="connsiteY18" fmla="*/ 341086 h 2017486"/>
                <a:gd name="connsiteX19" fmla="*/ 986972 w 1618411"/>
                <a:gd name="connsiteY19" fmla="*/ 384629 h 2017486"/>
                <a:gd name="connsiteX20" fmla="*/ 972457 w 1618411"/>
                <a:gd name="connsiteY20" fmla="*/ 406400 h 2017486"/>
                <a:gd name="connsiteX21" fmla="*/ 943429 w 1618411"/>
                <a:gd name="connsiteY21" fmla="*/ 420915 h 2017486"/>
                <a:gd name="connsiteX22" fmla="*/ 928914 w 1618411"/>
                <a:gd name="connsiteY22" fmla="*/ 435429 h 2017486"/>
                <a:gd name="connsiteX23" fmla="*/ 1001486 w 1618411"/>
                <a:gd name="connsiteY23" fmla="*/ 645886 h 2017486"/>
                <a:gd name="connsiteX24" fmla="*/ 1081314 w 1618411"/>
                <a:gd name="connsiteY24" fmla="*/ 653143 h 2017486"/>
                <a:gd name="connsiteX25" fmla="*/ 1117600 w 1618411"/>
                <a:gd name="connsiteY25" fmla="*/ 660400 h 2017486"/>
                <a:gd name="connsiteX26" fmla="*/ 1168400 w 1618411"/>
                <a:gd name="connsiteY26" fmla="*/ 667658 h 2017486"/>
                <a:gd name="connsiteX27" fmla="*/ 1233714 w 1618411"/>
                <a:gd name="connsiteY27" fmla="*/ 696686 h 2017486"/>
                <a:gd name="connsiteX28" fmla="*/ 1270000 w 1618411"/>
                <a:gd name="connsiteY28" fmla="*/ 703943 h 2017486"/>
                <a:gd name="connsiteX29" fmla="*/ 1313543 w 1618411"/>
                <a:gd name="connsiteY29" fmla="*/ 718458 h 2017486"/>
                <a:gd name="connsiteX30" fmla="*/ 1371600 w 1618411"/>
                <a:gd name="connsiteY30" fmla="*/ 769258 h 2017486"/>
                <a:gd name="connsiteX31" fmla="*/ 1429657 w 1618411"/>
                <a:gd name="connsiteY31" fmla="*/ 798286 h 2017486"/>
                <a:gd name="connsiteX32" fmla="*/ 1444172 w 1618411"/>
                <a:gd name="connsiteY32" fmla="*/ 812800 h 2017486"/>
                <a:gd name="connsiteX33" fmla="*/ 1465943 w 1618411"/>
                <a:gd name="connsiteY33" fmla="*/ 820058 h 2017486"/>
                <a:gd name="connsiteX34" fmla="*/ 1502229 w 1618411"/>
                <a:gd name="connsiteY34" fmla="*/ 863600 h 2017486"/>
                <a:gd name="connsiteX35" fmla="*/ 1524000 w 1618411"/>
                <a:gd name="connsiteY35" fmla="*/ 870858 h 2017486"/>
                <a:gd name="connsiteX36" fmla="*/ 1531257 w 1618411"/>
                <a:gd name="connsiteY36" fmla="*/ 892629 h 2017486"/>
                <a:gd name="connsiteX37" fmla="*/ 1553029 w 1618411"/>
                <a:gd name="connsiteY37" fmla="*/ 907143 h 2017486"/>
                <a:gd name="connsiteX38" fmla="*/ 1582057 w 1618411"/>
                <a:gd name="connsiteY38" fmla="*/ 928915 h 2017486"/>
                <a:gd name="connsiteX39" fmla="*/ 1589314 w 1618411"/>
                <a:gd name="connsiteY39" fmla="*/ 950686 h 2017486"/>
                <a:gd name="connsiteX40" fmla="*/ 1618343 w 1618411"/>
                <a:gd name="connsiteY40" fmla="*/ 986972 h 2017486"/>
                <a:gd name="connsiteX41" fmla="*/ 1596572 w 1618411"/>
                <a:gd name="connsiteY41" fmla="*/ 1001486 h 2017486"/>
                <a:gd name="connsiteX42" fmla="*/ 1465943 w 1618411"/>
                <a:gd name="connsiteY42" fmla="*/ 986972 h 2017486"/>
                <a:gd name="connsiteX43" fmla="*/ 1429657 w 1618411"/>
                <a:gd name="connsiteY43" fmla="*/ 965200 h 2017486"/>
                <a:gd name="connsiteX44" fmla="*/ 1349829 w 1618411"/>
                <a:gd name="connsiteY44" fmla="*/ 943429 h 2017486"/>
                <a:gd name="connsiteX45" fmla="*/ 1262743 w 1618411"/>
                <a:gd name="connsiteY45" fmla="*/ 921658 h 2017486"/>
                <a:gd name="connsiteX46" fmla="*/ 1240972 w 1618411"/>
                <a:gd name="connsiteY46" fmla="*/ 914400 h 2017486"/>
                <a:gd name="connsiteX47" fmla="*/ 1204686 w 1618411"/>
                <a:gd name="connsiteY47" fmla="*/ 907143 h 2017486"/>
                <a:gd name="connsiteX48" fmla="*/ 1182914 w 1618411"/>
                <a:gd name="connsiteY48" fmla="*/ 899886 h 2017486"/>
                <a:gd name="connsiteX49" fmla="*/ 1132114 w 1618411"/>
                <a:gd name="connsiteY49" fmla="*/ 892629 h 2017486"/>
                <a:gd name="connsiteX50" fmla="*/ 1052286 w 1618411"/>
                <a:gd name="connsiteY50" fmla="*/ 878115 h 2017486"/>
                <a:gd name="connsiteX51" fmla="*/ 1030514 w 1618411"/>
                <a:gd name="connsiteY51" fmla="*/ 892629 h 2017486"/>
                <a:gd name="connsiteX52" fmla="*/ 1023257 w 1618411"/>
                <a:gd name="connsiteY52" fmla="*/ 943429 h 2017486"/>
                <a:gd name="connsiteX53" fmla="*/ 1016000 w 1618411"/>
                <a:gd name="connsiteY53" fmla="*/ 972458 h 2017486"/>
                <a:gd name="connsiteX54" fmla="*/ 1008743 w 1618411"/>
                <a:gd name="connsiteY54" fmla="*/ 1008743 h 2017486"/>
                <a:gd name="connsiteX55" fmla="*/ 1001486 w 1618411"/>
                <a:gd name="connsiteY55" fmla="*/ 1248229 h 2017486"/>
                <a:gd name="connsiteX56" fmla="*/ 986972 w 1618411"/>
                <a:gd name="connsiteY56" fmla="*/ 1487715 h 2017486"/>
                <a:gd name="connsiteX57" fmla="*/ 994229 w 1618411"/>
                <a:gd name="connsiteY57" fmla="*/ 1531258 h 2017486"/>
                <a:gd name="connsiteX58" fmla="*/ 1016000 w 1618411"/>
                <a:gd name="connsiteY58" fmla="*/ 1538515 h 2017486"/>
                <a:gd name="connsiteX59" fmla="*/ 1066800 w 1618411"/>
                <a:gd name="connsiteY59" fmla="*/ 1567543 h 2017486"/>
                <a:gd name="connsiteX60" fmla="*/ 1095829 w 1618411"/>
                <a:gd name="connsiteY60" fmla="*/ 1582058 h 2017486"/>
                <a:gd name="connsiteX61" fmla="*/ 1139372 w 1618411"/>
                <a:gd name="connsiteY61" fmla="*/ 1611086 h 2017486"/>
                <a:gd name="connsiteX62" fmla="*/ 1233714 w 1618411"/>
                <a:gd name="connsiteY62" fmla="*/ 1654629 h 2017486"/>
                <a:gd name="connsiteX63" fmla="*/ 1277257 w 1618411"/>
                <a:gd name="connsiteY63" fmla="*/ 1683658 h 2017486"/>
                <a:gd name="connsiteX64" fmla="*/ 1349829 w 1618411"/>
                <a:gd name="connsiteY64" fmla="*/ 1712686 h 2017486"/>
                <a:gd name="connsiteX65" fmla="*/ 1386114 w 1618411"/>
                <a:gd name="connsiteY65" fmla="*/ 1727200 h 2017486"/>
                <a:gd name="connsiteX66" fmla="*/ 1429657 w 1618411"/>
                <a:gd name="connsiteY66" fmla="*/ 1770743 h 2017486"/>
                <a:gd name="connsiteX67" fmla="*/ 1480457 w 1618411"/>
                <a:gd name="connsiteY67" fmla="*/ 1814286 h 2017486"/>
                <a:gd name="connsiteX68" fmla="*/ 1531257 w 1618411"/>
                <a:gd name="connsiteY68" fmla="*/ 1901372 h 2017486"/>
                <a:gd name="connsiteX69" fmla="*/ 1553029 w 1618411"/>
                <a:gd name="connsiteY69" fmla="*/ 1944915 h 2017486"/>
                <a:gd name="connsiteX70" fmla="*/ 1560286 w 1618411"/>
                <a:gd name="connsiteY70" fmla="*/ 2010229 h 2017486"/>
                <a:gd name="connsiteX71" fmla="*/ 1538514 w 1618411"/>
                <a:gd name="connsiteY71" fmla="*/ 2017486 h 2017486"/>
                <a:gd name="connsiteX72" fmla="*/ 1407886 w 1618411"/>
                <a:gd name="connsiteY72" fmla="*/ 2010229 h 2017486"/>
                <a:gd name="connsiteX73" fmla="*/ 1371600 w 1618411"/>
                <a:gd name="connsiteY73" fmla="*/ 1988458 h 2017486"/>
                <a:gd name="connsiteX74" fmla="*/ 1335314 w 1618411"/>
                <a:gd name="connsiteY74" fmla="*/ 1973943 h 2017486"/>
                <a:gd name="connsiteX75" fmla="*/ 1248229 w 1618411"/>
                <a:gd name="connsiteY75" fmla="*/ 1959429 h 2017486"/>
                <a:gd name="connsiteX76" fmla="*/ 1219200 w 1618411"/>
                <a:gd name="connsiteY76" fmla="*/ 1944915 h 2017486"/>
                <a:gd name="connsiteX77" fmla="*/ 1161143 w 1618411"/>
                <a:gd name="connsiteY77" fmla="*/ 1915886 h 2017486"/>
                <a:gd name="connsiteX78" fmla="*/ 1117600 w 1618411"/>
                <a:gd name="connsiteY78" fmla="*/ 1908629 h 2017486"/>
                <a:gd name="connsiteX79" fmla="*/ 1088572 w 1618411"/>
                <a:gd name="connsiteY79" fmla="*/ 1894115 h 2017486"/>
                <a:gd name="connsiteX80" fmla="*/ 1052286 w 1618411"/>
                <a:gd name="connsiteY80" fmla="*/ 1872343 h 2017486"/>
                <a:gd name="connsiteX81" fmla="*/ 1030514 w 1618411"/>
                <a:gd name="connsiteY81" fmla="*/ 1857829 h 2017486"/>
                <a:gd name="connsiteX82" fmla="*/ 1008743 w 1618411"/>
                <a:gd name="connsiteY82" fmla="*/ 1850572 h 2017486"/>
                <a:gd name="connsiteX83" fmla="*/ 979714 w 1618411"/>
                <a:gd name="connsiteY83" fmla="*/ 1828800 h 2017486"/>
                <a:gd name="connsiteX84" fmla="*/ 928914 w 1618411"/>
                <a:gd name="connsiteY84" fmla="*/ 1807029 h 2017486"/>
                <a:gd name="connsiteX85" fmla="*/ 914400 w 1618411"/>
                <a:gd name="connsiteY85" fmla="*/ 1785258 h 2017486"/>
                <a:gd name="connsiteX86" fmla="*/ 907143 w 1618411"/>
                <a:gd name="connsiteY86" fmla="*/ 1763486 h 2017486"/>
                <a:gd name="connsiteX87" fmla="*/ 878114 w 1618411"/>
                <a:gd name="connsiteY87" fmla="*/ 1719943 h 2017486"/>
                <a:gd name="connsiteX88" fmla="*/ 863600 w 1618411"/>
                <a:gd name="connsiteY88" fmla="*/ 1698172 h 2017486"/>
                <a:gd name="connsiteX89" fmla="*/ 841829 w 1618411"/>
                <a:gd name="connsiteY89" fmla="*/ 1683658 h 2017486"/>
                <a:gd name="connsiteX90" fmla="*/ 834572 w 1618411"/>
                <a:gd name="connsiteY90" fmla="*/ 1661886 h 2017486"/>
                <a:gd name="connsiteX91" fmla="*/ 798286 w 1618411"/>
                <a:gd name="connsiteY91" fmla="*/ 1632858 h 2017486"/>
                <a:gd name="connsiteX92" fmla="*/ 631372 w 1618411"/>
                <a:gd name="connsiteY92" fmla="*/ 1734458 h 2017486"/>
                <a:gd name="connsiteX93" fmla="*/ 566057 w 1618411"/>
                <a:gd name="connsiteY93" fmla="*/ 1770743 h 2017486"/>
                <a:gd name="connsiteX94" fmla="*/ 551543 w 1618411"/>
                <a:gd name="connsiteY94" fmla="*/ 1785258 h 2017486"/>
                <a:gd name="connsiteX95" fmla="*/ 478972 w 1618411"/>
                <a:gd name="connsiteY95" fmla="*/ 1814286 h 2017486"/>
                <a:gd name="connsiteX96" fmla="*/ 449943 w 1618411"/>
                <a:gd name="connsiteY96" fmla="*/ 1828800 h 2017486"/>
                <a:gd name="connsiteX97" fmla="*/ 413657 w 1618411"/>
                <a:gd name="connsiteY97" fmla="*/ 1836058 h 2017486"/>
                <a:gd name="connsiteX98" fmla="*/ 355600 w 1618411"/>
                <a:gd name="connsiteY98" fmla="*/ 1850572 h 2017486"/>
                <a:gd name="connsiteX99" fmla="*/ 333829 w 1618411"/>
                <a:gd name="connsiteY99" fmla="*/ 1865086 h 2017486"/>
                <a:gd name="connsiteX100" fmla="*/ 297543 w 1618411"/>
                <a:gd name="connsiteY100" fmla="*/ 1872343 h 2017486"/>
                <a:gd name="connsiteX101" fmla="*/ 275772 w 1618411"/>
                <a:gd name="connsiteY101" fmla="*/ 1879600 h 2017486"/>
                <a:gd name="connsiteX102" fmla="*/ 246743 w 1618411"/>
                <a:gd name="connsiteY102" fmla="*/ 1886858 h 2017486"/>
                <a:gd name="connsiteX103" fmla="*/ 188686 w 1618411"/>
                <a:gd name="connsiteY103" fmla="*/ 1865086 h 2017486"/>
                <a:gd name="connsiteX104" fmla="*/ 181429 w 1618411"/>
                <a:gd name="connsiteY104" fmla="*/ 1821543 h 2017486"/>
                <a:gd name="connsiteX105" fmla="*/ 203200 w 1618411"/>
                <a:gd name="connsiteY105" fmla="*/ 1719943 h 2017486"/>
                <a:gd name="connsiteX106" fmla="*/ 224972 w 1618411"/>
                <a:gd name="connsiteY106" fmla="*/ 1705429 h 2017486"/>
                <a:gd name="connsiteX107" fmla="*/ 254000 w 1618411"/>
                <a:gd name="connsiteY107" fmla="*/ 1669143 h 2017486"/>
                <a:gd name="connsiteX108" fmla="*/ 275772 w 1618411"/>
                <a:gd name="connsiteY108" fmla="*/ 1661886 h 2017486"/>
                <a:gd name="connsiteX109" fmla="*/ 355600 w 1618411"/>
                <a:gd name="connsiteY109" fmla="*/ 1640115 h 2017486"/>
                <a:gd name="connsiteX110" fmla="*/ 428172 w 1618411"/>
                <a:gd name="connsiteY110" fmla="*/ 1611086 h 2017486"/>
                <a:gd name="connsiteX111" fmla="*/ 471714 w 1618411"/>
                <a:gd name="connsiteY111" fmla="*/ 1596572 h 2017486"/>
                <a:gd name="connsiteX112" fmla="*/ 515257 w 1618411"/>
                <a:gd name="connsiteY112" fmla="*/ 1567543 h 2017486"/>
                <a:gd name="connsiteX113" fmla="*/ 573314 w 1618411"/>
                <a:gd name="connsiteY113" fmla="*/ 1545772 h 2017486"/>
                <a:gd name="connsiteX114" fmla="*/ 595086 w 1618411"/>
                <a:gd name="connsiteY114" fmla="*/ 1524000 h 2017486"/>
                <a:gd name="connsiteX115" fmla="*/ 616857 w 1618411"/>
                <a:gd name="connsiteY115" fmla="*/ 1509486 h 2017486"/>
                <a:gd name="connsiteX116" fmla="*/ 653143 w 1618411"/>
                <a:gd name="connsiteY116" fmla="*/ 1465943 h 2017486"/>
                <a:gd name="connsiteX117" fmla="*/ 682172 w 1618411"/>
                <a:gd name="connsiteY117" fmla="*/ 1415143 h 2017486"/>
                <a:gd name="connsiteX118" fmla="*/ 689429 w 1618411"/>
                <a:gd name="connsiteY118" fmla="*/ 1371600 h 2017486"/>
                <a:gd name="connsiteX119" fmla="*/ 696686 w 1618411"/>
                <a:gd name="connsiteY119" fmla="*/ 1335315 h 2017486"/>
                <a:gd name="connsiteX120" fmla="*/ 689429 w 1618411"/>
                <a:gd name="connsiteY120" fmla="*/ 1110343 h 2017486"/>
                <a:gd name="connsiteX121" fmla="*/ 682172 w 1618411"/>
                <a:gd name="connsiteY121" fmla="*/ 1008743 h 2017486"/>
                <a:gd name="connsiteX122" fmla="*/ 674914 w 1618411"/>
                <a:gd name="connsiteY122" fmla="*/ 986972 h 2017486"/>
                <a:gd name="connsiteX123" fmla="*/ 667657 w 1618411"/>
                <a:gd name="connsiteY123" fmla="*/ 957943 h 2017486"/>
                <a:gd name="connsiteX124" fmla="*/ 653143 w 1618411"/>
                <a:gd name="connsiteY124" fmla="*/ 914400 h 2017486"/>
                <a:gd name="connsiteX125" fmla="*/ 609600 w 1618411"/>
                <a:gd name="connsiteY125" fmla="*/ 892629 h 2017486"/>
                <a:gd name="connsiteX126" fmla="*/ 529772 w 1618411"/>
                <a:gd name="connsiteY126" fmla="*/ 921658 h 2017486"/>
                <a:gd name="connsiteX127" fmla="*/ 493486 w 1618411"/>
                <a:gd name="connsiteY127" fmla="*/ 928915 h 2017486"/>
                <a:gd name="connsiteX128" fmla="*/ 442686 w 1618411"/>
                <a:gd name="connsiteY128" fmla="*/ 943429 h 2017486"/>
                <a:gd name="connsiteX129" fmla="*/ 406400 w 1618411"/>
                <a:gd name="connsiteY129" fmla="*/ 965200 h 2017486"/>
                <a:gd name="connsiteX130" fmla="*/ 391886 w 1618411"/>
                <a:gd name="connsiteY130" fmla="*/ 979715 h 2017486"/>
                <a:gd name="connsiteX131" fmla="*/ 333829 w 1618411"/>
                <a:gd name="connsiteY131" fmla="*/ 1016000 h 2017486"/>
                <a:gd name="connsiteX132" fmla="*/ 283029 w 1618411"/>
                <a:gd name="connsiteY132" fmla="*/ 1059543 h 2017486"/>
                <a:gd name="connsiteX133" fmla="*/ 239486 w 1618411"/>
                <a:gd name="connsiteY133" fmla="*/ 1088572 h 2017486"/>
                <a:gd name="connsiteX134" fmla="*/ 152400 w 1618411"/>
                <a:gd name="connsiteY134" fmla="*/ 1161143 h 2017486"/>
                <a:gd name="connsiteX135" fmla="*/ 101600 w 1618411"/>
                <a:gd name="connsiteY135" fmla="*/ 1190172 h 2017486"/>
                <a:gd name="connsiteX136" fmla="*/ 29029 w 1618411"/>
                <a:gd name="connsiteY136" fmla="*/ 1168400 h 2017486"/>
                <a:gd name="connsiteX137" fmla="*/ 7257 w 1618411"/>
                <a:gd name="connsiteY137" fmla="*/ 1103086 h 2017486"/>
                <a:gd name="connsiteX138" fmla="*/ 0 w 1618411"/>
                <a:gd name="connsiteY138" fmla="*/ 1081315 h 2017486"/>
                <a:gd name="connsiteX139" fmla="*/ 7257 w 1618411"/>
                <a:gd name="connsiteY139" fmla="*/ 1016000 h 2017486"/>
                <a:gd name="connsiteX140" fmla="*/ 43543 w 1618411"/>
                <a:gd name="connsiteY140" fmla="*/ 979715 h 2017486"/>
                <a:gd name="connsiteX141" fmla="*/ 79829 w 1618411"/>
                <a:gd name="connsiteY141" fmla="*/ 943429 h 2017486"/>
                <a:gd name="connsiteX142" fmla="*/ 108857 w 1618411"/>
                <a:gd name="connsiteY142" fmla="*/ 914400 h 2017486"/>
                <a:gd name="connsiteX143" fmla="*/ 159657 w 1618411"/>
                <a:gd name="connsiteY143" fmla="*/ 878115 h 2017486"/>
                <a:gd name="connsiteX144" fmla="*/ 181429 w 1618411"/>
                <a:gd name="connsiteY144" fmla="*/ 863600 h 2017486"/>
                <a:gd name="connsiteX145" fmla="*/ 239486 w 1618411"/>
                <a:gd name="connsiteY145" fmla="*/ 820058 h 2017486"/>
                <a:gd name="connsiteX146" fmla="*/ 261257 w 1618411"/>
                <a:gd name="connsiteY146" fmla="*/ 805543 h 2017486"/>
                <a:gd name="connsiteX147" fmla="*/ 275772 w 1618411"/>
                <a:gd name="connsiteY147" fmla="*/ 791029 h 2017486"/>
                <a:gd name="connsiteX148" fmla="*/ 319314 w 1618411"/>
                <a:gd name="connsiteY148" fmla="*/ 762000 h 2017486"/>
                <a:gd name="connsiteX149" fmla="*/ 362857 w 1618411"/>
                <a:gd name="connsiteY149" fmla="*/ 732972 h 2017486"/>
                <a:gd name="connsiteX150" fmla="*/ 384629 w 1618411"/>
                <a:gd name="connsiteY150" fmla="*/ 711200 h 2017486"/>
                <a:gd name="connsiteX151" fmla="*/ 529772 w 1618411"/>
                <a:gd name="connsiteY151" fmla="*/ 682172 h 2017486"/>
                <a:gd name="connsiteX152" fmla="*/ 558800 w 1618411"/>
                <a:gd name="connsiteY152" fmla="*/ 674915 h 2017486"/>
                <a:gd name="connsiteX153" fmla="*/ 580572 w 1618411"/>
                <a:gd name="connsiteY153" fmla="*/ 667658 h 2017486"/>
                <a:gd name="connsiteX154" fmla="*/ 616857 w 1618411"/>
                <a:gd name="connsiteY154" fmla="*/ 660400 h 2017486"/>
                <a:gd name="connsiteX155" fmla="*/ 645886 w 1618411"/>
                <a:gd name="connsiteY155" fmla="*/ 638629 h 2017486"/>
                <a:gd name="connsiteX156" fmla="*/ 667657 w 1618411"/>
                <a:gd name="connsiteY156" fmla="*/ 631372 h 2017486"/>
                <a:gd name="connsiteX157" fmla="*/ 682172 w 1618411"/>
                <a:gd name="connsiteY157" fmla="*/ 616858 h 2017486"/>
                <a:gd name="connsiteX158" fmla="*/ 740229 w 1618411"/>
                <a:gd name="connsiteY158" fmla="*/ 573315 h 2017486"/>
                <a:gd name="connsiteX159" fmla="*/ 747486 w 1618411"/>
                <a:gd name="connsiteY159" fmla="*/ 551543 h 2017486"/>
                <a:gd name="connsiteX160" fmla="*/ 740229 w 1618411"/>
                <a:gd name="connsiteY160" fmla="*/ 449943 h 2017486"/>
                <a:gd name="connsiteX161" fmla="*/ 703943 w 1618411"/>
                <a:gd name="connsiteY161" fmla="*/ 413658 h 2017486"/>
                <a:gd name="connsiteX162" fmla="*/ 689429 w 1618411"/>
                <a:gd name="connsiteY162" fmla="*/ 399143 h 2017486"/>
                <a:gd name="connsiteX163" fmla="*/ 645886 w 1618411"/>
                <a:gd name="connsiteY163" fmla="*/ 413658 h 201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618411" h="2017486">
                  <a:moveTo>
                    <a:pt x="645886" y="413658"/>
                  </a:moveTo>
                  <a:cubicBezTo>
                    <a:pt x="637419" y="406401"/>
                    <a:pt x="643654" y="374445"/>
                    <a:pt x="638629" y="355600"/>
                  </a:cubicBezTo>
                  <a:cubicBezTo>
                    <a:pt x="633882" y="337799"/>
                    <a:pt x="617825" y="323198"/>
                    <a:pt x="616857" y="304800"/>
                  </a:cubicBezTo>
                  <a:cubicBezTo>
                    <a:pt x="614423" y="258565"/>
                    <a:pt x="572430" y="107029"/>
                    <a:pt x="645886" y="58058"/>
                  </a:cubicBezTo>
                  <a:cubicBezTo>
                    <a:pt x="652251" y="53815"/>
                    <a:pt x="660400" y="53219"/>
                    <a:pt x="667657" y="50800"/>
                  </a:cubicBezTo>
                  <a:cubicBezTo>
                    <a:pt x="681157" y="37301"/>
                    <a:pt x="685635" y="30926"/>
                    <a:pt x="703943" y="21772"/>
                  </a:cubicBezTo>
                  <a:cubicBezTo>
                    <a:pt x="726496" y="10496"/>
                    <a:pt x="763304" y="9987"/>
                    <a:pt x="783772" y="7258"/>
                  </a:cubicBezTo>
                  <a:lnTo>
                    <a:pt x="834572" y="0"/>
                  </a:lnTo>
                  <a:cubicBezTo>
                    <a:pt x="858762" y="2419"/>
                    <a:pt x="883767" y="579"/>
                    <a:pt x="907143" y="7258"/>
                  </a:cubicBezTo>
                  <a:cubicBezTo>
                    <a:pt x="918773" y="10581"/>
                    <a:pt x="925354" y="23620"/>
                    <a:pt x="936172" y="29029"/>
                  </a:cubicBezTo>
                  <a:cubicBezTo>
                    <a:pt x="945093" y="33489"/>
                    <a:pt x="955524" y="33867"/>
                    <a:pt x="965200" y="36286"/>
                  </a:cubicBezTo>
                  <a:cubicBezTo>
                    <a:pt x="997279" y="84407"/>
                    <a:pt x="959576" y="30934"/>
                    <a:pt x="1001486" y="79829"/>
                  </a:cubicBezTo>
                  <a:cubicBezTo>
                    <a:pt x="1021798" y="103526"/>
                    <a:pt x="1021373" y="107671"/>
                    <a:pt x="1037772" y="130629"/>
                  </a:cubicBezTo>
                  <a:cubicBezTo>
                    <a:pt x="1044802" y="140471"/>
                    <a:pt x="1052286" y="149982"/>
                    <a:pt x="1059543" y="159658"/>
                  </a:cubicBezTo>
                  <a:cubicBezTo>
                    <a:pt x="1061962" y="174172"/>
                    <a:pt x="1063914" y="188772"/>
                    <a:pt x="1066800" y="203200"/>
                  </a:cubicBezTo>
                  <a:cubicBezTo>
                    <a:pt x="1071357" y="225983"/>
                    <a:pt x="1074397" y="233248"/>
                    <a:pt x="1081314" y="254000"/>
                  </a:cubicBezTo>
                  <a:cubicBezTo>
                    <a:pt x="1078895" y="270933"/>
                    <a:pt x="1077412" y="288027"/>
                    <a:pt x="1074057" y="304800"/>
                  </a:cubicBezTo>
                  <a:cubicBezTo>
                    <a:pt x="1072557" y="312301"/>
                    <a:pt x="1071579" y="320598"/>
                    <a:pt x="1066800" y="326572"/>
                  </a:cubicBezTo>
                  <a:cubicBezTo>
                    <a:pt x="1061352" y="333383"/>
                    <a:pt x="1051593" y="335343"/>
                    <a:pt x="1045029" y="341086"/>
                  </a:cubicBezTo>
                  <a:cubicBezTo>
                    <a:pt x="993712" y="385988"/>
                    <a:pt x="1029273" y="370529"/>
                    <a:pt x="986972" y="384629"/>
                  </a:cubicBezTo>
                  <a:cubicBezTo>
                    <a:pt x="982134" y="391886"/>
                    <a:pt x="979157" y="400816"/>
                    <a:pt x="972457" y="406400"/>
                  </a:cubicBezTo>
                  <a:cubicBezTo>
                    <a:pt x="964146" y="413326"/>
                    <a:pt x="952430" y="414914"/>
                    <a:pt x="943429" y="420915"/>
                  </a:cubicBezTo>
                  <a:cubicBezTo>
                    <a:pt x="937736" y="424710"/>
                    <a:pt x="933752" y="430591"/>
                    <a:pt x="928914" y="435429"/>
                  </a:cubicBezTo>
                  <a:cubicBezTo>
                    <a:pt x="936790" y="655943"/>
                    <a:pt x="868863" y="632624"/>
                    <a:pt x="1001486" y="645886"/>
                  </a:cubicBezTo>
                  <a:lnTo>
                    <a:pt x="1081314" y="653143"/>
                  </a:lnTo>
                  <a:cubicBezTo>
                    <a:pt x="1093409" y="655562"/>
                    <a:pt x="1105433" y="658372"/>
                    <a:pt x="1117600" y="660400"/>
                  </a:cubicBezTo>
                  <a:cubicBezTo>
                    <a:pt x="1134473" y="663212"/>
                    <a:pt x="1152051" y="662628"/>
                    <a:pt x="1168400" y="667658"/>
                  </a:cubicBezTo>
                  <a:cubicBezTo>
                    <a:pt x="1272825" y="699789"/>
                    <a:pt x="1171074" y="681026"/>
                    <a:pt x="1233714" y="696686"/>
                  </a:cubicBezTo>
                  <a:cubicBezTo>
                    <a:pt x="1245681" y="699678"/>
                    <a:pt x="1258100" y="700697"/>
                    <a:pt x="1270000" y="703943"/>
                  </a:cubicBezTo>
                  <a:cubicBezTo>
                    <a:pt x="1284760" y="707969"/>
                    <a:pt x="1313543" y="718458"/>
                    <a:pt x="1313543" y="718458"/>
                  </a:cubicBezTo>
                  <a:cubicBezTo>
                    <a:pt x="1397807" y="781654"/>
                    <a:pt x="1283914" y="694099"/>
                    <a:pt x="1371600" y="769258"/>
                  </a:cubicBezTo>
                  <a:cubicBezTo>
                    <a:pt x="1390621" y="785562"/>
                    <a:pt x="1405571" y="788652"/>
                    <a:pt x="1429657" y="798286"/>
                  </a:cubicBezTo>
                  <a:cubicBezTo>
                    <a:pt x="1434495" y="803124"/>
                    <a:pt x="1438305" y="809280"/>
                    <a:pt x="1444172" y="812800"/>
                  </a:cubicBezTo>
                  <a:cubicBezTo>
                    <a:pt x="1450731" y="816736"/>
                    <a:pt x="1460066" y="815161"/>
                    <a:pt x="1465943" y="820058"/>
                  </a:cubicBezTo>
                  <a:cubicBezTo>
                    <a:pt x="1477377" y="829587"/>
                    <a:pt x="1487331" y="854661"/>
                    <a:pt x="1502229" y="863600"/>
                  </a:cubicBezTo>
                  <a:cubicBezTo>
                    <a:pt x="1508788" y="867536"/>
                    <a:pt x="1516743" y="868439"/>
                    <a:pt x="1524000" y="870858"/>
                  </a:cubicBezTo>
                  <a:cubicBezTo>
                    <a:pt x="1526419" y="878115"/>
                    <a:pt x="1526478" y="886656"/>
                    <a:pt x="1531257" y="892629"/>
                  </a:cubicBezTo>
                  <a:cubicBezTo>
                    <a:pt x="1536706" y="899440"/>
                    <a:pt x="1545932" y="902073"/>
                    <a:pt x="1553029" y="907143"/>
                  </a:cubicBezTo>
                  <a:cubicBezTo>
                    <a:pt x="1562871" y="914173"/>
                    <a:pt x="1572381" y="921658"/>
                    <a:pt x="1582057" y="928915"/>
                  </a:cubicBezTo>
                  <a:cubicBezTo>
                    <a:pt x="1584476" y="936172"/>
                    <a:pt x="1585260" y="944199"/>
                    <a:pt x="1589314" y="950686"/>
                  </a:cubicBezTo>
                  <a:cubicBezTo>
                    <a:pt x="1597524" y="963821"/>
                    <a:pt x="1616152" y="971638"/>
                    <a:pt x="1618343" y="986972"/>
                  </a:cubicBezTo>
                  <a:cubicBezTo>
                    <a:pt x="1619577" y="995606"/>
                    <a:pt x="1603829" y="996648"/>
                    <a:pt x="1596572" y="1001486"/>
                  </a:cubicBezTo>
                  <a:cubicBezTo>
                    <a:pt x="1594990" y="1001373"/>
                    <a:pt x="1495607" y="1000156"/>
                    <a:pt x="1465943" y="986972"/>
                  </a:cubicBezTo>
                  <a:cubicBezTo>
                    <a:pt x="1453053" y="981243"/>
                    <a:pt x="1442273" y="971508"/>
                    <a:pt x="1429657" y="965200"/>
                  </a:cubicBezTo>
                  <a:cubicBezTo>
                    <a:pt x="1394695" y="947719"/>
                    <a:pt x="1389295" y="950007"/>
                    <a:pt x="1349829" y="943429"/>
                  </a:cubicBezTo>
                  <a:cubicBezTo>
                    <a:pt x="1283796" y="917017"/>
                    <a:pt x="1344644" y="938039"/>
                    <a:pt x="1262743" y="921658"/>
                  </a:cubicBezTo>
                  <a:cubicBezTo>
                    <a:pt x="1255242" y="920158"/>
                    <a:pt x="1248393" y="916255"/>
                    <a:pt x="1240972" y="914400"/>
                  </a:cubicBezTo>
                  <a:cubicBezTo>
                    <a:pt x="1229005" y="911408"/>
                    <a:pt x="1216653" y="910135"/>
                    <a:pt x="1204686" y="907143"/>
                  </a:cubicBezTo>
                  <a:cubicBezTo>
                    <a:pt x="1197265" y="905288"/>
                    <a:pt x="1190415" y="901386"/>
                    <a:pt x="1182914" y="899886"/>
                  </a:cubicBezTo>
                  <a:cubicBezTo>
                    <a:pt x="1166141" y="896531"/>
                    <a:pt x="1149047" y="895048"/>
                    <a:pt x="1132114" y="892629"/>
                  </a:cubicBezTo>
                  <a:cubicBezTo>
                    <a:pt x="1104945" y="883573"/>
                    <a:pt x="1084524" y="875184"/>
                    <a:pt x="1052286" y="878115"/>
                  </a:cubicBezTo>
                  <a:cubicBezTo>
                    <a:pt x="1043600" y="878905"/>
                    <a:pt x="1037771" y="887791"/>
                    <a:pt x="1030514" y="892629"/>
                  </a:cubicBezTo>
                  <a:cubicBezTo>
                    <a:pt x="1028095" y="909562"/>
                    <a:pt x="1026317" y="926600"/>
                    <a:pt x="1023257" y="943429"/>
                  </a:cubicBezTo>
                  <a:cubicBezTo>
                    <a:pt x="1021473" y="953242"/>
                    <a:pt x="1018164" y="962721"/>
                    <a:pt x="1016000" y="972458"/>
                  </a:cubicBezTo>
                  <a:cubicBezTo>
                    <a:pt x="1013324" y="984499"/>
                    <a:pt x="1011162" y="996648"/>
                    <a:pt x="1008743" y="1008743"/>
                  </a:cubicBezTo>
                  <a:cubicBezTo>
                    <a:pt x="1006324" y="1088572"/>
                    <a:pt x="1005112" y="1168446"/>
                    <a:pt x="1001486" y="1248229"/>
                  </a:cubicBezTo>
                  <a:cubicBezTo>
                    <a:pt x="997855" y="1328122"/>
                    <a:pt x="986972" y="1487715"/>
                    <a:pt x="986972" y="1487715"/>
                  </a:cubicBezTo>
                  <a:cubicBezTo>
                    <a:pt x="989391" y="1502229"/>
                    <a:pt x="986929" y="1518482"/>
                    <a:pt x="994229" y="1531258"/>
                  </a:cubicBezTo>
                  <a:cubicBezTo>
                    <a:pt x="998024" y="1537900"/>
                    <a:pt x="1008969" y="1535502"/>
                    <a:pt x="1016000" y="1538515"/>
                  </a:cubicBezTo>
                  <a:cubicBezTo>
                    <a:pt x="1059861" y="1557312"/>
                    <a:pt x="1030360" y="1546720"/>
                    <a:pt x="1066800" y="1567543"/>
                  </a:cubicBezTo>
                  <a:cubicBezTo>
                    <a:pt x="1076193" y="1572911"/>
                    <a:pt x="1086552" y="1576492"/>
                    <a:pt x="1095829" y="1582058"/>
                  </a:cubicBezTo>
                  <a:cubicBezTo>
                    <a:pt x="1110787" y="1591033"/>
                    <a:pt x="1122823" y="1605570"/>
                    <a:pt x="1139372" y="1611086"/>
                  </a:cubicBezTo>
                  <a:cubicBezTo>
                    <a:pt x="1175570" y="1623152"/>
                    <a:pt x="1194007" y="1628157"/>
                    <a:pt x="1233714" y="1654629"/>
                  </a:cubicBezTo>
                  <a:cubicBezTo>
                    <a:pt x="1248228" y="1664305"/>
                    <a:pt x="1261898" y="1675388"/>
                    <a:pt x="1277257" y="1683658"/>
                  </a:cubicBezTo>
                  <a:cubicBezTo>
                    <a:pt x="1320307" y="1706839"/>
                    <a:pt x="1316717" y="1700269"/>
                    <a:pt x="1349829" y="1712686"/>
                  </a:cubicBezTo>
                  <a:cubicBezTo>
                    <a:pt x="1362026" y="1717260"/>
                    <a:pt x="1374019" y="1722362"/>
                    <a:pt x="1386114" y="1727200"/>
                  </a:cubicBezTo>
                  <a:cubicBezTo>
                    <a:pt x="1400628" y="1741714"/>
                    <a:pt x="1412578" y="1759357"/>
                    <a:pt x="1429657" y="1770743"/>
                  </a:cubicBezTo>
                  <a:cubicBezTo>
                    <a:pt x="1449872" y="1784220"/>
                    <a:pt x="1465567" y="1792628"/>
                    <a:pt x="1480457" y="1814286"/>
                  </a:cubicBezTo>
                  <a:cubicBezTo>
                    <a:pt x="1499496" y="1841979"/>
                    <a:pt x="1520630" y="1869490"/>
                    <a:pt x="1531257" y="1901372"/>
                  </a:cubicBezTo>
                  <a:cubicBezTo>
                    <a:pt x="1541272" y="1931418"/>
                    <a:pt x="1534271" y="1916778"/>
                    <a:pt x="1553029" y="1944915"/>
                  </a:cubicBezTo>
                  <a:cubicBezTo>
                    <a:pt x="1557866" y="1959428"/>
                    <a:pt x="1578429" y="1992087"/>
                    <a:pt x="1560286" y="2010229"/>
                  </a:cubicBezTo>
                  <a:cubicBezTo>
                    <a:pt x="1554877" y="2015638"/>
                    <a:pt x="1545771" y="2015067"/>
                    <a:pt x="1538514" y="2017486"/>
                  </a:cubicBezTo>
                  <a:cubicBezTo>
                    <a:pt x="1494971" y="2015067"/>
                    <a:pt x="1450851" y="2017701"/>
                    <a:pt x="1407886" y="2010229"/>
                  </a:cubicBezTo>
                  <a:cubicBezTo>
                    <a:pt x="1393989" y="2007812"/>
                    <a:pt x="1384216" y="1994766"/>
                    <a:pt x="1371600" y="1988458"/>
                  </a:cubicBezTo>
                  <a:cubicBezTo>
                    <a:pt x="1359948" y="1982632"/>
                    <a:pt x="1347995" y="1976927"/>
                    <a:pt x="1335314" y="1973943"/>
                  </a:cubicBezTo>
                  <a:cubicBezTo>
                    <a:pt x="1306668" y="1967203"/>
                    <a:pt x="1248229" y="1959429"/>
                    <a:pt x="1248229" y="1959429"/>
                  </a:cubicBezTo>
                  <a:cubicBezTo>
                    <a:pt x="1238553" y="1954591"/>
                    <a:pt x="1228593" y="1950282"/>
                    <a:pt x="1219200" y="1944915"/>
                  </a:cubicBezTo>
                  <a:cubicBezTo>
                    <a:pt x="1188850" y="1927572"/>
                    <a:pt x="1202152" y="1927070"/>
                    <a:pt x="1161143" y="1915886"/>
                  </a:cubicBezTo>
                  <a:cubicBezTo>
                    <a:pt x="1146947" y="1912014"/>
                    <a:pt x="1132114" y="1911048"/>
                    <a:pt x="1117600" y="1908629"/>
                  </a:cubicBezTo>
                  <a:cubicBezTo>
                    <a:pt x="1107924" y="1903791"/>
                    <a:pt x="1098029" y="1899369"/>
                    <a:pt x="1088572" y="1894115"/>
                  </a:cubicBezTo>
                  <a:cubicBezTo>
                    <a:pt x="1076242" y="1887265"/>
                    <a:pt x="1064247" y="1879819"/>
                    <a:pt x="1052286" y="1872343"/>
                  </a:cubicBezTo>
                  <a:cubicBezTo>
                    <a:pt x="1044890" y="1867720"/>
                    <a:pt x="1038315" y="1861730"/>
                    <a:pt x="1030514" y="1857829"/>
                  </a:cubicBezTo>
                  <a:cubicBezTo>
                    <a:pt x="1023672" y="1854408"/>
                    <a:pt x="1016000" y="1852991"/>
                    <a:pt x="1008743" y="1850572"/>
                  </a:cubicBezTo>
                  <a:cubicBezTo>
                    <a:pt x="999067" y="1843315"/>
                    <a:pt x="990532" y="1834209"/>
                    <a:pt x="979714" y="1828800"/>
                  </a:cubicBezTo>
                  <a:cubicBezTo>
                    <a:pt x="885975" y="1781929"/>
                    <a:pt x="1008175" y="1859867"/>
                    <a:pt x="928914" y="1807029"/>
                  </a:cubicBezTo>
                  <a:cubicBezTo>
                    <a:pt x="924076" y="1799772"/>
                    <a:pt x="918300" y="1793059"/>
                    <a:pt x="914400" y="1785258"/>
                  </a:cubicBezTo>
                  <a:cubicBezTo>
                    <a:pt x="910979" y="1778416"/>
                    <a:pt x="910858" y="1770173"/>
                    <a:pt x="907143" y="1763486"/>
                  </a:cubicBezTo>
                  <a:cubicBezTo>
                    <a:pt x="898671" y="1748237"/>
                    <a:pt x="887790" y="1734457"/>
                    <a:pt x="878114" y="1719943"/>
                  </a:cubicBezTo>
                  <a:cubicBezTo>
                    <a:pt x="873276" y="1712686"/>
                    <a:pt x="870857" y="1703010"/>
                    <a:pt x="863600" y="1698172"/>
                  </a:cubicBezTo>
                  <a:lnTo>
                    <a:pt x="841829" y="1683658"/>
                  </a:lnTo>
                  <a:cubicBezTo>
                    <a:pt x="839410" y="1676401"/>
                    <a:pt x="838508" y="1668446"/>
                    <a:pt x="834572" y="1661886"/>
                  </a:cubicBezTo>
                  <a:cubicBezTo>
                    <a:pt x="827679" y="1650398"/>
                    <a:pt x="808172" y="1639449"/>
                    <a:pt x="798286" y="1632858"/>
                  </a:cubicBezTo>
                  <a:cubicBezTo>
                    <a:pt x="646729" y="1731369"/>
                    <a:pt x="707884" y="1708950"/>
                    <a:pt x="631372" y="1734458"/>
                  </a:cubicBezTo>
                  <a:cubicBezTo>
                    <a:pt x="530272" y="1815336"/>
                    <a:pt x="646833" y="1730354"/>
                    <a:pt x="566057" y="1770743"/>
                  </a:cubicBezTo>
                  <a:cubicBezTo>
                    <a:pt x="559937" y="1773803"/>
                    <a:pt x="557236" y="1781463"/>
                    <a:pt x="551543" y="1785258"/>
                  </a:cubicBezTo>
                  <a:cubicBezTo>
                    <a:pt x="526018" y="1802275"/>
                    <a:pt x="508471" y="1802487"/>
                    <a:pt x="478972" y="1814286"/>
                  </a:cubicBezTo>
                  <a:cubicBezTo>
                    <a:pt x="468927" y="1818304"/>
                    <a:pt x="460206" y="1825379"/>
                    <a:pt x="449943" y="1828800"/>
                  </a:cubicBezTo>
                  <a:cubicBezTo>
                    <a:pt x="438241" y="1832701"/>
                    <a:pt x="425676" y="1833284"/>
                    <a:pt x="413657" y="1836058"/>
                  </a:cubicBezTo>
                  <a:cubicBezTo>
                    <a:pt x="394220" y="1840544"/>
                    <a:pt x="355600" y="1850572"/>
                    <a:pt x="355600" y="1850572"/>
                  </a:cubicBezTo>
                  <a:cubicBezTo>
                    <a:pt x="348343" y="1855410"/>
                    <a:pt x="341996" y="1862024"/>
                    <a:pt x="333829" y="1865086"/>
                  </a:cubicBezTo>
                  <a:cubicBezTo>
                    <a:pt x="322279" y="1869417"/>
                    <a:pt x="309510" y="1869351"/>
                    <a:pt x="297543" y="1872343"/>
                  </a:cubicBezTo>
                  <a:cubicBezTo>
                    <a:pt x="290122" y="1874198"/>
                    <a:pt x="283127" y="1877498"/>
                    <a:pt x="275772" y="1879600"/>
                  </a:cubicBezTo>
                  <a:cubicBezTo>
                    <a:pt x="266182" y="1882340"/>
                    <a:pt x="256419" y="1884439"/>
                    <a:pt x="246743" y="1886858"/>
                  </a:cubicBezTo>
                  <a:cubicBezTo>
                    <a:pt x="227391" y="1879601"/>
                    <a:pt x="203301" y="1879701"/>
                    <a:pt x="188686" y="1865086"/>
                  </a:cubicBezTo>
                  <a:cubicBezTo>
                    <a:pt x="178281" y="1854681"/>
                    <a:pt x="181429" y="1836258"/>
                    <a:pt x="181429" y="1821543"/>
                  </a:cubicBezTo>
                  <a:cubicBezTo>
                    <a:pt x="181429" y="1763804"/>
                    <a:pt x="169928" y="1746561"/>
                    <a:pt x="203200" y="1719943"/>
                  </a:cubicBezTo>
                  <a:cubicBezTo>
                    <a:pt x="210011" y="1714494"/>
                    <a:pt x="217715" y="1710267"/>
                    <a:pt x="224972" y="1705429"/>
                  </a:cubicBezTo>
                  <a:cubicBezTo>
                    <a:pt x="231563" y="1695543"/>
                    <a:pt x="242512" y="1676036"/>
                    <a:pt x="254000" y="1669143"/>
                  </a:cubicBezTo>
                  <a:cubicBezTo>
                    <a:pt x="260560" y="1665207"/>
                    <a:pt x="268445" y="1664084"/>
                    <a:pt x="275772" y="1661886"/>
                  </a:cubicBezTo>
                  <a:cubicBezTo>
                    <a:pt x="318908" y="1648946"/>
                    <a:pt x="319259" y="1649200"/>
                    <a:pt x="355600" y="1640115"/>
                  </a:cubicBezTo>
                  <a:cubicBezTo>
                    <a:pt x="415199" y="1604355"/>
                    <a:pt x="366917" y="1627792"/>
                    <a:pt x="428172" y="1611086"/>
                  </a:cubicBezTo>
                  <a:cubicBezTo>
                    <a:pt x="442932" y="1607061"/>
                    <a:pt x="471714" y="1596572"/>
                    <a:pt x="471714" y="1596572"/>
                  </a:cubicBezTo>
                  <a:cubicBezTo>
                    <a:pt x="486228" y="1586896"/>
                    <a:pt x="499655" y="1575344"/>
                    <a:pt x="515257" y="1567543"/>
                  </a:cubicBezTo>
                  <a:cubicBezTo>
                    <a:pt x="565904" y="1542219"/>
                    <a:pt x="523300" y="1581496"/>
                    <a:pt x="573314" y="1545772"/>
                  </a:cubicBezTo>
                  <a:cubicBezTo>
                    <a:pt x="581666" y="1539806"/>
                    <a:pt x="587201" y="1530570"/>
                    <a:pt x="595086" y="1524000"/>
                  </a:cubicBezTo>
                  <a:cubicBezTo>
                    <a:pt x="601786" y="1518416"/>
                    <a:pt x="610046" y="1514934"/>
                    <a:pt x="616857" y="1509486"/>
                  </a:cubicBezTo>
                  <a:cubicBezTo>
                    <a:pt x="628482" y="1500186"/>
                    <a:pt x="647495" y="1476110"/>
                    <a:pt x="653143" y="1465943"/>
                  </a:cubicBezTo>
                  <a:cubicBezTo>
                    <a:pt x="685120" y="1408383"/>
                    <a:pt x="650608" y="1446707"/>
                    <a:pt x="682172" y="1415143"/>
                  </a:cubicBezTo>
                  <a:cubicBezTo>
                    <a:pt x="684591" y="1400629"/>
                    <a:pt x="686797" y="1386077"/>
                    <a:pt x="689429" y="1371600"/>
                  </a:cubicBezTo>
                  <a:cubicBezTo>
                    <a:pt x="691635" y="1359464"/>
                    <a:pt x="696686" y="1347650"/>
                    <a:pt x="696686" y="1335315"/>
                  </a:cubicBezTo>
                  <a:cubicBezTo>
                    <a:pt x="696686" y="1260285"/>
                    <a:pt x="692760" y="1185299"/>
                    <a:pt x="689429" y="1110343"/>
                  </a:cubicBezTo>
                  <a:cubicBezTo>
                    <a:pt x="687922" y="1076424"/>
                    <a:pt x="686139" y="1042463"/>
                    <a:pt x="682172" y="1008743"/>
                  </a:cubicBezTo>
                  <a:cubicBezTo>
                    <a:pt x="681278" y="1001146"/>
                    <a:pt x="677016" y="994327"/>
                    <a:pt x="674914" y="986972"/>
                  </a:cubicBezTo>
                  <a:cubicBezTo>
                    <a:pt x="672174" y="977382"/>
                    <a:pt x="670523" y="967496"/>
                    <a:pt x="667657" y="957943"/>
                  </a:cubicBezTo>
                  <a:cubicBezTo>
                    <a:pt x="663261" y="943289"/>
                    <a:pt x="665873" y="922887"/>
                    <a:pt x="653143" y="914400"/>
                  </a:cubicBezTo>
                  <a:cubicBezTo>
                    <a:pt x="625007" y="895643"/>
                    <a:pt x="639646" y="902644"/>
                    <a:pt x="609600" y="892629"/>
                  </a:cubicBezTo>
                  <a:cubicBezTo>
                    <a:pt x="485625" y="910339"/>
                    <a:pt x="615760" y="883440"/>
                    <a:pt x="529772" y="921658"/>
                  </a:cubicBezTo>
                  <a:cubicBezTo>
                    <a:pt x="518500" y="926668"/>
                    <a:pt x="505453" y="925923"/>
                    <a:pt x="493486" y="928915"/>
                  </a:cubicBezTo>
                  <a:cubicBezTo>
                    <a:pt x="476401" y="933186"/>
                    <a:pt x="459619" y="938591"/>
                    <a:pt x="442686" y="943429"/>
                  </a:cubicBezTo>
                  <a:cubicBezTo>
                    <a:pt x="430591" y="950686"/>
                    <a:pt x="417878" y="957001"/>
                    <a:pt x="406400" y="965200"/>
                  </a:cubicBezTo>
                  <a:cubicBezTo>
                    <a:pt x="400832" y="969177"/>
                    <a:pt x="397491" y="975791"/>
                    <a:pt x="391886" y="979715"/>
                  </a:cubicBezTo>
                  <a:cubicBezTo>
                    <a:pt x="373190" y="992802"/>
                    <a:pt x="352232" y="1002504"/>
                    <a:pt x="333829" y="1016000"/>
                  </a:cubicBezTo>
                  <a:cubicBezTo>
                    <a:pt x="315844" y="1029189"/>
                    <a:pt x="300706" y="1045945"/>
                    <a:pt x="283029" y="1059543"/>
                  </a:cubicBezTo>
                  <a:cubicBezTo>
                    <a:pt x="269202" y="1070179"/>
                    <a:pt x="253256" y="1077862"/>
                    <a:pt x="239486" y="1088572"/>
                  </a:cubicBezTo>
                  <a:cubicBezTo>
                    <a:pt x="209659" y="1111771"/>
                    <a:pt x="186197" y="1144243"/>
                    <a:pt x="152400" y="1161143"/>
                  </a:cubicBezTo>
                  <a:cubicBezTo>
                    <a:pt x="115571" y="1179559"/>
                    <a:pt x="132373" y="1169657"/>
                    <a:pt x="101600" y="1190172"/>
                  </a:cubicBezTo>
                  <a:cubicBezTo>
                    <a:pt x="77410" y="1182915"/>
                    <a:pt x="47587" y="1185530"/>
                    <a:pt x="29029" y="1168400"/>
                  </a:cubicBezTo>
                  <a:cubicBezTo>
                    <a:pt x="12166" y="1152834"/>
                    <a:pt x="14514" y="1124857"/>
                    <a:pt x="7257" y="1103086"/>
                  </a:cubicBezTo>
                  <a:lnTo>
                    <a:pt x="0" y="1081315"/>
                  </a:lnTo>
                  <a:cubicBezTo>
                    <a:pt x="2419" y="1059543"/>
                    <a:pt x="1944" y="1037252"/>
                    <a:pt x="7257" y="1016000"/>
                  </a:cubicBezTo>
                  <a:cubicBezTo>
                    <a:pt x="13062" y="992779"/>
                    <a:pt x="28062" y="993261"/>
                    <a:pt x="43543" y="979715"/>
                  </a:cubicBezTo>
                  <a:cubicBezTo>
                    <a:pt x="56416" y="968451"/>
                    <a:pt x="67734" y="955524"/>
                    <a:pt x="79829" y="943429"/>
                  </a:cubicBezTo>
                  <a:cubicBezTo>
                    <a:pt x="89505" y="933753"/>
                    <a:pt x="97471" y="921990"/>
                    <a:pt x="108857" y="914400"/>
                  </a:cubicBezTo>
                  <a:cubicBezTo>
                    <a:pt x="160149" y="880207"/>
                    <a:pt x="96672" y="923105"/>
                    <a:pt x="159657" y="878115"/>
                  </a:cubicBezTo>
                  <a:cubicBezTo>
                    <a:pt x="166755" y="873045"/>
                    <a:pt x="174375" y="868730"/>
                    <a:pt x="181429" y="863600"/>
                  </a:cubicBezTo>
                  <a:cubicBezTo>
                    <a:pt x="200993" y="849372"/>
                    <a:pt x="219359" y="833477"/>
                    <a:pt x="239486" y="820058"/>
                  </a:cubicBezTo>
                  <a:cubicBezTo>
                    <a:pt x="246743" y="815220"/>
                    <a:pt x="254446" y="810992"/>
                    <a:pt x="261257" y="805543"/>
                  </a:cubicBezTo>
                  <a:cubicBezTo>
                    <a:pt x="266600" y="801269"/>
                    <a:pt x="270298" y="795134"/>
                    <a:pt x="275772" y="791029"/>
                  </a:cubicBezTo>
                  <a:cubicBezTo>
                    <a:pt x="289727" y="780563"/>
                    <a:pt x="304800" y="771676"/>
                    <a:pt x="319314" y="762000"/>
                  </a:cubicBezTo>
                  <a:lnTo>
                    <a:pt x="362857" y="732972"/>
                  </a:lnTo>
                  <a:cubicBezTo>
                    <a:pt x="370114" y="725715"/>
                    <a:pt x="375449" y="715790"/>
                    <a:pt x="384629" y="711200"/>
                  </a:cubicBezTo>
                  <a:cubicBezTo>
                    <a:pt x="438354" y="684338"/>
                    <a:pt x="470094" y="687597"/>
                    <a:pt x="529772" y="682172"/>
                  </a:cubicBezTo>
                  <a:cubicBezTo>
                    <a:pt x="539448" y="679753"/>
                    <a:pt x="549210" y="677655"/>
                    <a:pt x="558800" y="674915"/>
                  </a:cubicBezTo>
                  <a:cubicBezTo>
                    <a:pt x="566156" y="672813"/>
                    <a:pt x="573151" y="669513"/>
                    <a:pt x="580572" y="667658"/>
                  </a:cubicBezTo>
                  <a:cubicBezTo>
                    <a:pt x="592538" y="664666"/>
                    <a:pt x="604762" y="662819"/>
                    <a:pt x="616857" y="660400"/>
                  </a:cubicBezTo>
                  <a:cubicBezTo>
                    <a:pt x="626533" y="653143"/>
                    <a:pt x="635384" y="644630"/>
                    <a:pt x="645886" y="638629"/>
                  </a:cubicBezTo>
                  <a:cubicBezTo>
                    <a:pt x="652528" y="634834"/>
                    <a:pt x="661098" y="635308"/>
                    <a:pt x="667657" y="631372"/>
                  </a:cubicBezTo>
                  <a:cubicBezTo>
                    <a:pt x="673524" y="627852"/>
                    <a:pt x="676698" y="620963"/>
                    <a:pt x="682172" y="616858"/>
                  </a:cubicBezTo>
                  <a:cubicBezTo>
                    <a:pt x="747820" y="567622"/>
                    <a:pt x="706941" y="606601"/>
                    <a:pt x="740229" y="573315"/>
                  </a:cubicBezTo>
                  <a:cubicBezTo>
                    <a:pt x="742648" y="566058"/>
                    <a:pt x="747486" y="559193"/>
                    <a:pt x="747486" y="551543"/>
                  </a:cubicBezTo>
                  <a:cubicBezTo>
                    <a:pt x="747486" y="517590"/>
                    <a:pt x="750453" y="482320"/>
                    <a:pt x="740229" y="449943"/>
                  </a:cubicBezTo>
                  <a:cubicBezTo>
                    <a:pt x="735078" y="433632"/>
                    <a:pt x="716038" y="425753"/>
                    <a:pt x="703943" y="413658"/>
                  </a:cubicBezTo>
                  <a:cubicBezTo>
                    <a:pt x="699105" y="408820"/>
                    <a:pt x="695920" y="401307"/>
                    <a:pt x="689429" y="399143"/>
                  </a:cubicBezTo>
                  <a:cubicBezTo>
                    <a:pt x="640755" y="382919"/>
                    <a:pt x="654353" y="420915"/>
                    <a:pt x="645886" y="4136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EB63F7E7-C106-488E-8D31-6F57E6943312}"/>
              </a:ext>
            </a:extLst>
          </p:cNvPr>
          <p:cNvSpPr/>
          <p:nvPr/>
        </p:nvSpPr>
        <p:spPr>
          <a:xfrm>
            <a:off x="9278454" y="1667105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83753282-D5EE-4E08-85D1-6E5F1BC89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4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可能的方案：利用预测的</a:t>
            </a:r>
            <a:r>
              <a:rPr lang="en-US" altLang="zh-CN" dirty="0"/>
              <a:t>amodal mask</a:t>
            </a:r>
            <a:r>
              <a:rPr lang="zh-CN" altLang="en-US" dirty="0"/>
              <a:t>进行</a:t>
            </a:r>
            <a:r>
              <a:rPr lang="en-US" altLang="zh-CN" dirty="0"/>
              <a:t>re id</a:t>
            </a:r>
            <a:r>
              <a:rPr lang="zh-CN" altLang="en-US" dirty="0"/>
              <a:t>。缺点：</a:t>
            </a:r>
            <a:r>
              <a:rPr lang="en-US" altLang="zh-CN" dirty="0"/>
              <a:t>mask</a:t>
            </a:r>
            <a:r>
              <a:rPr lang="zh-CN" altLang="en-US" dirty="0"/>
              <a:t>判别力远不如表观。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421CA18-17F5-4815-B210-E18A41B410CC}"/>
              </a:ext>
            </a:extLst>
          </p:cNvPr>
          <p:cNvSpPr txBox="1"/>
          <p:nvPr/>
        </p:nvSpPr>
        <p:spPr>
          <a:xfrm>
            <a:off x="714016" y="3642576"/>
            <a:ext cx="186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t-1</a:t>
            </a:r>
            <a:r>
              <a:rPr lang="zh-CN" altLang="en-US" dirty="0"/>
              <a:t>帧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26B32D2-8DD9-4B5E-A693-7DC8935EA06E}"/>
              </a:ext>
            </a:extLst>
          </p:cNvPr>
          <p:cNvSpPr txBox="1"/>
          <p:nvPr/>
        </p:nvSpPr>
        <p:spPr>
          <a:xfrm>
            <a:off x="698842" y="6436271"/>
            <a:ext cx="1862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帧时，蓝人几乎被完全遮挡，检测器无法检测到他。</a:t>
            </a:r>
            <a:endParaRPr lang="en-US" altLang="zh-CN" dirty="0"/>
          </a:p>
          <a:p>
            <a:r>
              <a:rPr lang="en-US" altLang="zh-CN" dirty="0"/>
              <a:t>T+1</a:t>
            </a:r>
            <a:r>
              <a:rPr lang="zh-CN" altLang="en-US" dirty="0"/>
              <a:t>帧</a:t>
            </a:r>
          </a:p>
        </p:txBody>
      </p:sp>
    </p:spTree>
    <p:extLst>
      <p:ext uri="{BB962C8B-B14F-4D97-AF65-F5344CB8AC3E}">
        <p14:creationId xmlns:p14="http://schemas.microsoft.com/office/powerpoint/2010/main" val="235426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873160-25A5-4AA7-A11D-21C18BF83656}"/>
              </a:ext>
            </a:extLst>
          </p:cNvPr>
          <p:cNvSpPr txBox="1"/>
          <p:nvPr/>
        </p:nvSpPr>
        <p:spPr>
          <a:xfrm>
            <a:off x="2314400" y="889843"/>
            <a:ext cx="78522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缺点：仅利用</a:t>
            </a:r>
            <a:r>
              <a:rPr lang="en-US" altLang="zh-CN" dirty="0"/>
              <a:t>mask</a:t>
            </a:r>
            <a:r>
              <a:rPr lang="zh-CN" altLang="en-US" dirty="0"/>
              <a:t>做</a:t>
            </a:r>
            <a:r>
              <a:rPr lang="en-US" altLang="zh-CN" dirty="0"/>
              <a:t>re id</a:t>
            </a:r>
            <a:r>
              <a:rPr lang="zh-CN" altLang="en-US" dirty="0"/>
              <a:t>，远远不如表观具有判别力。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当一个人刚出现时，往往被遮住了一部分。仅用残缺的部分进行</a:t>
            </a:r>
            <a:r>
              <a:rPr lang="en-US" altLang="zh-CN" dirty="0"/>
              <a:t>re id</a:t>
            </a:r>
            <a:r>
              <a:rPr lang="zh-CN" altLang="en-US" dirty="0"/>
              <a:t>，由于表观缺失严重，很容易出错。但是我们有了补全后的</a:t>
            </a:r>
            <a:r>
              <a:rPr lang="en-US" altLang="zh-CN" dirty="0"/>
              <a:t>mask</a:t>
            </a:r>
            <a:r>
              <a:rPr lang="zh-CN" altLang="en-US" dirty="0"/>
              <a:t>，而这个</a:t>
            </a:r>
            <a:r>
              <a:rPr lang="en-US" altLang="zh-CN" dirty="0"/>
              <a:t>mask</a:t>
            </a:r>
            <a:r>
              <a:rPr lang="zh-CN" altLang="en-US" dirty="0"/>
              <a:t>的稳定性比较高。所以可以利用补全的</a:t>
            </a:r>
            <a:r>
              <a:rPr lang="en-US" altLang="zh-CN" dirty="0"/>
              <a:t>mask</a:t>
            </a:r>
            <a:r>
              <a:rPr lang="zh-CN" altLang="en-US" dirty="0"/>
              <a:t>进行</a:t>
            </a:r>
            <a:r>
              <a:rPr lang="en-US" altLang="zh-CN" dirty="0"/>
              <a:t>re id</a:t>
            </a:r>
            <a:r>
              <a:rPr lang="zh-CN" altLang="en-US" dirty="0"/>
              <a:t>。嗯。。。这一点感觉言之有理哎，且不那么简单。我们需要训练一个</a:t>
            </a:r>
            <a:r>
              <a:rPr lang="en-US" altLang="zh-CN" dirty="0"/>
              <a:t>Reid</a:t>
            </a:r>
            <a:r>
              <a:rPr lang="zh-CN" altLang="en-US" dirty="0"/>
              <a:t>的网络，这个网络的输入不是表观，而是</a:t>
            </a:r>
            <a:r>
              <a:rPr lang="en-US" altLang="zh-CN" dirty="0"/>
              <a:t>amodal mask</a:t>
            </a:r>
            <a:r>
              <a:rPr lang="zh-CN" altLang="en-US" dirty="0"/>
              <a:t>。靠谱。你为啥不问强哥呢？随波逐流吧，想问就问，想不问就不问，不用想的太细。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能不能补全表观？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不在实际上测不太好。因为这就是个通用的目标跟踪问题。我们要和其他的算法的对比。</a:t>
            </a:r>
            <a:endParaRPr lang="en-US" altLang="zh-CN" dirty="0"/>
          </a:p>
          <a:p>
            <a:r>
              <a:rPr lang="zh-CN" altLang="en-US" dirty="0"/>
              <a:t>那么我们能不能真正有提升呢？其实是取决于能否预测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在某一个条件下才去。。。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人的轮廓不具有差别性。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789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A0EEC-F2FC-47EC-8E1C-6A0861A8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能否预测关键点？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241B9-4E6A-4553-B7BA-F36F90EB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我们能够知道出现的是哪一部分。我们不用整个人的表观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3EE3016A-961F-4C56-BFA2-4DB13CE92804}"/>
              </a:ext>
            </a:extLst>
          </p:cNvPr>
          <p:cNvSpPr/>
          <p:nvPr/>
        </p:nvSpPr>
        <p:spPr>
          <a:xfrm>
            <a:off x="598974" y="3311067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1E6B89-C9E8-45C9-9DB4-CCD6B382C9C1}"/>
              </a:ext>
            </a:extLst>
          </p:cNvPr>
          <p:cNvSpPr txBox="1"/>
          <p:nvPr/>
        </p:nvSpPr>
        <p:spPr>
          <a:xfrm>
            <a:off x="914400" y="5747657"/>
            <a:ext cx="10678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REID  </a:t>
            </a:r>
            <a:r>
              <a:rPr lang="zh-CN" altLang="en-US" dirty="0"/>
              <a:t>最初：边框级别；进一步：</a:t>
            </a:r>
            <a:r>
              <a:rPr lang="en-US" altLang="zh-CN" dirty="0"/>
              <a:t>mask</a:t>
            </a:r>
            <a:r>
              <a:rPr lang="zh-CN" altLang="en-US" dirty="0"/>
              <a:t>级别；进一步：身体部位级别。头</a:t>
            </a:r>
            <a:r>
              <a:rPr lang="en-US" altLang="zh-CN" dirty="0"/>
              <a:t>/</a:t>
            </a:r>
            <a:r>
              <a:rPr lang="zh-CN" altLang="en-US" dirty="0"/>
              <a:t>胳膊</a:t>
            </a:r>
            <a:r>
              <a:rPr lang="en-US" altLang="zh-CN" dirty="0"/>
              <a:t>/</a:t>
            </a:r>
            <a:r>
              <a:rPr lang="zh-CN" altLang="en-US" dirty="0"/>
              <a:t>手</a:t>
            </a:r>
            <a:r>
              <a:rPr lang="en-US" altLang="zh-CN" dirty="0"/>
              <a:t>/</a:t>
            </a:r>
            <a:r>
              <a:rPr lang="zh-CN" altLang="en-US" dirty="0"/>
              <a:t>。。。其实这就回到</a:t>
            </a:r>
            <a:r>
              <a:rPr lang="en-US" altLang="zh-CN" dirty="0"/>
              <a:t>JTA</a:t>
            </a:r>
            <a:r>
              <a:rPr lang="zh-CN" altLang="en-US" dirty="0"/>
              <a:t>数据集了（不对，他没有</a:t>
            </a:r>
            <a:r>
              <a:rPr lang="en-US" altLang="zh-CN" dirty="0"/>
              <a:t>mask</a:t>
            </a:r>
            <a:r>
              <a:rPr lang="zh-CN" altLang="en-US" dirty="0"/>
              <a:t>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FDFDA27-1075-471F-8004-E269AF16CBD1}"/>
              </a:ext>
            </a:extLst>
          </p:cNvPr>
          <p:cNvSpPr/>
          <p:nvPr/>
        </p:nvSpPr>
        <p:spPr>
          <a:xfrm>
            <a:off x="1348912" y="3499891"/>
            <a:ext cx="118534" cy="11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0520106-B55D-44BE-813A-D91F42625D4D}"/>
              </a:ext>
            </a:extLst>
          </p:cNvPr>
          <p:cNvSpPr/>
          <p:nvPr/>
        </p:nvSpPr>
        <p:spPr>
          <a:xfrm>
            <a:off x="855133" y="4139125"/>
            <a:ext cx="118534" cy="11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C0910E1-632F-465D-9DCA-61A9275173DE}"/>
              </a:ext>
            </a:extLst>
          </p:cNvPr>
          <p:cNvSpPr/>
          <p:nvPr/>
        </p:nvSpPr>
        <p:spPr>
          <a:xfrm>
            <a:off x="1759545" y="4081438"/>
            <a:ext cx="118534" cy="11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BC5AC4D-C505-4097-AC00-02FC47A1F5EA}"/>
              </a:ext>
            </a:extLst>
          </p:cNvPr>
          <p:cNvSpPr/>
          <p:nvPr/>
        </p:nvSpPr>
        <p:spPr>
          <a:xfrm>
            <a:off x="1378546" y="4356535"/>
            <a:ext cx="118534" cy="11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FC200F4-ABA2-42FA-8504-EB67BC94BACB}"/>
              </a:ext>
            </a:extLst>
          </p:cNvPr>
          <p:cNvSpPr/>
          <p:nvPr/>
        </p:nvSpPr>
        <p:spPr>
          <a:xfrm>
            <a:off x="1006012" y="4977325"/>
            <a:ext cx="118534" cy="11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9AFBBC2-0681-48EB-9B71-CECD9978C3BB}"/>
              </a:ext>
            </a:extLst>
          </p:cNvPr>
          <p:cNvSpPr/>
          <p:nvPr/>
        </p:nvSpPr>
        <p:spPr>
          <a:xfrm>
            <a:off x="1700278" y="4977325"/>
            <a:ext cx="118534" cy="11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FA1069-97E4-4FF6-AF22-E4FAA743209F}"/>
              </a:ext>
            </a:extLst>
          </p:cNvPr>
          <p:cNvSpPr txBox="1"/>
          <p:nvPr/>
        </p:nvSpPr>
        <p:spPr>
          <a:xfrm>
            <a:off x="4264639" y="3311067"/>
            <a:ext cx="6199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就算被遮挡了，我们只比较没被遮挡的部件。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既然这样，要虚拟数据集干嘛？直接在</a:t>
            </a:r>
            <a:r>
              <a:rPr lang="en-US" altLang="zh-CN" dirty="0"/>
              <a:t>coco</a:t>
            </a:r>
            <a:r>
              <a:rPr lang="zh-CN" altLang="en-US" dirty="0"/>
              <a:t>训练不就好了。</a:t>
            </a:r>
          </a:p>
        </p:txBody>
      </p:sp>
    </p:spTree>
    <p:extLst>
      <p:ext uri="{BB962C8B-B14F-4D97-AF65-F5344CB8AC3E}">
        <p14:creationId xmlns:p14="http://schemas.microsoft.com/office/powerpoint/2010/main" val="243498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BF99A-BFA3-4FDF-AED6-BDD17DDD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表观补全？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841B9-12D6-48EC-9F46-7DE1D2901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利用生成对抗网络，把部分遮挡时缺失的表观补全，再进行</a:t>
            </a:r>
            <a:r>
              <a:rPr lang="en-US" altLang="zh-CN" dirty="0"/>
              <a:t>re id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考虑分布不同的问题：就算是完整的人，也要过一个</a:t>
            </a:r>
            <a:r>
              <a:rPr lang="en-US" altLang="zh-CN" dirty="0"/>
              <a:t>GAN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这个</a:t>
            </a:r>
            <a:r>
              <a:rPr lang="en-US" altLang="zh-CN" dirty="0"/>
              <a:t>idea</a:t>
            </a:r>
            <a:r>
              <a:rPr lang="zh-CN" altLang="en-US" dirty="0"/>
              <a:t>别人是不是已经做过了？</a:t>
            </a:r>
            <a:endParaRPr lang="en-US" altLang="zh-CN" dirty="0"/>
          </a:p>
          <a:p>
            <a:pPr lvl="1"/>
            <a:r>
              <a:rPr lang="zh-CN" altLang="en-US" dirty="0"/>
              <a:t>还是老问题：“被部分遮挡的人”是不是真的有意义？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虚拟数据可以提供没被遮挡的</a:t>
            </a:r>
            <a:r>
              <a:rPr lang="en-US" altLang="zh-CN" dirty="0"/>
              <a:t>gt</a:t>
            </a:r>
            <a:r>
              <a:rPr lang="zh-CN" altLang="en-US" dirty="0"/>
              <a:t>。预测完整的特征向量（隐），与真正完整的向量计算损失。但输入的是</a:t>
            </a:r>
            <a:r>
              <a:rPr lang="en-US" altLang="zh-CN" dirty="0"/>
              <a:t>RGB</a:t>
            </a:r>
            <a:r>
              <a:rPr lang="zh-CN" altLang="en-US" dirty="0"/>
              <a:t>呀（显）。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表观补全网络：输入被遮挡</a:t>
            </a:r>
            <a:r>
              <a:rPr lang="en-US" altLang="zh-CN" dirty="0"/>
              <a:t>/</a:t>
            </a:r>
            <a:r>
              <a:rPr lang="zh-CN" altLang="en-US" dirty="0"/>
              <a:t>完整的人。输出：特征向量。</a:t>
            </a:r>
            <a:r>
              <a:rPr lang="en-US" altLang="zh-CN" dirty="0"/>
              <a:t>GT</a:t>
            </a:r>
            <a:r>
              <a:rPr lang="zh-CN" altLang="en-US" dirty="0"/>
              <a:t>是什么。</a:t>
            </a:r>
            <a:endParaRPr lang="en-US" altLang="zh-CN" dirty="0"/>
          </a:p>
          <a:p>
            <a:pPr lvl="1"/>
            <a:r>
              <a:rPr lang="zh-CN" altLang="en-US" dirty="0"/>
              <a:t>输入背景可抠可不扣。</a:t>
            </a:r>
            <a:endParaRPr lang="en-US" altLang="zh-CN" dirty="0"/>
          </a:p>
          <a:p>
            <a:pPr lvl="1"/>
            <a:r>
              <a:rPr lang="zh-CN" altLang="en-US" dirty="0"/>
              <a:t>输出的是特征向量，没法可视化。</a:t>
            </a:r>
            <a:endParaRPr lang="en-US" altLang="zh-CN" dirty="0"/>
          </a:p>
          <a:p>
            <a:r>
              <a:rPr lang="zh-CN" altLang="en-US" dirty="0"/>
              <a:t>利用生成对抗网络进行表观补全：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https://ask.hellobi.com/blog/guodongwei1991/7869</a:t>
            </a:r>
            <a:endParaRPr lang="en-US" altLang="zh-CN" dirty="0"/>
          </a:p>
          <a:p>
            <a:pPr lvl="1"/>
            <a:r>
              <a:rPr lang="zh-CN" altLang="en-US" dirty="0"/>
              <a:t>生成对抗网络得到的质量怎么样？会不会不堪入目？</a:t>
            </a:r>
            <a:endParaRPr lang="en-US" altLang="zh-CN" dirty="0"/>
          </a:p>
          <a:p>
            <a:pPr lvl="1"/>
            <a:r>
              <a:rPr lang="zh-CN" altLang="en-US" dirty="0"/>
              <a:t>问题：一般的补全网络知道哪里缺失了，所以知道在哪补全；但是我们跟踪中其实不知道是该在哪补全的。</a:t>
            </a:r>
            <a:r>
              <a:rPr lang="en-US" altLang="zh-CN" dirty="0"/>
              <a:t>-&gt;mask</a:t>
            </a:r>
            <a:r>
              <a:rPr lang="zh-CN" altLang="en-US" dirty="0"/>
              <a:t>内是可见的，</a:t>
            </a:r>
            <a:r>
              <a:rPr lang="en-US" altLang="zh-CN" dirty="0"/>
              <a:t>mask</a:t>
            </a:r>
            <a:r>
              <a:rPr lang="zh-CN" altLang="en-US" dirty="0"/>
              <a:t>外是需要补全的。但是会依赖于分割性能的好坏。</a:t>
            </a:r>
            <a:endParaRPr lang="en-US" altLang="zh-CN" dirty="0"/>
          </a:p>
          <a:p>
            <a:pPr lvl="2"/>
            <a:r>
              <a:rPr lang="zh-CN" altLang="en-US" dirty="0"/>
              <a:t>问题：这个图测试时我哪知道哪里是需要补全的。</a:t>
            </a:r>
            <a:endParaRPr lang="en-US" altLang="zh-CN" dirty="0"/>
          </a:p>
          <a:p>
            <a:pPr lvl="3"/>
            <a:r>
              <a:rPr lang="zh-CN" altLang="en-US" dirty="0"/>
              <a:t>能不能用</a:t>
            </a:r>
            <a:r>
              <a:rPr lang="en-US" altLang="zh-CN" dirty="0"/>
              <a:t>amodal mask</a:t>
            </a:r>
            <a:r>
              <a:rPr lang="zh-CN" altLang="en-US" dirty="0"/>
              <a:t>？</a:t>
            </a:r>
            <a:endParaRPr lang="en-US" altLang="zh-CN" dirty="0"/>
          </a:p>
          <a:p>
            <a:pPr lvl="3"/>
            <a:r>
              <a:rPr lang="zh-CN" altLang="en-US" dirty="0"/>
              <a:t>其实得到检测框就行了。</a:t>
            </a:r>
            <a:endParaRPr lang="en-US" altLang="zh-CN" dirty="0"/>
          </a:p>
          <a:p>
            <a:pPr lvl="2"/>
            <a:r>
              <a:rPr lang="zh-CN" altLang="en-US" dirty="0"/>
              <a:t>缩放的方式？</a:t>
            </a:r>
            <a:endParaRPr lang="en-US" altLang="zh-CN" dirty="0"/>
          </a:p>
          <a:p>
            <a:r>
              <a:rPr lang="en-US" altLang="zh-CN" dirty="0"/>
              <a:t>Re id </a:t>
            </a:r>
            <a:r>
              <a:rPr lang="zh-CN" altLang="en-US" dirty="0"/>
              <a:t>网络：输入特征向量，输出相似度。</a:t>
            </a:r>
            <a:endParaRPr lang="en-US" altLang="zh-CN" dirty="0"/>
          </a:p>
          <a:p>
            <a:pPr lvl="1"/>
            <a:r>
              <a:rPr lang="zh-CN" altLang="en-US" dirty="0"/>
              <a:t>输入是特征向量的问题：你的特征向量是由</a:t>
            </a:r>
            <a:r>
              <a:rPr lang="en-US" altLang="zh-CN" dirty="0"/>
              <a:t>GAN</a:t>
            </a:r>
            <a:r>
              <a:rPr lang="zh-CN" altLang="en-US" dirty="0"/>
              <a:t>得到的，难道你要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031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DC6E083C-9AD7-4174-96A3-4C89CB2F48BC}"/>
              </a:ext>
            </a:extLst>
          </p:cNvPr>
          <p:cNvSpPr/>
          <p:nvPr/>
        </p:nvSpPr>
        <p:spPr>
          <a:xfrm>
            <a:off x="744971" y="560183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11DF821-663A-4FEF-AC19-AF7F4D19AC17}"/>
              </a:ext>
            </a:extLst>
          </p:cNvPr>
          <p:cNvSpPr/>
          <p:nvPr/>
        </p:nvSpPr>
        <p:spPr>
          <a:xfrm>
            <a:off x="3096285" y="560183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BBDFAC-317F-458B-A968-4DEBB27E7986}"/>
              </a:ext>
            </a:extLst>
          </p:cNvPr>
          <p:cNvSpPr/>
          <p:nvPr/>
        </p:nvSpPr>
        <p:spPr>
          <a:xfrm>
            <a:off x="4044723" y="560183"/>
            <a:ext cx="669974" cy="2017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20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36C52-C46B-4E62-8DB7-C5411839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1382712"/>
            <a:ext cx="795618" cy="4092575"/>
          </a:xfrm>
        </p:spPr>
        <p:txBody>
          <a:bodyPr>
            <a:normAutofit/>
          </a:bodyPr>
          <a:lstStyle/>
          <a:p>
            <a:r>
              <a:rPr lang="zh-CN" altLang="en-US" dirty="0"/>
              <a:t>发布新数据集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EAAC7-2899-46B0-98E1-C57EB2B32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006" y="376517"/>
            <a:ext cx="9890312" cy="6118411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dirty="0"/>
              <a:t>创新点</a:t>
            </a:r>
            <a:endParaRPr lang="en-US" altLang="zh-CN" dirty="0"/>
          </a:p>
          <a:p>
            <a:pPr lvl="1"/>
            <a:r>
              <a:rPr lang="zh-CN" altLang="en-US" dirty="0"/>
              <a:t>发布一个新数据集，包含了每个人的完整表观。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GAN</a:t>
            </a:r>
            <a:r>
              <a:rPr lang="zh-CN" altLang="en-US" dirty="0"/>
              <a:t>补全人的表观。</a:t>
            </a:r>
            <a:endParaRPr lang="en-US" altLang="zh-CN" dirty="0"/>
          </a:p>
          <a:p>
            <a:r>
              <a:rPr lang="zh-CN" altLang="en-US" dirty="0"/>
              <a:t>我们就是新的补全的功能。就可以就实际的意义。</a:t>
            </a:r>
            <a:endParaRPr lang="en-US" altLang="zh-CN" dirty="0"/>
          </a:p>
          <a:p>
            <a:pPr lvl="1"/>
            <a:r>
              <a:rPr lang="zh-CN" altLang="en-US" dirty="0"/>
              <a:t>只补全轮廓？</a:t>
            </a:r>
            <a:endParaRPr lang="en-US" altLang="zh-CN" dirty="0"/>
          </a:p>
          <a:p>
            <a:r>
              <a:rPr lang="en-US" altLang="zh-CN" dirty="0"/>
              <a:t>GAN</a:t>
            </a:r>
            <a:r>
              <a:rPr lang="zh-CN" altLang="en-US" dirty="0"/>
              <a:t>的特征向量还可以做匹配度，就能做目标跟踪了。</a:t>
            </a:r>
            <a:endParaRPr lang="en-US" altLang="zh-CN" dirty="0"/>
          </a:p>
          <a:p>
            <a:r>
              <a:rPr lang="zh-CN" altLang="en-US" dirty="0"/>
              <a:t>可能是：虚拟的。被质疑。</a:t>
            </a:r>
            <a:endParaRPr lang="en-US" altLang="zh-CN" dirty="0"/>
          </a:p>
          <a:p>
            <a:r>
              <a:rPr lang="zh-CN" altLang="en-US" dirty="0"/>
              <a:t>意义</a:t>
            </a:r>
            <a:endParaRPr lang="en-US" altLang="zh-CN" dirty="0"/>
          </a:p>
          <a:p>
            <a:pPr lvl="1"/>
            <a:r>
              <a:rPr lang="zh-CN" altLang="en-US" dirty="0"/>
              <a:t>补全模特的身体？</a:t>
            </a:r>
            <a:endParaRPr lang="en-US" altLang="zh-CN" dirty="0"/>
          </a:p>
          <a:p>
            <a:pPr lvl="1"/>
            <a:r>
              <a:rPr lang="zh-CN" altLang="en-US" dirty="0"/>
              <a:t>弹幕？希望站在前面。</a:t>
            </a:r>
            <a:endParaRPr lang="en-US" altLang="zh-CN" dirty="0"/>
          </a:p>
          <a:p>
            <a:pPr lvl="1"/>
            <a:r>
              <a:rPr lang="zh-CN" altLang="en-US" dirty="0"/>
              <a:t>希望我们关注的物体总是呈现在前边。？？？</a:t>
            </a:r>
            <a:endParaRPr lang="en-US" altLang="zh-CN" dirty="0"/>
          </a:p>
          <a:p>
            <a:pPr lvl="2"/>
            <a:r>
              <a:rPr lang="zh-CN" altLang="en-US" dirty="0"/>
              <a:t>习大大被普通民众挡住了？</a:t>
            </a:r>
            <a:r>
              <a:rPr lang="en-US" altLang="zh-CN" dirty="0"/>
              <a:t>GAN</a:t>
            </a:r>
            <a:r>
              <a:rPr lang="zh-CN" altLang="en-US" dirty="0"/>
              <a:t>补全。</a:t>
            </a:r>
            <a:endParaRPr lang="en-US" altLang="zh-CN" dirty="0"/>
          </a:p>
          <a:p>
            <a:pPr lvl="1"/>
            <a:r>
              <a:rPr lang="zh-CN" altLang="en-US" b="1" dirty="0"/>
              <a:t>这些究竟有没有意义？又被提出来了。</a:t>
            </a:r>
            <a:r>
              <a:rPr lang="en-US" altLang="zh-CN" b="1" dirty="0"/>
              <a:t>-&gt;</a:t>
            </a:r>
            <a:r>
              <a:rPr lang="zh-CN" altLang="en-US" b="1" dirty="0"/>
              <a:t>问</a:t>
            </a:r>
            <a:r>
              <a:rPr lang="en-US" altLang="zh-CN" b="1" dirty="0" err="1"/>
              <a:t>wq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r>
              <a:rPr lang="zh-CN" altLang="en-US" dirty="0"/>
              <a:t>你老是要省掉</a:t>
            </a:r>
            <a:r>
              <a:rPr lang="en-US" altLang="zh-CN" dirty="0"/>
              <a:t>GAN</a:t>
            </a:r>
            <a:r>
              <a:rPr lang="zh-CN" altLang="en-US" dirty="0"/>
              <a:t>，为什么要省呢？！！！</a:t>
            </a:r>
            <a:endParaRPr lang="en-US" altLang="zh-CN" dirty="0"/>
          </a:p>
          <a:p>
            <a:pPr lvl="1"/>
            <a:r>
              <a:rPr lang="zh-CN" altLang="en-US" dirty="0"/>
              <a:t>有了表观就有了轮廓啊。</a:t>
            </a:r>
            <a:endParaRPr lang="en-US" altLang="zh-CN" dirty="0"/>
          </a:p>
          <a:p>
            <a:r>
              <a:rPr lang="zh-CN" altLang="en-US" dirty="0"/>
              <a:t>进一步：领域迁移？</a:t>
            </a:r>
            <a:endParaRPr lang="en-US" altLang="zh-CN" dirty="0"/>
          </a:p>
          <a:p>
            <a:r>
              <a:rPr lang="en-US" altLang="zh-CN" dirty="0"/>
              <a:t>GAN</a:t>
            </a:r>
            <a:r>
              <a:rPr lang="zh-CN" altLang="en-US" dirty="0"/>
              <a:t>怎么具体设计？</a:t>
            </a:r>
            <a:endParaRPr lang="en-US" altLang="zh-CN" dirty="0"/>
          </a:p>
          <a:p>
            <a:r>
              <a:rPr lang="zh-CN" altLang="en-US" dirty="0"/>
              <a:t>评价指标怎么具体设计？</a:t>
            </a:r>
            <a:endParaRPr lang="en-US" altLang="zh-CN" dirty="0"/>
          </a:p>
          <a:p>
            <a:r>
              <a:rPr lang="en-US" altLang="zh-CN" dirty="0"/>
              <a:t>Amodal mask</a:t>
            </a:r>
            <a:r>
              <a:rPr lang="zh-CN" altLang="en-US" dirty="0"/>
              <a:t>其实完全无法保证连贯。</a:t>
            </a:r>
            <a:endParaRPr lang="en-US" altLang="zh-CN" dirty="0"/>
          </a:p>
          <a:p>
            <a:pPr lvl="1"/>
            <a:r>
              <a:rPr lang="en-US" altLang="zh-CN" dirty="0"/>
              <a:t>Video-GAN</a:t>
            </a:r>
            <a:r>
              <a:rPr lang="zh-CN" altLang="en-US" dirty="0"/>
              <a:t>？</a:t>
            </a:r>
            <a:r>
              <a:rPr lang="en-US" altLang="zh-CN" dirty="0">
                <a:hlinkClick r:id="rId2"/>
              </a:rPr>
              <a:t>https://www.jiqizhixin.com/articles/2019-07-17-2</a:t>
            </a:r>
            <a:r>
              <a:rPr lang="en-US" altLang="zh-CN" dirty="0"/>
              <a:t> -》</a:t>
            </a:r>
            <a:r>
              <a:rPr lang="zh-CN" altLang="en-US" dirty="0"/>
              <a:t>我觉得太难</a:t>
            </a:r>
            <a:endParaRPr lang="en-US" altLang="zh-CN" dirty="0"/>
          </a:p>
          <a:p>
            <a:pPr lvl="1"/>
            <a:r>
              <a:rPr lang="zh-CN" altLang="en-US" dirty="0"/>
              <a:t>会用到后面的帧吗？</a:t>
            </a:r>
            <a:endParaRPr lang="en-US" altLang="zh-CN" dirty="0"/>
          </a:p>
          <a:p>
            <a:pPr lvl="1"/>
            <a:r>
              <a:rPr lang="zh-CN" altLang="en-US" dirty="0"/>
              <a:t>其实我举得例子太极端了。也许对于大多数遮挡，</a:t>
            </a:r>
            <a:r>
              <a:rPr lang="en-US" altLang="zh-CN" dirty="0" err="1"/>
              <a:t>gan</a:t>
            </a:r>
            <a:r>
              <a:rPr lang="zh-CN" altLang="en-US" dirty="0"/>
              <a:t>的结果也能看，也可以接受。</a:t>
            </a:r>
            <a:endParaRPr lang="en-US" altLang="zh-CN" dirty="0"/>
          </a:p>
          <a:p>
            <a:pPr lvl="2"/>
            <a:r>
              <a:rPr lang="zh-CN" altLang="en-US" dirty="0"/>
              <a:t>但是毕竟有静态和动态之分啊。</a:t>
            </a:r>
            <a:endParaRPr lang="en-US" altLang="zh-CN" dirty="0"/>
          </a:p>
          <a:p>
            <a:pPr lvl="1"/>
            <a:r>
              <a:rPr lang="zh-CN" altLang="en-US" dirty="0"/>
              <a:t>不一定要设计一个绝对完美的方案，因为我们是发布了一个数据集，后人肯定有新的方法（比如</a:t>
            </a:r>
            <a:r>
              <a:rPr lang="en-US" altLang="zh-CN" dirty="0"/>
              <a:t>video-</a:t>
            </a:r>
            <a:r>
              <a:rPr lang="en-US" altLang="zh-CN" dirty="0" err="1"/>
              <a:t>gan</a:t>
            </a:r>
            <a:r>
              <a:rPr lang="zh-CN" altLang="en-US" dirty="0"/>
              <a:t>成熟后）很好的解决这一问题。</a:t>
            </a:r>
            <a:endParaRPr lang="en-US" altLang="zh-CN" dirty="0"/>
          </a:p>
          <a:p>
            <a:pPr lvl="1"/>
            <a:r>
              <a:rPr lang="zh-CN" altLang="en-US" dirty="0"/>
              <a:t>补全裤子的颜色，我哪知道是什么颜色？所以</a:t>
            </a:r>
            <a:r>
              <a:rPr lang="zh-CN" altLang="en-US" b="1" dirty="0"/>
              <a:t>基于单帧的</a:t>
            </a:r>
            <a:r>
              <a:rPr lang="en-US" altLang="zh-CN" b="1" dirty="0"/>
              <a:t>GAN</a:t>
            </a:r>
            <a:r>
              <a:rPr lang="zh-CN" altLang="en-US" b="1" dirty="0"/>
              <a:t>肯定是不行的。</a:t>
            </a:r>
            <a:endParaRPr lang="en-US" altLang="zh-CN" dirty="0"/>
          </a:p>
          <a:p>
            <a:r>
              <a:rPr lang="en-US" altLang="zh-CN" dirty="0"/>
              <a:t>GAN</a:t>
            </a:r>
          </a:p>
          <a:p>
            <a:pPr lvl="1"/>
            <a:r>
              <a:rPr lang="zh-CN" altLang="en-US" dirty="0"/>
              <a:t>用了</a:t>
            </a:r>
            <a:r>
              <a:rPr lang="en-US" altLang="zh-CN" dirty="0"/>
              <a:t>GAN</a:t>
            </a:r>
            <a:r>
              <a:rPr lang="zh-CN" altLang="en-US" dirty="0"/>
              <a:t>后会有怎样的性能呢？是不是要去完成目标跟踪的任务？</a:t>
            </a:r>
            <a:endParaRPr lang="en-US" altLang="zh-CN" dirty="0"/>
          </a:p>
          <a:p>
            <a:r>
              <a:rPr lang="zh-CN" altLang="en-US" dirty="0"/>
              <a:t>实验对比</a:t>
            </a:r>
            <a:endParaRPr lang="en-US" altLang="zh-CN" dirty="0"/>
          </a:p>
          <a:p>
            <a:pPr lvl="1"/>
            <a:r>
              <a:rPr lang="zh-CN" altLang="en-US" dirty="0"/>
              <a:t>还要把其他算法在我们跟踪上跑？？？</a:t>
            </a:r>
            <a:endParaRPr lang="en-US" altLang="zh-CN" dirty="0"/>
          </a:p>
          <a:p>
            <a:r>
              <a:rPr lang="zh-CN" altLang="en-US" dirty="0"/>
              <a:t>生成数据集时</a:t>
            </a:r>
            <a:endParaRPr lang="en-US" altLang="zh-CN" dirty="0"/>
          </a:p>
          <a:p>
            <a:pPr lvl="1"/>
            <a:r>
              <a:rPr lang="zh-CN" altLang="en-US" dirty="0"/>
              <a:t>被遮挡的人的表观，怎么保存？</a:t>
            </a:r>
            <a:endParaRPr lang="en-US" altLang="zh-CN" dirty="0"/>
          </a:p>
          <a:p>
            <a:pPr lvl="1"/>
            <a:r>
              <a:rPr lang="zh-CN" altLang="en-US" dirty="0"/>
              <a:t>各种遮挡的姿势都被遮挡到。尽量真实点比较好。</a:t>
            </a:r>
            <a:endParaRPr lang="en-US" altLang="zh-CN" dirty="0"/>
          </a:p>
          <a:p>
            <a:pPr lvl="1"/>
            <a:r>
              <a:rPr lang="zh-CN" altLang="en-US" dirty="0"/>
              <a:t>现实场景里存在的问题在我的数据里不存在。</a:t>
            </a:r>
            <a:endParaRPr lang="en-US" altLang="zh-CN" dirty="0"/>
          </a:p>
          <a:p>
            <a:pPr lvl="1"/>
            <a:r>
              <a:rPr lang="zh-CN" altLang="en-US" dirty="0"/>
              <a:t>迁移到现实世界的问题。在虚拟数据集上做，是为了比较方便得到</a:t>
            </a:r>
            <a:r>
              <a:rPr lang="en-US" altLang="zh-CN" dirty="0"/>
              <a:t>gt</a:t>
            </a:r>
            <a:r>
              <a:rPr lang="zh-CN" altLang="en-US" dirty="0"/>
              <a:t>，而真实数据是无法得到这些</a:t>
            </a:r>
            <a:r>
              <a:rPr lang="en-US" altLang="zh-CN" dirty="0"/>
              <a:t>gt</a:t>
            </a:r>
            <a:r>
              <a:rPr lang="zh-CN" altLang="en-US" dirty="0"/>
              <a:t>的。重要的是，我们的算法不仅仅是在虚拟数据上应用，怎么评判在实际数据上性能的好坏？最终的落脚地还是要落脚到真实世界下。有可能我们想得远了，但是会害怕评审人会质疑这一点。我们可以说我们挖了一个小坑，但是评审人可能觉得坑太小了。所以说应该把自然场景下给出可视化结果，证明是有用的。</a:t>
            </a:r>
            <a:endParaRPr lang="en-US" altLang="zh-CN" dirty="0"/>
          </a:p>
          <a:p>
            <a:pPr lvl="2"/>
            <a:r>
              <a:rPr lang="zh-CN" altLang="en-US" dirty="0"/>
              <a:t>能不能更好的迁移？实际上是不知道的现在。</a:t>
            </a:r>
            <a:endParaRPr lang="en-US" altLang="zh-CN" dirty="0"/>
          </a:p>
          <a:p>
            <a:pPr lvl="1"/>
            <a:r>
              <a:rPr lang="zh-CN" altLang="en-US" dirty="0"/>
              <a:t>小雅觉得</a:t>
            </a:r>
            <a:r>
              <a:rPr lang="en-US" altLang="zh-CN" dirty="0"/>
              <a:t>7</a:t>
            </a:r>
            <a:r>
              <a:rPr lang="zh-CN" altLang="en-US" dirty="0"/>
              <a:t>段有点少</a:t>
            </a:r>
            <a:r>
              <a:rPr lang="en-US" altLang="zh-CN" dirty="0"/>
              <a:t>-&gt;</a:t>
            </a:r>
            <a:r>
              <a:rPr lang="zh-CN" altLang="en-US" dirty="0"/>
              <a:t>这个到好解决。（人数</a:t>
            </a:r>
            <a:r>
              <a:rPr lang="en-US" altLang="zh-CN" dirty="0"/>
              <a:t>/</a:t>
            </a:r>
            <a:r>
              <a:rPr lang="zh-CN" altLang="en-US" dirty="0"/>
              <a:t>场景</a:t>
            </a:r>
            <a:r>
              <a:rPr lang="en-US" altLang="zh-CN" dirty="0"/>
              <a:t>/</a:t>
            </a:r>
            <a:r>
              <a:rPr lang="zh-CN" altLang="en-US" dirty="0"/>
              <a:t>视频数</a:t>
            </a:r>
            <a:r>
              <a:rPr lang="en-US" altLang="zh-CN" dirty="0"/>
              <a:t>/</a:t>
            </a:r>
            <a:r>
              <a:rPr lang="zh-CN" altLang="en-US" dirty="0"/>
              <a:t>有汽车有人。。。）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542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11359-7D2E-424E-B32D-33E632CE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关键点检测</a:t>
            </a:r>
            <a:r>
              <a:rPr lang="en-US" altLang="zh-CN" dirty="0"/>
              <a:t>+</a:t>
            </a:r>
            <a:r>
              <a:rPr lang="zh-CN" altLang="en-US" dirty="0"/>
              <a:t>跟踪</a:t>
            </a:r>
            <a:r>
              <a:rPr lang="en-US" altLang="zh-CN" dirty="0"/>
              <a:t>+</a:t>
            </a:r>
            <a:r>
              <a:rPr lang="zh-CN" altLang="en-US" dirty="0"/>
              <a:t>分割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8928E-8225-4462-91C7-227BE4610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创新点</a:t>
            </a:r>
            <a:endParaRPr lang="en-US" altLang="zh-CN" dirty="0"/>
          </a:p>
          <a:p>
            <a:pPr lvl="1"/>
            <a:r>
              <a:rPr lang="zh-CN" altLang="en-US" dirty="0"/>
              <a:t>提出一个数据集，同时具有跟踪</a:t>
            </a:r>
            <a:r>
              <a:rPr lang="en-US" altLang="zh-CN" dirty="0"/>
              <a:t>/</a:t>
            </a:r>
            <a:r>
              <a:rPr lang="zh-CN" altLang="en-US" dirty="0"/>
              <a:t>分割</a:t>
            </a:r>
            <a:r>
              <a:rPr lang="en-US" altLang="zh-CN" dirty="0"/>
              <a:t>/</a:t>
            </a:r>
            <a:r>
              <a:rPr lang="zh-CN" altLang="en-US" dirty="0"/>
              <a:t>关键点检测的标注和评测指标。</a:t>
            </a:r>
            <a:endParaRPr lang="en-US" altLang="zh-CN" dirty="0"/>
          </a:p>
          <a:p>
            <a:pPr lvl="1"/>
            <a:r>
              <a:rPr lang="zh-CN" altLang="en-US" dirty="0"/>
              <a:t>关键点检测可以促进跟踪结果：有了关键点信息，我们就能从部件级别进行</a:t>
            </a:r>
            <a:r>
              <a:rPr lang="en-US" altLang="zh-CN" dirty="0"/>
              <a:t>re id</a:t>
            </a:r>
            <a:r>
              <a:rPr lang="zh-CN" altLang="en-US" dirty="0"/>
              <a:t>：假设被遮挡的人出现了头和手，我们就可以仅对头部特征和手部特征进行</a:t>
            </a:r>
            <a:r>
              <a:rPr lang="en-US" altLang="zh-CN" dirty="0"/>
              <a:t>re id</a:t>
            </a:r>
            <a:r>
              <a:rPr lang="zh-CN" altLang="en-US" dirty="0"/>
              <a:t>。若用整个矩形框的表观进行</a:t>
            </a:r>
            <a:r>
              <a:rPr lang="en-US" altLang="zh-CN" dirty="0"/>
              <a:t>re id</a:t>
            </a:r>
            <a:r>
              <a:rPr lang="zh-CN" altLang="en-US" dirty="0"/>
              <a:t>，则噪声太多，容易匹配不上。</a:t>
            </a:r>
            <a:endParaRPr lang="en-US" altLang="zh-CN" dirty="0"/>
          </a:p>
          <a:p>
            <a:r>
              <a:rPr lang="zh-CN" altLang="en-US" dirty="0"/>
              <a:t>意义描述</a:t>
            </a:r>
            <a:endParaRPr lang="en-US" altLang="zh-CN" dirty="0"/>
          </a:p>
          <a:p>
            <a:pPr lvl="1"/>
            <a:r>
              <a:rPr lang="zh-CN" altLang="en-US" dirty="0"/>
              <a:t>我们提出了一个新数据集，旨在鼓励设计多任务网络，同时实现跟踪</a:t>
            </a:r>
            <a:r>
              <a:rPr lang="en-US" altLang="zh-CN" dirty="0"/>
              <a:t>+</a:t>
            </a:r>
            <a:r>
              <a:rPr lang="zh-CN" altLang="en-US" dirty="0"/>
              <a:t>分割</a:t>
            </a:r>
            <a:r>
              <a:rPr lang="en-US" altLang="zh-CN" dirty="0"/>
              <a:t>+</a:t>
            </a:r>
            <a:r>
              <a:rPr lang="zh-CN" altLang="en-US" dirty="0"/>
              <a:t>关键点检测。</a:t>
            </a:r>
            <a:endParaRPr lang="en-US" altLang="zh-CN" dirty="0"/>
          </a:p>
          <a:p>
            <a:pPr lvl="1"/>
            <a:r>
              <a:rPr lang="zh-CN" altLang="en-US" dirty="0"/>
              <a:t>证明关键点信息可以促进跟踪结果。</a:t>
            </a:r>
            <a:endParaRPr lang="en-US" altLang="zh-CN" dirty="0"/>
          </a:p>
          <a:p>
            <a:r>
              <a:rPr lang="zh-CN" altLang="en-US" dirty="0"/>
              <a:t>必做的实验</a:t>
            </a:r>
            <a:endParaRPr lang="en-US" altLang="zh-CN" dirty="0"/>
          </a:p>
          <a:p>
            <a:pPr lvl="1"/>
            <a:r>
              <a:rPr lang="zh-CN" altLang="en-US" dirty="0"/>
              <a:t>在真实数据集上（不仅仅是虚拟数据），使用关键点检测结果促进跟踪性能提高。</a:t>
            </a:r>
            <a:endParaRPr lang="en-US" altLang="zh-CN" dirty="0"/>
          </a:p>
          <a:p>
            <a:r>
              <a:rPr lang="zh-CN" altLang="en-US" dirty="0"/>
              <a:t>怀疑</a:t>
            </a:r>
            <a:endParaRPr lang="en-US" altLang="zh-CN" dirty="0"/>
          </a:p>
          <a:p>
            <a:pPr lvl="1"/>
            <a:r>
              <a:rPr lang="zh-CN" altLang="en-US" dirty="0"/>
              <a:t>你直接用已有的</a:t>
            </a:r>
            <a:r>
              <a:rPr lang="en-US" altLang="zh-CN" dirty="0"/>
              <a:t>coco</a:t>
            </a:r>
            <a:r>
              <a:rPr lang="zh-CN" altLang="en-US" dirty="0"/>
              <a:t>数据训练一个分割</a:t>
            </a:r>
            <a:r>
              <a:rPr lang="en-US" altLang="zh-CN" dirty="0"/>
              <a:t>+</a:t>
            </a:r>
            <a:r>
              <a:rPr lang="zh-CN" altLang="en-US" dirty="0"/>
              <a:t>跟踪</a:t>
            </a:r>
            <a:r>
              <a:rPr lang="en-US" altLang="zh-CN" dirty="0"/>
              <a:t>+</a:t>
            </a:r>
            <a:r>
              <a:rPr lang="zh-CN" altLang="en-US" dirty="0"/>
              <a:t>关键点检测网络，在</a:t>
            </a:r>
            <a:r>
              <a:rPr lang="en-US" altLang="zh-CN" dirty="0"/>
              <a:t>MOT16</a:t>
            </a:r>
            <a:r>
              <a:rPr lang="zh-CN" altLang="en-US" dirty="0"/>
              <a:t>数据库上跑不就行了？干嘛还得自己生成一个数据集呢？</a:t>
            </a:r>
            <a:r>
              <a:rPr lang="en-US" altLang="zh-CN" dirty="0"/>
              <a:t>-》</a:t>
            </a:r>
            <a:r>
              <a:rPr lang="zh-CN" altLang="en-US" dirty="0"/>
              <a:t>我们这是个新的任务！！！</a:t>
            </a:r>
            <a:endParaRPr lang="en-US" altLang="zh-CN" dirty="0"/>
          </a:p>
          <a:p>
            <a:r>
              <a:rPr lang="zh-CN" altLang="en-US" dirty="0"/>
              <a:t>首创性的怀疑</a:t>
            </a:r>
            <a:endParaRPr lang="en-US" altLang="zh-CN" dirty="0"/>
          </a:p>
          <a:p>
            <a:pPr lvl="1"/>
            <a:r>
              <a:rPr lang="zh-CN" altLang="en-US" dirty="0"/>
              <a:t>是不是已经有了？</a:t>
            </a:r>
            <a:r>
              <a:rPr lang="en-US" altLang="zh-CN" dirty="0"/>
              <a:t>MOTS</a:t>
            </a:r>
            <a:r>
              <a:rPr lang="zh-CN" altLang="en-US" dirty="0"/>
              <a:t>都是新的，加关键点应该没吧。</a:t>
            </a:r>
            <a:endParaRPr lang="en-US" altLang="zh-CN" dirty="0"/>
          </a:p>
          <a:p>
            <a:pPr lvl="1"/>
            <a:r>
              <a:rPr lang="zh-CN" altLang="en-US" dirty="0"/>
              <a:t>是不是已经有人用关键点检测信息提高跟踪结果了？</a:t>
            </a:r>
            <a:endParaRPr lang="en-US" altLang="zh-CN" dirty="0"/>
          </a:p>
          <a:p>
            <a:r>
              <a:rPr lang="zh-CN" altLang="en-US" dirty="0"/>
              <a:t>性能的怀疑</a:t>
            </a:r>
            <a:endParaRPr lang="en-US" altLang="zh-CN" dirty="0"/>
          </a:p>
          <a:p>
            <a:pPr lvl="1"/>
            <a:r>
              <a:rPr lang="zh-CN" altLang="en-US" dirty="0"/>
              <a:t>听着也许有道理，但我不觉得能不能真真正正的</a:t>
            </a:r>
            <a:r>
              <a:rPr lang="en-US" altLang="zh-CN" dirty="0"/>
              <a:t>work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部分跟踪的怀疑</a:t>
            </a:r>
            <a:endParaRPr lang="en-US" altLang="zh-CN" dirty="0"/>
          </a:p>
          <a:p>
            <a:pPr lvl="1"/>
            <a:r>
              <a:rPr lang="zh-CN" altLang="en-US" dirty="0"/>
              <a:t>计算匹配度时，不是根据完整出现的人出现匹配度，而是根据部分出现的人计算的匹配度</a:t>
            </a:r>
          </a:p>
        </p:txBody>
      </p:sp>
    </p:spTree>
    <p:extLst>
      <p:ext uri="{BB962C8B-B14F-4D97-AF65-F5344CB8AC3E}">
        <p14:creationId xmlns:p14="http://schemas.microsoft.com/office/powerpoint/2010/main" val="64188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07F30-9DE3-4B0E-8471-848EC540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你纠结部分遮挡，有啥意义呢？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DA86A-8771-4C68-8845-216C9815D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如果能做到根据前后“出现”的状态猜出他被完全隐藏的状态，那就很厉害了。关键是你走路姿势还得稳。这就很难啊。</a:t>
            </a:r>
            <a:endParaRPr lang="en-US" altLang="zh-CN" dirty="0"/>
          </a:p>
          <a:p>
            <a:r>
              <a:rPr lang="zh-CN" altLang="en-US" dirty="0"/>
              <a:t>而且这必须要用到后面的帧。那这和跟踪定义冲突吗。。。</a:t>
            </a:r>
            <a:endParaRPr lang="en-US" altLang="zh-CN" dirty="0"/>
          </a:p>
          <a:p>
            <a:r>
              <a:rPr lang="zh-CN" altLang="en-US" dirty="0"/>
              <a:t>似乎还是要有</a:t>
            </a:r>
            <a:r>
              <a:rPr lang="en-US" altLang="zh-CN" dirty="0"/>
              <a:t>Video </a:t>
            </a:r>
            <a:r>
              <a:rPr lang="en-US" altLang="zh-CN" dirty="0" err="1"/>
              <a:t>gan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部分遮挡时，位置是知道的。但是完全遮挡时，你还得想办法预测位置。</a:t>
            </a:r>
            <a:endParaRPr lang="en-US" altLang="zh-CN" dirty="0"/>
          </a:p>
          <a:p>
            <a:r>
              <a:rPr lang="zh-CN" altLang="en-US" dirty="0"/>
              <a:t>其实话又说回来了，完全遮挡时也可以不用预测。因为要是一个人真彻底消失了，。。。</a:t>
            </a:r>
            <a:endParaRPr lang="en-US" altLang="zh-CN" dirty="0"/>
          </a:p>
          <a:p>
            <a:r>
              <a:rPr lang="zh-CN" altLang="en-US" dirty="0"/>
              <a:t>部分遮挡真的没意义吗？</a:t>
            </a:r>
            <a:endParaRPr lang="en-US" altLang="zh-CN" dirty="0"/>
          </a:p>
          <a:p>
            <a:pPr lvl="1"/>
            <a:r>
              <a:rPr lang="zh-CN" altLang="en-US" dirty="0"/>
              <a:t>也未必。计算匹配度时，不是根据完整出现的人出现匹配度，而是根据部分出现的人计算的匹配度，这时候就会有很多背景，导致不准。因此我们要是知道了部分遮挡的状态，前</a:t>
            </a:r>
            <a:r>
              <a:rPr lang="en-US" altLang="zh-CN" dirty="0"/>
              <a:t>/</a:t>
            </a:r>
            <a:r>
              <a:rPr lang="zh-CN" altLang="en-US" dirty="0"/>
              <a:t>后移动几帧再做判断不就行了吗（好像这种方案太简单了）  其实我们选</a:t>
            </a:r>
            <a:r>
              <a:rPr lang="en-US" altLang="zh-CN" dirty="0"/>
              <a:t>3</a:t>
            </a:r>
            <a:r>
              <a:rPr lang="zh-CN" altLang="en-US" dirty="0"/>
              <a:t>帧计算匹配度，这就避免了部分遮挡对表观的干扰。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813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2665</Words>
  <Application>Microsoft Office PowerPoint</Application>
  <PresentationFormat>宽屏</PresentationFormat>
  <Paragraphs>159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Idea请教</vt:lpstr>
      <vt:lpstr>可能的方案：利用预测的amodal mask进行re id。缺点：mask判别力远不如表观。</vt:lpstr>
      <vt:lpstr>PowerPoint 演示文稿</vt:lpstr>
      <vt:lpstr>能否预测关键点？</vt:lpstr>
      <vt:lpstr>表观补全？</vt:lpstr>
      <vt:lpstr>PowerPoint 演示文稿</vt:lpstr>
      <vt:lpstr>发布新数据集</vt:lpstr>
      <vt:lpstr>关键点检测+跟踪+分割</vt:lpstr>
      <vt:lpstr>你纠结部分遮挡，有啥意义呢？</vt:lpstr>
      <vt:lpstr>TODO</vt:lpstr>
      <vt:lpstr>PowerPoint 演示文稿</vt:lpstr>
      <vt:lpstr>PowerPoint 演示文稿</vt:lpstr>
      <vt:lpstr>PowerPoint 演示文稿</vt:lpstr>
      <vt:lpstr>PowerPoint 演示文稿</vt:lpstr>
      <vt:lpstr>纯用mask的缺点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zhbli</dc:creator>
  <cp:lastModifiedBy>zhbli</cp:lastModifiedBy>
  <cp:revision>208</cp:revision>
  <dcterms:created xsi:type="dcterms:W3CDTF">2020-02-20T07:04:50Z</dcterms:created>
  <dcterms:modified xsi:type="dcterms:W3CDTF">2020-02-22T12:58:32Z</dcterms:modified>
</cp:coreProperties>
</file>