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2557" autoAdjust="0"/>
  </p:normalViewPr>
  <p:slideViewPr>
    <p:cSldViewPr snapToGrid="0">
      <p:cViewPr varScale="1">
        <p:scale>
          <a:sx n="84" d="100"/>
          <a:sy n="84" d="100"/>
        </p:scale>
        <p:origin x="9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76BF3-0F64-421C-999A-16D234448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A0070-6887-4963-BD5D-9B4E2F732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50381-1578-40A6-BE48-7937B1D6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7CA22-B8E4-4B38-8CC1-BD34D39C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7097A-CF34-47BF-81E8-6C739306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6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840C2-1B64-4D02-8DBD-34B338AF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CF0814-54F0-41DA-A3AF-897E0DFAD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03151-5269-4935-AEF0-6FF82DF1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0AFDB3-5B0F-4A34-84C3-CCD494CF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7C91A-280B-4035-91F0-49DE133D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4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255391-C406-4A2D-A4DD-6CE40CB0D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5457B-E465-4329-8EF0-F77FF4E9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393A4-D371-4302-BF37-3E995A2C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89BDC-E857-4E44-A03C-8F46F41B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A8968-88B2-4849-AF31-1481C283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DB0F8-453A-448B-A0BB-852366DD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ACA1-F7D3-482B-8323-14435C06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941F4-B03E-45BE-BDB1-C9B17DB1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AA0CE-0918-45C1-A2A4-8F4DADA7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F450E-AAC6-4C44-BA48-D2452F15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5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9758A-70CA-4134-9DBA-CBD5B03A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A2E34-258A-4372-881E-81F1F8A8B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B7D1B-4CD4-43B2-8E91-F08F358D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DB388-4688-4F7E-923D-0AC3C4EB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B73F5-AFDB-4673-8E9B-15FE10DC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2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08A8C-F88B-414C-84BA-FEB4B621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72A7C-BA98-4562-A108-BB2464935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4DD12C-D542-4411-8C4D-39191C97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1E1BF-4A67-4E3D-81A5-C200F092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F8ED9-5BD5-445C-93BC-FED376C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2CF1B-1E03-455C-ADC4-3A8FE648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7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F9C73-F053-4EBC-B782-98455EC8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1C01B-F7E8-4F24-AC84-2842CDD0D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C6434A-8E2F-4B1C-9827-88AD91EEE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3F4D36-BF05-48C8-8BB6-6B9B11F04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34FD-9B6D-4F26-8736-651819535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3FCBA0-9587-437A-8560-90256121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600ECC-EDBB-4F08-AB8C-C794E9D6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783DE-C5EE-4788-AF77-8EDF41F3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7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E0D93-0A76-41EA-95AE-BE3FE09C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8C1D16-78B3-40F7-92A1-3DE31DE9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7E580-BC63-4945-A4DE-2EFD1392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ED061-AB1B-47B5-A03A-5CE9B6D9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6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E60541-7A6D-4C50-8D6F-CB0EE068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70EA88-817A-49B7-8B52-A3934797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E6425D-A933-4E69-9CD0-FAAEFB40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4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9E9FD-66E0-4FEC-881B-746581AE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9F4B7-82F6-49A7-9C3B-BCC2D3F8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548AE-5D8A-4064-A83F-DEA0E08FC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EE89C-89A5-4893-A3EB-6391AFFF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10411-55B9-436D-AD53-DAECCEEC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A6308-0241-4994-AF12-FA12C09F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0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DF475-8DF0-47B8-A5AC-CDB52A6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5177F2-B514-44E4-AF05-F7317F42C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86A383-A139-432D-B0C6-53914742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175F8-9288-4D92-AA40-051048C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12078-4ACB-48D6-B35D-BC47923C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73DFEE-D989-4B94-9030-F94B58A5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87A4A4-217D-4DB1-AF27-477C5863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3F3B9-CA77-42B9-913B-0348E209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DF9C1-352E-40E1-983E-3D347161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CBF06-B887-47F9-A9CE-FBCF970C81AC}" type="datetimeFigureOut">
              <a:rPr lang="zh-CN" altLang="en-US" smtClean="0"/>
              <a:t>2020/3/6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E39A5-64A3-4C5C-814D-BF63805D3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42489-94E9-48DF-9D00-086E69C5E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C422-8B00-4E5F-8221-F3EF3271D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0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3EE3016A-961F-4C56-BFA2-4DB13CE92804}"/>
              </a:ext>
            </a:extLst>
          </p:cNvPr>
          <p:cNvSpPr/>
          <p:nvPr/>
        </p:nvSpPr>
        <p:spPr>
          <a:xfrm>
            <a:off x="108276" y="60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4DA8A94-E138-4874-A03C-05E682DB28B5}"/>
              </a:ext>
            </a:extLst>
          </p:cNvPr>
          <p:cNvSpPr/>
          <p:nvPr/>
        </p:nvSpPr>
        <p:spPr>
          <a:xfrm>
            <a:off x="108276" y="10207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BB98ACB-03F2-4083-B563-89A7BA159705}"/>
              </a:ext>
            </a:extLst>
          </p:cNvPr>
          <p:cNvSpPr/>
          <p:nvPr/>
        </p:nvSpPr>
        <p:spPr>
          <a:xfrm>
            <a:off x="1966071" y="60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6FB6B05-6336-4925-BA2E-A15332BDF259}"/>
              </a:ext>
            </a:extLst>
          </p:cNvPr>
          <p:cNvSpPr/>
          <p:nvPr/>
        </p:nvSpPr>
        <p:spPr>
          <a:xfrm>
            <a:off x="1966071" y="10207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D83EAA7-FCA1-4537-92AB-BE201127D8E6}"/>
              </a:ext>
            </a:extLst>
          </p:cNvPr>
          <p:cNvSpPr/>
          <p:nvPr/>
        </p:nvSpPr>
        <p:spPr>
          <a:xfrm>
            <a:off x="3823866" y="0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03302D5-DF2A-4E96-B083-5CA548AD2786}"/>
              </a:ext>
            </a:extLst>
          </p:cNvPr>
          <p:cNvSpPr/>
          <p:nvPr/>
        </p:nvSpPr>
        <p:spPr>
          <a:xfrm>
            <a:off x="3823866" y="1014758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F6BD846-1537-4F0D-BA05-710764F6CED2}"/>
              </a:ext>
            </a:extLst>
          </p:cNvPr>
          <p:cNvSpPr/>
          <p:nvPr/>
        </p:nvSpPr>
        <p:spPr>
          <a:xfrm>
            <a:off x="1966071" y="2606841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651F434-C01C-4CDB-9D66-18EF4A237904}"/>
              </a:ext>
            </a:extLst>
          </p:cNvPr>
          <p:cNvSpPr/>
          <p:nvPr/>
        </p:nvSpPr>
        <p:spPr>
          <a:xfrm>
            <a:off x="1966071" y="3621599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9B738BF-5467-4E48-BAAC-71B15A9B82F4}"/>
              </a:ext>
            </a:extLst>
          </p:cNvPr>
          <p:cNvSpPr/>
          <p:nvPr/>
        </p:nvSpPr>
        <p:spPr>
          <a:xfrm>
            <a:off x="108276" y="48405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85BC8A1-A604-4E82-92CA-EE74D730BBC9}"/>
              </a:ext>
            </a:extLst>
          </p:cNvPr>
          <p:cNvSpPr/>
          <p:nvPr/>
        </p:nvSpPr>
        <p:spPr>
          <a:xfrm>
            <a:off x="108276" y="58552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8271AB3-5341-4414-9B54-E91FD2D4A43C}"/>
              </a:ext>
            </a:extLst>
          </p:cNvPr>
          <p:cNvSpPr/>
          <p:nvPr/>
        </p:nvSpPr>
        <p:spPr>
          <a:xfrm>
            <a:off x="1966071" y="48405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14665E1-EF47-49B3-B31A-3972C42CD528}"/>
              </a:ext>
            </a:extLst>
          </p:cNvPr>
          <p:cNvSpPr/>
          <p:nvPr/>
        </p:nvSpPr>
        <p:spPr>
          <a:xfrm>
            <a:off x="1966071" y="58552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DFF3C770-0B3B-41CF-AA30-A8DD54634C05}"/>
              </a:ext>
            </a:extLst>
          </p:cNvPr>
          <p:cNvSpPr/>
          <p:nvPr/>
        </p:nvSpPr>
        <p:spPr>
          <a:xfrm>
            <a:off x="3823866" y="4834500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4136709-36D7-4963-8381-0A61F6347BA5}"/>
              </a:ext>
            </a:extLst>
          </p:cNvPr>
          <p:cNvSpPr/>
          <p:nvPr/>
        </p:nvSpPr>
        <p:spPr>
          <a:xfrm>
            <a:off x="3823866" y="5849258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4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059A773-77ED-4FCC-89CC-39B6910D51DE}"/>
              </a:ext>
            </a:extLst>
          </p:cNvPr>
          <p:cNvSpPr/>
          <p:nvPr/>
        </p:nvSpPr>
        <p:spPr>
          <a:xfrm>
            <a:off x="3416973" y="60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509604C-1879-4A7E-955A-1F54C4992662}"/>
              </a:ext>
            </a:extLst>
          </p:cNvPr>
          <p:cNvSpPr/>
          <p:nvPr/>
        </p:nvSpPr>
        <p:spPr>
          <a:xfrm>
            <a:off x="3416973" y="10207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0FB5528-48B2-412B-BECA-2212D20D3A61}"/>
              </a:ext>
            </a:extLst>
          </p:cNvPr>
          <p:cNvSpPr/>
          <p:nvPr/>
        </p:nvSpPr>
        <p:spPr>
          <a:xfrm>
            <a:off x="5274768" y="60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4704BFD-6BE2-4997-8DC1-1F027B425DF7}"/>
              </a:ext>
            </a:extLst>
          </p:cNvPr>
          <p:cNvSpPr/>
          <p:nvPr/>
        </p:nvSpPr>
        <p:spPr>
          <a:xfrm>
            <a:off x="5274768" y="10207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35A0E2D-2CAB-45E2-8A5C-ABB7BE26CD61}"/>
              </a:ext>
            </a:extLst>
          </p:cNvPr>
          <p:cNvSpPr/>
          <p:nvPr/>
        </p:nvSpPr>
        <p:spPr>
          <a:xfrm>
            <a:off x="7132563" y="0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19A668D-7353-4ACD-A826-E473DD0FFA93}"/>
              </a:ext>
            </a:extLst>
          </p:cNvPr>
          <p:cNvSpPr/>
          <p:nvPr/>
        </p:nvSpPr>
        <p:spPr>
          <a:xfrm>
            <a:off x="7132563" y="1014758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41C1F7A-F67C-4098-98B9-5FDB85337D9C}"/>
              </a:ext>
            </a:extLst>
          </p:cNvPr>
          <p:cNvSpPr/>
          <p:nvPr/>
        </p:nvSpPr>
        <p:spPr>
          <a:xfrm>
            <a:off x="5274768" y="2606841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CDC29C70-F6AA-4CC7-B406-DD3E35A62F4A}"/>
              </a:ext>
            </a:extLst>
          </p:cNvPr>
          <p:cNvSpPr/>
          <p:nvPr/>
        </p:nvSpPr>
        <p:spPr>
          <a:xfrm>
            <a:off x="5274768" y="3621599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2E70840D-F786-4D17-9001-D15B49FB8D22}"/>
              </a:ext>
            </a:extLst>
          </p:cNvPr>
          <p:cNvSpPr/>
          <p:nvPr/>
        </p:nvSpPr>
        <p:spPr>
          <a:xfrm>
            <a:off x="3416973" y="48405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DB599F4-7FA7-4162-97B6-B54914F0D948}"/>
              </a:ext>
            </a:extLst>
          </p:cNvPr>
          <p:cNvSpPr/>
          <p:nvPr/>
        </p:nvSpPr>
        <p:spPr>
          <a:xfrm>
            <a:off x="3416973" y="58552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D027882-FE66-4BB7-97F3-2391FCA9C063}"/>
              </a:ext>
            </a:extLst>
          </p:cNvPr>
          <p:cNvSpPr/>
          <p:nvPr/>
        </p:nvSpPr>
        <p:spPr>
          <a:xfrm>
            <a:off x="5274768" y="48405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5FE903C-8714-482F-BAB7-DA377A585574}"/>
              </a:ext>
            </a:extLst>
          </p:cNvPr>
          <p:cNvSpPr/>
          <p:nvPr/>
        </p:nvSpPr>
        <p:spPr>
          <a:xfrm>
            <a:off x="5274768" y="58552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B9CB0A7-0D8D-460E-9A7F-0723115CDA47}"/>
              </a:ext>
            </a:extLst>
          </p:cNvPr>
          <p:cNvSpPr/>
          <p:nvPr/>
        </p:nvSpPr>
        <p:spPr>
          <a:xfrm>
            <a:off x="7132563" y="4834500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E588E74-E39E-405F-A10F-95E6A233EBC2}"/>
              </a:ext>
            </a:extLst>
          </p:cNvPr>
          <p:cNvSpPr/>
          <p:nvPr/>
        </p:nvSpPr>
        <p:spPr>
          <a:xfrm>
            <a:off x="7132563" y="5849258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B642910-9BB6-4F4A-81BC-8AB16B29DE09}"/>
              </a:ext>
            </a:extLst>
          </p:cNvPr>
          <p:cNvSpPr/>
          <p:nvPr/>
        </p:nvSpPr>
        <p:spPr>
          <a:xfrm>
            <a:off x="108276" y="60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2E047C3-AE91-4991-A4E9-1753B7B59BCB}"/>
              </a:ext>
            </a:extLst>
          </p:cNvPr>
          <p:cNvSpPr/>
          <p:nvPr/>
        </p:nvSpPr>
        <p:spPr>
          <a:xfrm>
            <a:off x="108276" y="10207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1BBC566-7BA4-4D23-8164-2726E401F88A}"/>
              </a:ext>
            </a:extLst>
          </p:cNvPr>
          <p:cNvSpPr/>
          <p:nvPr/>
        </p:nvSpPr>
        <p:spPr>
          <a:xfrm>
            <a:off x="1966071" y="60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38AA2AC-41AA-4F5C-A8A0-75842FC93A20}"/>
              </a:ext>
            </a:extLst>
          </p:cNvPr>
          <p:cNvSpPr/>
          <p:nvPr/>
        </p:nvSpPr>
        <p:spPr>
          <a:xfrm>
            <a:off x="1966071" y="10207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9E0047E-8539-4581-89FE-3964F5DE684F}"/>
              </a:ext>
            </a:extLst>
          </p:cNvPr>
          <p:cNvSpPr/>
          <p:nvPr/>
        </p:nvSpPr>
        <p:spPr>
          <a:xfrm>
            <a:off x="3823866" y="0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A2D31C8-6A1C-4B6B-8F32-3C9EB66B3D52}"/>
              </a:ext>
            </a:extLst>
          </p:cNvPr>
          <p:cNvSpPr/>
          <p:nvPr/>
        </p:nvSpPr>
        <p:spPr>
          <a:xfrm>
            <a:off x="3823866" y="1014758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3BEC1D2-1AB3-4FFB-9DC1-C0B1BA8A597F}"/>
              </a:ext>
            </a:extLst>
          </p:cNvPr>
          <p:cNvGrpSpPr/>
          <p:nvPr/>
        </p:nvGrpSpPr>
        <p:grpSpPr>
          <a:xfrm>
            <a:off x="8368799" y="4322695"/>
            <a:ext cx="1389145" cy="4707247"/>
            <a:chOff x="8478914" y="5822493"/>
            <a:chExt cx="1618412" cy="2017486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7D4EAB4B-2CDD-45E6-A63E-2C0776CCCE62}"/>
                </a:ext>
              </a:extLst>
            </p:cNvPr>
            <p:cNvSpPr/>
            <p:nvPr/>
          </p:nvSpPr>
          <p:spPr>
            <a:xfrm>
              <a:off x="8478915" y="5822493"/>
              <a:ext cx="1618411" cy="2017486"/>
            </a:xfrm>
            <a:custGeom>
              <a:avLst/>
              <a:gdLst>
                <a:gd name="connsiteX0" fmla="*/ 645886 w 1618411"/>
                <a:gd name="connsiteY0" fmla="*/ 413658 h 2017486"/>
                <a:gd name="connsiteX1" fmla="*/ 638629 w 1618411"/>
                <a:gd name="connsiteY1" fmla="*/ 355600 h 2017486"/>
                <a:gd name="connsiteX2" fmla="*/ 616857 w 1618411"/>
                <a:gd name="connsiteY2" fmla="*/ 304800 h 2017486"/>
                <a:gd name="connsiteX3" fmla="*/ 645886 w 1618411"/>
                <a:gd name="connsiteY3" fmla="*/ 58058 h 2017486"/>
                <a:gd name="connsiteX4" fmla="*/ 667657 w 1618411"/>
                <a:gd name="connsiteY4" fmla="*/ 50800 h 2017486"/>
                <a:gd name="connsiteX5" fmla="*/ 703943 w 1618411"/>
                <a:gd name="connsiteY5" fmla="*/ 21772 h 2017486"/>
                <a:gd name="connsiteX6" fmla="*/ 783772 w 1618411"/>
                <a:gd name="connsiteY6" fmla="*/ 7258 h 2017486"/>
                <a:gd name="connsiteX7" fmla="*/ 834572 w 1618411"/>
                <a:gd name="connsiteY7" fmla="*/ 0 h 2017486"/>
                <a:gd name="connsiteX8" fmla="*/ 907143 w 1618411"/>
                <a:gd name="connsiteY8" fmla="*/ 7258 h 2017486"/>
                <a:gd name="connsiteX9" fmla="*/ 936172 w 1618411"/>
                <a:gd name="connsiteY9" fmla="*/ 29029 h 2017486"/>
                <a:gd name="connsiteX10" fmla="*/ 965200 w 1618411"/>
                <a:gd name="connsiteY10" fmla="*/ 36286 h 2017486"/>
                <a:gd name="connsiteX11" fmla="*/ 1001486 w 1618411"/>
                <a:gd name="connsiteY11" fmla="*/ 79829 h 2017486"/>
                <a:gd name="connsiteX12" fmla="*/ 1037772 w 1618411"/>
                <a:gd name="connsiteY12" fmla="*/ 130629 h 2017486"/>
                <a:gd name="connsiteX13" fmla="*/ 1059543 w 1618411"/>
                <a:gd name="connsiteY13" fmla="*/ 159658 h 2017486"/>
                <a:gd name="connsiteX14" fmla="*/ 1066800 w 1618411"/>
                <a:gd name="connsiteY14" fmla="*/ 203200 h 2017486"/>
                <a:gd name="connsiteX15" fmla="*/ 1081314 w 1618411"/>
                <a:gd name="connsiteY15" fmla="*/ 254000 h 2017486"/>
                <a:gd name="connsiteX16" fmla="*/ 1074057 w 1618411"/>
                <a:gd name="connsiteY16" fmla="*/ 304800 h 2017486"/>
                <a:gd name="connsiteX17" fmla="*/ 1066800 w 1618411"/>
                <a:gd name="connsiteY17" fmla="*/ 326572 h 2017486"/>
                <a:gd name="connsiteX18" fmla="*/ 1045029 w 1618411"/>
                <a:gd name="connsiteY18" fmla="*/ 341086 h 2017486"/>
                <a:gd name="connsiteX19" fmla="*/ 986972 w 1618411"/>
                <a:gd name="connsiteY19" fmla="*/ 384629 h 2017486"/>
                <a:gd name="connsiteX20" fmla="*/ 972457 w 1618411"/>
                <a:gd name="connsiteY20" fmla="*/ 406400 h 2017486"/>
                <a:gd name="connsiteX21" fmla="*/ 943429 w 1618411"/>
                <a:gd name="connsiteY21" fmla="*/ 420915 h 2017486"/>
                <a:gd name="connsiteX22" fmla="*/ 928914 w 1618411"/>
                <a:gd name="connsiteY22" fmla="*/ 435429 h 2017486"/>
                <a:gd name="connsiteX23" fmla="*/ 1001486 w 1618411"/>
                <a:gd name="connsiteY23" fmla="*/ 645886 h 2017486"/>
                <a:gd name="connsiteX24" fmla="*/ 1081314 w 1618411"/>
                <a:gd name="connsiteY24" fmla="*/ 653143 h 2017486"/>
                <a:gd name="connsiteX25" fmla="*/ 1117600 w 1618411"/>
                <a:gd name="connsiteY25" fmla="*/ 660400 h 2017486"/>
                <a:gd name="connsiteX26" fmla="*/ 1168400 w 1618411"/>
                <a:gd name="connsiteY26" fmla="*/ 667658 h 2017486"/>
                <a:gd name="connsiteX27" fmla="*/ 1233714 w 1618411"/>
                <a:gd name="connsiteY27" fmla="*/ 696686 h 2017486"/>
                <a:gd name="connsiteX28" fmla="*/ 1270000 w 1618411"/>
                <a:gd name="connsiteY28" fmla="*/ 703943 h 2017486"/>
                <a:gd name="connsiteX29" fmla="*/ 1313543 w 1618411"/>
                <a:gd name="connsiteY29" fmla="*/ 718458 h 2017486"/>
                <a:gd name="connsiteX30" fmla="*/ 1371600 w 1618411"/>
                <a:gd name="connsiteY30" fmla="*/ 769258 h 2017486"/>
                <a:gd name="connsiteX31" fmla="*/ 1429657 w 1618411"/>
                <a:gd name="connsiteY31" fmla="*/ 798286 h 2017486"/>
                <a:gd name="connsiteX32" fmla="*/ 1444172 w 1618411"/>
                <a:gd name="connsiteY32" fmla="*/ 812800 h 2017486"/>
                <a:gd name="connsiteX33" fmla="*/ 1465943 w 1618411"/>
                <a:gd name="connsiteY33" fmla="*/ 820058 h 2017486"/>
                <a:gd name="connsiteX34" fmla="*/ 1502229 w 1618411"/>
                <a:gd name="connsiteY34" fmla="*/ 863600 h 2017486"/>
                <a:gd name="connsiteX35" fmla="*/ 1524000 w 1618411"/>
                <a:gd name="connsiteY35" fmla="*/ 870858 h 2017486"/>
                <a:gd name="connsiteX36" fmla="*/ 1531257 w 1618411"/>
                <a:gd name="connsiteY36" fmla="*/ 892629 h 2017486"/>
                <a:gd name="connsiteX37" fmla="*/ 1553029 w 1618411"/>
                <a:gd name="connsiteY37" fmla="*/ 907143 h 2017486"/>
                <a:gd name="connsiteX38" fmla="*/ 1582057 w 1618411"/>
                <a:gd name="connsiteY38" fmla="*/ 928915 h 2017486"/>
                <a:gd name="connsiteX39" fmla="*/ 1589314 w 1618411"/>
                <a:gd name="connsiteY39" fmla="*/ 950686 h 2017486"/>
                <a:gd name="connsiteX40" fmla="*/ 1618343 w 1618411"/>
                <a:gd name="connsiteY40" fmla="*/ 986972 h 2017486"/>
                <a:gd name="connsiteX41" fmla="*/ 1596572 w 1618411"/>
                <a:gd name="connsiteY41" fmla="*/ 1001486 h 2017486"/>
                <a:gd name="connsiteX42" fmla="*/ 1465943 w 1618411"/>
                <a:gd name="connsiteY42" fmla="*/ 986972 h 2017486"/>
                <a:gd name="connsiteX43" fmla="*/ 1429657 w 1618411"/>
                <a:gd name="connsiteY43" fmla="*/ 965200 h 2017486"/>
                <a:gd name="connsiteX44" fmla="*/ 1349829 w 1618411"/>
                <a:gd name="connsiteY44" fmla="*/ 943429 h 2017486"/>
                <a:gd name="connsiteX45" fmla="*/ 1262743 w 1618411"/>
                <a:gd name="connsiteY45" fmla="*/ 921658 h 2017486"/>
                <a:gd name="connsiteX46" fmla="*/ 1240972 w 1618411"/>
                <a:gd name="connsiteY46" fmla="*/ 914400 h 2017486"/>
                <a:gd name="connsiteX47" fmla="*/ 1204686 w 1618411"/>
                <a:gd name="connsiteY47" fmla="*/ 907143 h 2017486"/>
                <a:gd name="connsiteX48" fmla="*/ 1182914 w 1618411"/>
                <a:gd name="connsiteY48" fmla="*/ 899886 h 2017486"/>
                <a:gd name="connsiteX49" fmla="*/ 1132114 w 1618411"/>
                <a:gd name="connsiteY49" fmla="*/ 892629 h 2017486"/>
                <a:gd name="connsiteX50" fmla="*/ 1052286 w 1618411"/>
                <a:gd name="connsiteY50" fmla="*/ 878115 h 2017486"/>
                <a:gd name="connsiteX51" fmla="*/ 1030514 w 1618411"/>
                <a:gd name="connsiteY51" fmla="*/ 892629 h 2017486"/>
                <a:gd name="connsiteX52" fmla="*/ 1023257 w 1618411"/>
                <a:gd name="connsiteY52" fmla="*/ 943429 h 2017486"/>
                <a:gd name="connsiteX53" fmla="*/ 1016000 w 1618411"/>
                <a:gd name="connsiteY53" fmla="*/ 972458 h 2017486"/>
                <a:gd name="connsiteX54" fmla="*/ 1008743 w 1618411"/>
                <a:gd name="connsiteY54" fmla="*/ 1008743 h 2017486"/>
                <a:gd name="connsiteX55" fmla="*/ 1001486 w 1618411"/>
                <a:gd name="connsiteY55" fmla="*/ 1248229 h 2017486"/>
                <a:gd name="connsiteX56" fmla="*/ 986972 w 1618411"/>
                <a:gd name="connsiteY56" fmla="*/ 1487715 h 2017486"/>
                <a:gd name="connsiteX57" fmla="*/ 994229 w 1618411"/>
                <a:gd name="connsiteY57" fmla="*/ 1531258 h 2017486"/>
                <a:gd name="connsiteX58" fmla="*/ 1016000 w 1618411"/>
                <a:gd name="connsiteY58" fmla="*/ 1538515 h 2017486"/>
                <a:gd name="connsiteX59" fmla="*/ 1066800 w 1618411"/>
                <a:gd name="connsiteY59" fmla="*/ 1567543 h 2017486"/>
                <a:gd name="connsiteX60" fmla="*/ 1095829 w 1618411"/>
                <a:gd name="connsiteY60" fmla="*/ 1582058 h 2017486"/>
                <a:gd name="connsiteX61" fmla="*/ 1139372 w 1618411"/>
                <a:gd name="connsiteY61" fmla="*/ 1611086 h 2017486"/>
                <a:gd name="connsiteX62" fmla="*/ 1233714 w 1618411"/>
                <a:gd name="connsiteY62" fmla="*/ 1654629 h 2017486"/>
                <a:gd name="connsiteX63" fmla="*/ 1277257 w 1618411"/>
                <a:gd name="connsiteY63" fmla="*/ 1683658 h 2017486"/>
                <a:gd name="connsiteX64" fmla="*/ 1349829 w 1618411"/>
                <a:gd name="connsiteY64" fmla="*/ 1712686 h 2017486"/>
                <a:gd name="connsiteX65" fmla="*/ 1386114 w 1618411"/>
                <a:gd name="connsiteY65" fmla="*/ 1727200 h 2017486"/>
                <a:gd name="connsiteX66" fmla="*/ 1429657 w 1618411"/>
                <a:gd name="connsiteY66" fmla="*/ 1770743 h 2017486"/>
                <a:gd name="connsiteX67" fmla="*/ 1480457 w 1618411"/>
                <a:gd name="connsiteY67" fmla="*/ 1814286 h 2017486"/>
                <a:gd name="connsiteX68" fmla="*/ 1531257 w 1618411"/>
                <a:gd name="connsiteY68" fmla="*/ 1901372 h 2017486"/>
                <a:gd name="connsiteX69" fmla="*/ 1553029 w 1618411"/>
                <a:gd name="connsiteY69" fmla="*/ 1944915 h 2017486"/>
                <a:gd name="connsiteX70" fmla="*/ 1560286 w 1618411"/>
                <a:gd name="connsiteY70" fmla="*/ 2010229 h 2017486"/>
                <a:gd name="connsiteX71" fmla="*/ 1538514 w 1618411"/>
                <a:gd name="connsiteY71" fmla="*/ 2017486 h 2017486"/>
                <a:gd name="connsiteX72" fmla="*/ 1407886 w 1618411"/>
                <a:gd name="connsiteY72" fmla="*/ 2010229 h 2017486"/>
                <a:gd name="connsiteX73" fmla="*/ 1371600 w 1618411"/>
                <a:gd name="connsiteY73" fmla="*/ 1988458 h 2017486"/>
                <a:gd name="connsiteX74" fmla="*/ 1335314 w 1618411"/>
                <a:gd name="connsiteY74" fmla="*/ 1973943 h 2017486"/>
                <a:gd name="connsiteX75" fmla="*/ 1248229 w 1618411"/>
                <a:gd name="connsiteY75" fmla="*/ 1959429 h 2017486"/>
                <a:gd name="connsiteX76" fmla="*/ 1219200 w 1618411"/>
                <a:gd name="connsiteY76" fmla="*/ 1944915 h 2017486"/>
                <a:gd name="connsiteX77" fmla="*/ 1161143 w 1618411"/>
                <a:gd name="connsiteY77" fmla="*/ 1915886 h 2017486"/>
                <a:gd name="connsiteX78" fmla="*/ 1117600 w 1618411"/>
                <a:gd name="connsiteY78" fmla="*/ 1908629 h 2017486"/>
                <a:gd name="connsiteX79" fmla="*/ 1088572 w 1618411"/>
                <a:gd name="connsiteY79" fmla="*/ 1894115 h 2017486"/>
                <a:gd name="connsiteX80" fmla="*/ 1052286 w 1618411"/>
                <a:gd name="connsiteY80" fmla="*/ 1872343 h 2017486"/>
                <a:gd name="connsiteX81" fmla="*/ 1030514 w 1618411"/>
                <a:gd name="connsiteY81" fmla="*/ 1857829 h 2017486"/>
                <a:gd name="connsiteX82" fmla="*/ 1008743 w 1618411"/>
                <a:gd name="connsiteY82" fmla="*/ 1850572 h 2017486"/>
                <a:gd name="connsiteX83" fmla="*/ 979714 w 1618411"/>
                <a:gd name="connsiteY83" fmla="*/ 1828800 h 2017486"/>
                <a:gd name="connsiteX84" fmla="*/ 928914 w 1618411"/>
                <a:gd name="connsiteY84" fmla="*/ 1807029 h 2017486"/>
                <a:gd name="connsiteX85" fmla="*/ 914400 w 1618411"/>
                <a:gd name="connsiteY85" fmla="*/ 1785258 h 2017486"/>
                <a:gd name="connsiteX86" fmla="*/ 907143 w 1618411"/>
                <a:gd name="connsiteY86" fmla="*/ 1763486 h 2017486"/>
                <a:gd name="connsiteX87" fmla="*/ 878114 w 1618411"/>
                <a:gd name="connsiteY87" fmla="*/ 1719943 h 2017486"/>
                <a:gd name="connsiteX88" fmla="*/ 863600 w 1618411"/>
                <a:gd name="connsiteY88" fmla="*/ 1698172 h 2017486"/>
                <a:gd name="connsiteX89" fmla="*/ 841829 w 1618411"/>
                <a:gd name="connsiteY89" fmla="*/ 1683658 h 2017486"/>
                <a:gd name="connsiteX90" fmla="*/ 834572 w 1618411"/>
                <a:gd name="connsiteY90" fmla="*/ 1661886 h 2017486"/>
                <a:gd name="connsiteX91" fmla="*/ 798286 w 1618411"/>
                <a:gd name="connsiteY91" fmla="*/ 1632858 h 2017486"/>
                <a:gd name="connsiteX92" fmla="*/ 631372 w 1618411"/>
                <a:gd name="connsiteY92" fmla="*/ 1734458 h 2017486"/>
                <a:gd name="connsiteX93" fmla="*/ 566057 w 1618411"/>
                <a:gd name="connsiteY93" fmla="*/ 1770743 h 2017486"/>
                <a:gd name="connsiteX94" fmla="*/ 551543 w 1618411"/>
                <a:gd name="connsiteY94" fmla="*/ 1785258 h 2017486"/>
                <a:gd name="connsiteX95" fmla="*/ 478972 w 1618411"/>
                <a:gd name="connsiteY95" fmla="*/ 1814286 h 2017486"/>
                <a:gd name="connsiteX96" fmla="*/ 449943 w 1618411"/>
                <a:gd name="connsiteY96" fmla="*/ 1828800 h 2017486"/>
                <a:gd name="connsiteX97" fmla="*/ 413657 w 1618411"/>
                <a:gd name="connsiteY97" fmla="*/ 1836058 h 2017486"/>
                <a:gd name="connsiteX98" fmla="*/ 355600 w 1618411"/>
                <a:gd name="connsiteY98" fmla="*/ 1850572 h 2017486"/>
                <a:gd name="connsiteX99" fmla="*/ 333829 w 1618411"/>
                <a:gd name="connsiteY99" fmla="*/ 1865086 h 2017486"/>
                <a:gd name="connsiteX100" fmla="*/ 297543 w 1618411"/>
                <a:gd name="connsiteY100" fmla="*/ 1872343 h 2017486"/>
                <a:gd name="connsiteX101" fmla="*/ 275772 w 1618411"/>
                <a:gd name="connsiteY101" fmla="*/ 1879600 h 2017486"/>
                <a:gd name="connsiteX102" fmla="*/ 246743 w 1618411"/>
                <a:gd name="connsiteY102" fmla="*/ 1886858 h 2017486"/>
                <a:gd name="connsiteX103" fmla="*/ 188686 w 1618411"/>
                <a:gd name="connsiteY103" fmla="*/ 1865086 h 2017486"/>
                <a:gd name="connsiteX104" fmla="*/ 181429 w 1618411"/>
                <a:gd name="connsiteY104" fmla="*/ 1821543 h 2017486"/>
                <a:gd name="connsiteX105" fmla="*/ 203200 w 1618411"/>
                <a:gd name="connsiteY105" fmla="*/ 1719943 h 2017486"/>
                <a:gd name="connsiteX106" fmla="*/ 224972 w 1618411"/>
                <a:gd name="connsiteY106" fmla="*/ 1705429 h 2017486"/>
                <a:gd name="connsiteX107" fmla="*/ 254000 w 1618411"/>
                <a:gd name="connsiteY107" fmla="*/ 1669143 h 2017486"/>
                <a:gd name="connsiteX108" fmla="*/ 275772 w 1618411"/>
                <a:gd name="connsiteY108" fmla="*/ 1661886 h 2017486"/>
                <a:gd name="connsiteX109" fmla="*/ 355600 w 1618411"/>
                <a:gd name="connsiteY109" fmla="*/ 1640115 h 2017486"/>
                <a:gd name="connsiteX110" fmla="*/ 428172 w 1618411"/>
                <a:gd name="connsiteY110" fmla="*/ 1611086 h 2017486"/>
                <a:gd name="connsiteX111" fmla="*/ 471714 w 1618411"/>
                <a:gd name="connsiteY111" fmla="*/ 1596572 h 2017486"/>
                <a:gd name="connsiteX112" fmla="*/ 515257 w 1618411"/>
                <a:gd name="connsiteY112" fmla="*/ 1567543 h 2017486"/>
                <a:gd name="connsiteX113" fmla="*/ 573314 w 1618411"/>
                <a:gd name="connsiteY113" fmla="*/ 1545772 h 2017486"/>
                <a:gd name="connsiteX114" fmla="*/ 595086 w 1618411"/>
                <a:gd name="connsiteY114" fmla="*/ 1524000 h 2017486"/>
                <a:gd name="connsiteX115" fmla="*/ 616857 w 1618411"/>
                <a:gd name="connsiteY115" fmla="*/ 1509486 h 2017486"/>
                <a:gd name="connsiteX116" fmla="*/ 653143 w 1618411"/>
                <a:gd name="connsiteY116" fmla="*/ 1465943 h 2017486"/>
                <a:gd name="connsiteX117" fmla="*/ 682172 w 1618411"/>
                <a:gd name="connsiteY117" fmla="*/ 1415143 h 2017486"/>
                <a:gd name="connsiteX118" fmla="*/ 689429 w 1618411"/>
                <a:gd name="connsiteY118" fmla="*/ 1371600 h 2017486"/>
                <a:gd name="connsiteX119" fmla="*/ 696686 w 1618411"/>
                <a:gd name="connsiteY119" fmla="*/ 1335315 h 2017486"/>
                <a:gd name="connsiteX120" fmla="*/ 689429 w 1618411"/>
                <a:gd name="connsiteY120" fmla="*/ 1110343 h 2017486"/>
                <a:gd name="connsiteX121" fmla="*/ 682172 w 1618411"/>
                <a:gd name="connsiteY121" fmla="*/ 1008743 h 2017486"/>
                <a:gd name="connsiteX122" fmla="*/ 674914 w 1618411"/>
                <a:gd name="connsiteY122" fmla="*/ 986972 h 2017486"/>
                <a:gd name="connsiteX123" fmla="*/ 667657 w 1618411"/>
                <a:gd name="connsiteY123" fmla="*/ 957943 h 2017486"/>
                <a:gd name="connsiteX124" fmla="*/ 653143 w 1618411"/>
                <a:gd name="connsiteY124" fmla="*/ 914400 h 2017486"/>
                <a:gd name="connsiteX125" fmla="*/ 609600 w 1618411"/>
                <a:gd name="connsiteY125" fmla="*/ 892629 h 2017486"/>
                <a:gd name="connsiteX126" fmla="*/ 529772 w 1618411"/>
                <a:gd name="connsiteY126" fmla="*/ 921658 h 2017486"/>
                <a:gd name="connsiteX127" fmla="*/ 493486 w 1618411"/>
                <a:gd name="connsiteY127" fmla="*/ 928915 h 2017486"/>
                <a:gd name="connsiteX128" fmla="*/ 442686 w 1618411"/>
                <a:gd name="connsiteY128" fmla="*/ 943429 h 2017486"/>
                <a:gd name="connsiteX129" fmla="*/ 406400 w 1618411"/>
                <a:gd name="connsiteY129" fmla="*/ 965200 h 2017486"/>
                <a:gd name="connsiteX130" fmla="*/ 391886 w 1618411"/>
                <a:gd name="connsiteY130" fmla="*/ 979715 h 2017486"/>
                <a:gd name="connsiteX131" fmla="*/ 333829 w 1618411"/>
                <a:gd name="connsiteY131" fmla="*/ 1016000 h 2017486"/>
                <a:gd name="connsiteX132" fmla="*/ 283029 w 1618411"/>
                <a:gd name="connsiteY132" fmla="*/ 1059543 h 2017486"/>
                <a:gd name="connsiteX133" fmla="*/ 239486 w 1618411"/>
                <a:gd name="connsiteY133" fmla="*/ 1088572 h 2017486"/>
                <a:gd name="connsiteX134" fmla="*/ 152400 w 1618411"/>
                <a:gd name="connsiteY134" fmla="*/ 1161143 h 2017486"/>
                <a:gd name="connsiteX135" fmla="*/ 101600 w 1618411"/>
                <a:gd name="connsiteY135" fmla="*/ 1190172 h 2017486"/>
                <a:gd name="connsiteX136" fmla="*/ 29029 w 1618411"/>
                <a:gd name="connsiteY136" fmla="*/ 1168400 h 2017486"/>
                <a:gd name="connsiteX137" fmla="*/ 7257 w 1618411"/>
                <a:gd name="connsiteY137" fmla="*/ 1103086 h 2017486"/>
                <a:gd name="connsiteX138" fmla="*/ 0 w 1618411"/>
                <a:gd name="connsiteY138" fmla="*/ 1081315 h 2017486"/>
                <a:gd name="connsiteX139" fmla="*/ 7257 w 1618411"/>
                <a:gd name="connsiteY139" fmla="*/ 1016000 h 2017486"/>
                <a:gd name="connsiteX140" fmla="*/ 43543 w 1618411"/>
                <a:gd name="connsiteY140" fmla="*/ 979715 h 2017486"/>
                <a:gd name="connsiteX141" fmla="*/ 79829 w 1618411"/>
                <a:gd name="connsiteY141" fmla="*/ 943429 h 2017486"/>
                <a:gd name="connsiteX142" fmla="*/ 108857 w 1618411"/>
                <a:gd name="connsiteY142" fmla="*/ 914400 h 2017486"/>
                <a:gd name="connsiteX143" fmla="*/ 159657 w 1618411"/>
                <a:gd name="connsiteY143" fmla="*/ 878115 h 2017486"/>
                <a:gd name="connsiteX144" fmla="*/ 181429 w 1618411"/>
                <a:gd name="connsiteY144" fmla="*/ 863600 h 2017486"/>
                <a:gd name="connsiteX145" fmla="*/ 239486 w 1618411"/>
                <a:gd name="connsiteY145" fmla="*/ 820058 h 2017486"/>
                <a:gd name="connsiteX146" fmla="*/ 261257 w 1618411"/>
                <a:gd name="connsiteY146" fmla="*/ 805543 h 2017486"/>
                <a:gd name="connsiteX147" fmla="*/ 275772 w 1618411"/>
                <a:gd name="connsiteY147" fmla="*/ 791029 h 2017486"/>
                <a:gd name="connsiteX148" fmla="*/ 319314 w 1618411"/>
                <a:gd name="connsiteY148" fmla="*/ 762000 h 2017486"/>
                <a:gd name="connsiteX149" fmla="*/ 362857 w 1618411"/>
                <a:gd name="connsiteY149" fmla="*/ 732972 h 2017486"/>
                <a:gd name="connsiteX150" fmla="*/ 384629 w 1618411"/>
                <a:gd name="connsiteY150" fmla="*/ 711200 h 2017486"/>
                <a:gd name="connsiteX151" fmla="*/ 529772 w 1618411"/>
                <a:gd name="connsiteY151" fmla="*/ 682172 h 2017486"/>
                <a:gd name="connsiteX152" fmla="*/ 558800 w 1618411"/>
                <a:gd name="connsiteY152" fmla="*/ 674915 h 2017486"/>
                <a:gd name="connsiteX153" fmla="*/ 580572 w 1618411"/>
                <a:gd name="connsiteY153" fmla="*/ 667658 h 2017486"/>
                <a:gd name="connsiteX154" fmla="*/ 616857 w 1618411"/>
                <a:gd name="connsiteY154" fmla="*/ 660400 h 2017486"/>
                <a:gd name="connsiteX155" fmla="*/ 645886 w 1618411"/>
                <a:gd name="connsiteY155" fmla="*/ 638629 h 2017486"/>
                <a:gd name="connsiteX156" fmla="*/ 667657 w 1618411"/>
                <a:gd name="connsiteY156" fmla="*/ 631372 h 2017486"/>
                <a:gd name="connsiteX157" fmla="*/ 682172 w 1618411"/>
                <a:gd name="connsiteY157" fmla="*/ 616858 h 2017486"/>
                <a:gd name="connsiteX158" fmla="*/ 740229 w 1618411"/>
                <a:gd name="connsiteY158" fmla="*/ 573315 h 2017486"/>
                <a:gd name="connsiteX159" fmla="*/ 747486 w 1618411"/>
                <a:gd name="connsiteY159" fmla="*/ 551543 h 2017486"/>
                <a:gd name="connsiteX160" fmla="*/ 740229 w 1618411"/>
                <a:gd name="connsiteY160" fmla="*/ 449943 h 2017486"/>
                <a:gd name="connsiteX161" fmla="*/ 703943 w 1618411"/>
                <a:gd name="connsiteY161" fmla="*/ 413658 h 2017486"/>
                <a:gd name="connsiteX162" fmla="*/ 689429 w 1618411"/>
                <a:gd name="connsiteY162" fmla="*/ 399143 h 2017486"/>
                <a:gd name="connsiteX163" fmla="*/ 645886 w 1618411"/>
                <a:gd name="connsiteY163" fmla="*/ 413658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618411" h="2017486">
                  <a:moveTo>
                    <a:pt x="645886" y="413658"/>
                  </a:moveTo>
                  <a:cubicBezTo>
                    <a:pt x="637419" y="406401"/>
                    <a:pt x="643654" y="374445"/>
                    <a:pt x="638629" y="355600"/>
                  </a:cubicBezTo>
                  <a:cubicBezTo>
                    <a:pt x="633882" y="337799"/>
                    <a:pt x="617825" y="323198"/>
                    <a:pt x="616857" y="304800"/>
                  </a:cubicBezTo>
                  <a:cubicBezTo>
                    <a:pt x="614423" y="258565"/>
                    <a:pt x="572430" y="107029"/>
                    <a:pt x="645886" y="58058"/>
                  </a:cubicBezTo>
                  <a:cubicBezTo>
                    <a:pt x="652251" y="53815"/>
                    <a:pt x="660400" y="53219"/>
                    <a:pt x="667657" y="50800"/>
                  </a:cubicBezTo>
                  <a:cubicBezTo>
                    <a:pt x="681157" y="37301"/>
                    <a:pt x="685635" y="30926"/>
                    <a:pt x="703943" y="21772"/>
                  </a:cubicBezTo>
                  <a:cubicBezTo>
                    <a:pt x="726496" y="10496"/>
                    <a:pt x="763304" y="9987"/>
                    <a:pt x="783772" y="7258"/>
                  </a:cubicBezTo>
                  <a:lnTo>
                    <a:pt x="834572" y="0"/>
                  </a:lnTo>
                  <a:cubicBezTo>
                    <a:pt x="858762" y="2419"/>
                    <a:pt x="883767" y="579"/>
                    <a:pt x="907143" y="7258"/>
                  </a:cubicBezTo>
                  <a:cubicBezTo>
                    <a:pt x="918773" y="10581"/>
                    <a:pt x="925354" y="23620"/>
                    <a:pt x="936172" y="29029"/>
                  </a:cubicBezTo>
                  <a:cubicBezTo>
                    <a:pt x="945093" y="33489"/>
                    <a:pt x="955524" y="33867"/>
                    <a:pt x="965200" y="36286"/>
                  </a:cubicBezTo>
                  <a:cubicBezTo>
                    <a:pt x="997279" y="84407"/>
                    <a:pt x="959576" y="30934"/>
                    <a:pt x="1001486" y="79829"/>
                  </a:cubicBezTo>
                  <a:cubicBezTo>
                    <a:pt x="1021798" y="103526"/>
                    <a:pt x="1021373" y="107671"/>
                    <a:pt x="1037772" y="130629"/>
                  </a:cubicBezTo>
                  <a:cubicBezTo>
                    <a:pt x="1044802" y="140471"/>
                    <a:pt x="1052286" y="149982"/>
                    <a:pt x="1059543" y="159658"/>
                  </a:cubicBezTo>
                  <a:cubicBezTo>
                    <a:pt x="1061962" y="174172"/>
                    <a:pt x="1063914" y="188772"/>
                    <a:pt x="1066800" y="203200"/>
                  </a:cubicBezTo>
                  <a:cubicBezTo>
                    <a:pt x="1071357" y="225983"/>
                    <a:pt x="1074397" y="233248"/>
                    <a:pt x="1081314" y="254000"/>
                  </a:cubicBezTo>
                  <a:cubicBezTo>
                    <a:pt x="1078895" y="270933"/>
                    <a:pt x="1077412" y="288027"/>
                    <a:pt x="1074057" y="304800"/>
                  </a:cubicBezTo>
                  <a:cubicBezTo>
                    <a:pt x="1072557" y="312301"/>
                    <a:pt x="1071579" y="320598"/>
                    <a:pt x="1066800" y="326572"/>
                  </a:cubicBezTo>
                  <a:cubicBezTo>
                    <a:pt x="1061352" y="333383"/>
                    <a:pt x="1051593" y="335343"/>
                    <a:pt x="1045029" y="341086"/>
                  </a:cubicBezTo>
                  <a:cubicBezTo>
                    <a:pt x="993712" y="385988"/>
                    <a:pt x="1029273" y="370529"/>
                    <a:pt x="986972" y="384629"/>
                  </a:cubicBezTo>
                  <a:cubicBezTo>
                    <a:pt x="982134" y="391886"/>
                    <a:pt x="979157" y="400816"/>
                    <a:pt x="972457" y="406400"/>
                  </a:cubicBezTo>
                  <a:cubicBezTo>
                    <a:pt x="964146" y="413326"/>
                    <a:pt x="952430" y="414914"/>
                    <a:pt x="943429" y="420915"/>
                  </a:cubicBezTo>
                  <a:cubicBezTo>
                    <a:pt x="937736" y="424710"/>
                    <a:pt x="933752" y="430591"/>
                    <a:pt x="928914" y="435429"/>
                  </a:cubicBezTo>
                  <a:cubicBezTo>
                    <a:pt x="936790" y="655943"/>
                    <a:pt x="868863" y="632624"/>
                    <a:pt x="1001486" y="645886"/>
                  </a:cubicBezTo>
                  <a:lnTo>
                    <a:pt x="1081314" y="653143"/>
                  </a:lnTo>
                  <a:cubicBezTo>
                    <a:pt x="1093409" y="655562"/>
                    <a:pt x="1105433" y="658372"/>
                    <a:pt x="1117600" y="660400"/>
                  </a:cubicBezTo>
                  <a:cubicBezTo>
                    <a:pt x="1134473" y="663212"/>
                    <a:pt x="1152051" y="662628"/>
                    <a:pt x="1168400" y="667658"/>
                  </a:cubicBezTo>
                  <a:cubicBezTo>
                    <a:pt x="1272825" y="699789"/>
                    <a:pt x="1171074" y="681026"/>
                    <a:pt x="1233714" y="696686"/>
                  </a:cubicBezTo>
                  <a:cubicBezTo>
                    <a:pt x="1245681" y="699678"/>
                    <a:pt x="1258100" y="700697"/>
                    <a:pt x="1270000" y="703943"/>
                  </a:cubicBezTo>
                  <a:cubicBezTo>
                    <a:pt x="1284760" y="707969"/>
                    <a:pt x="1313543" y="718458"/>
                    <a:pt x="1313543" y="718458"/>
                  </a:cubicBezTo>
                  <a:cubicBezTo>
                    <a:pt x="1397807" y="781654"/>
                    <a:pt x="1283914" y="694099"/>
                    <a:pt x="1371600" y="769258"/>
                  </a:cubicBezTo>
                  <a:cubicBezTo>
                    <a:pt x="1390621" y="785562"/>
                    <a:pt x="1405571" y="788652"/>
                    <a:pt x="1429657" y="798286"/>
                  </a:cubicBezTo>
                  <a:cubicBezTo>
                    <a:pt x="1434495" y="803124"/>
                    <a:pt x="1438305" y="809280"/>
                    <a:pt x="1444172" y="812800"/>
                  </a:cubicBezTo>
                  <a:cubicBezTo>
                    <a:pt x="1450731" y="816736"/>
                    <a:pt x="1460066" y="815161"/>
                    <a:pt x="1465943" y="820058"/>
                  </a:cubicBezTo>
                  <a:cubicBezTo>
                    <a:pt x="1477377" y="829587"/>
                    <a:pt x="1487331" y="854661"/>
                    <a:pt x="1502229" y="863600"/>
                  </a:cubicBezTo>
                  <a:cubicBezTo>
                    <a:pt x="1508788" y="867536"/>
                    <a:pt x="1516743" y="868439"/>
                    <a:pt x="1524000" y="870858"/>
                  </a:cubicBezTo>
                  <a:cubicBezTo>
                    <a:pt x="1526419" y="878115"/>
                    <a:pt x="1526478" y="886656"/>
                    <a:pt x="1531257" y="892629"/>
                  </a:cubicBezTo>
                  <a:cubicBezTo>
                    <a:pt x="1536706" y="899440"/>
                    <a:pt x="1545932" y="902073"/>
                    <a:pt x="1553029" y="907143"/>
                  </a:cubicBezTo>
                  <a:cubicBezTo>
                    <a:pt x="1562871" y="914173"/>
                    <a:pt x="1572381" y="921658"/>
                    <a:pt x="1582057" y="928915"/>
                  </a:cubicBezTo>
                  <a:cubicBezTo>
                    <a:pt x="1584476" y="936172"/>
                    <a:pt x="1585260" y="944199"/>
                    <a:pt x="1589314" y="950686"/>
                  </a:cubicBezTo>
                  <a:cubicBezTo>
                    <a:pt x="1597524" y="963821"/>
                    <a:pt x="1616152" y="971638"/>
                    <a:pt x="1618343" y="986972"/>
                  </a:cubicBezTo>
                  <a:cubicBezTo>
                    <a:pt x="1619577" y="995606"/>
                    <a:pt x="1603829" y="996648"/>
                    <a:pt x="1596572" y="1001486"/>
                  </a:cubicBezTo>
                  <a:cubicBezTo>
                    <a:pt x="1594990" y="1001373"/>
                    <a:pt x="1495607" y="1000156"/>
                    <a:pt x="1465943" y="986972"/>
                  </a:cubicBezTo>
                  <a:cubicBezTo>
                    <a:pt x="1453053" y="981243"/>
                    <a:pt x="1442273" y="971508"/>
                    <a:pt x="1429657" y="965200"/>
                  </a:cubicBezTo>
                  <a:cubicBezTo>
                    <a:pt x="1394695" y="947719"/>
                    <a:pt x="1389295" y="950007"/>
                    <a:pt x="1349829" y="943429"/>
                  </a:cubicBezTo>
                  <a:cubicBezTo>
                    <a:pt x="1283796" y="917017"/>
                    <a:pt x="1344644" y="938039"/>
                    <a:pt x="1262743" y="921658"/>
                  </a:cubicBezTo>
                  <a:cubicBezTo>
                    <a:pt x="1255242" y="920158"/>
                    <a:pt x="1248393" y="916255"/>
                    <a:pt x="1240972" y="914400"/>
                  </a:cubicBezTo>
                  <a:cubicBezTo>
                    <a:pt x="1229005" y="911408"/>
                    <a:pt x="1216653" y="910135"/>
                    <a:pt x="1204686" y="907143"/>
                  </a:cubicBezTo>
                  <a:cubicBezTo>
                    <a:pt x="1197265" y="905288"/>
                    <a:pt x="1190415" y="901386"/>
                    <a:pt x="1182914" y="899886"/>
                  </a:cubicBezTo>
                  <a:cubicBezTo>
                    <a:pt x="1166141" y="896531"/>
                    <a:pt x="1149047" y="895048"/>
                    <a:pt x="1132114" y="892629"/>
                  </a:cubicBezTo>
                  <a:cubicBezTo>
                    <a:pt x="1104945" y="883573"/>
                    <a:pt x="1084524" y="875184"/>
                    <a:pt x="1052286" y="878115"/>
                  </a:cubicBezTo>
                  <a:cubicBezTo>
                    <a:pt x="1043600" y="878905"/>
                    <a:pt x="1037771" y="887791"/>
                    <a:pt x="1030514" y="892629"/>
                  </a:cubicBezTo>
                  <a:cubicBezTo>
                    <a:pt x="1028095" y="909562"/>
                    <a:pt x="1026317" y="926600"/>
                    <a:pt x="1023257" y="943429"/>
                  </a:cubicBezTo>
                  <a:cubicBezTo>
                    <a:pt x="1021473" y="953242"/>
                    <a:pt x="1018164" y="962721"/>
                    <a:pt x="1016000" y="972458"/>
                  </a:cubicBezTo>
                  <a:cubicBezTo>
                    <a:pt x="1013324" y="984499"/>
                    <a:pt x="1011162" y="996648"/>
                    <a:pt x="1008743" y="1008743"/>
                  </a:cubicBezTo>
                  <a:cubicBezTo>
                    <a:pt x="1006324" y="1088572"/>
                    <a:pt x="1005112" y="1168446"/>
                    <a:pt x="1001486" y="1248229"/>
                  </a:cubicBezTo>
                  <a:cubicBezTo>
                    <a:pt x="997855" y="1328122"/>
                    <a:pt x="986972" y="1487715"/>
                    <a:pt x="986972" y="1487715"/>
                  </a:cubicBezTo>
                  <a:cubicBezTo>
                    <a:pt x="989391" y="1502229"/>
                    <a:pt x="986929" y="1518482"/>
                    <a:pt x="994229" y="1531258"/>
                  </a:cubicBezTo>
                  <a:cubicBezTo>
                    <a:pt x="998024" y="1537900"/>
                    <a:pt x="1008969" y="1535502"/>
                    <a:pt x="1016000" y="1538515"/>
                  </a:cubicBezTo>
                  <a:cubicBezTo>
                    <a:pt x="1059861" y="1557312"/>
                    <a:pt x="1030360" y="1546720"/>
                    <a:pt x="1066800" y="1567543"/>
                  </a:cubicBezTo>
                  <a:cubicBezTo>
                    <a:pt x="1076193" y="1572911"/>
                    <a:pt x="1086552" y="1576492"/>
                    <a:pt x="1095829" y="1582058"/>
                  </a:cubicBezTo>
                  <a:cubicBezTo>
                    <a:pt x="1110787" y="1591033"/>
                    <a:pt x="1122823" y="1605570"/>
                    <a:pt x="1139372" y="1611086"/>
                  </a:cubicBezTo>
                  <a:cubicBezTo>
                    <a:pt x="1175570" y="1623152"/>
                    <a:pt x="1194007" y="1628157"/>
                    <a:pt x="1233714" y="1654629"/>
                  </a:cubicBezTo>
                  <a:cubicBezTo>
                    <a:pt x="1248228" y="1664305"/>
                    <a:pt x="1261898" y="1675388"/>
                    <a:pt x="1277257" y="1683658"/>
                  </a:cubicBezTo>
                  <a:cubicBezTo>
                    <a:pt x="1320307" y="1706839"/>
                    <a:pt x="1316717" y="1700269"/>
                    <a:pt x="1349829" y="1712686"/>
                  </a:cubicBezTo>
                  <a:cubicBezTo>
                    <a:pt x="1362026" y="1717260"/>
                    <a:pt x="1374019" y="1722362"/>
                    <a:pt x="1386114" y="1727200"/>
                  </a:cubicBezTo>
                  <a:cubicBezTo>
                    <a:pt x="1400628" y="1741714"/>
                    <a:pt x="1412578" y="1759357"/>
                    <a:pt x="1429657" y="1770743"/>
                  </a:cubicBezTo>
                  <a:cubicBezTo>
                    <a:pt x="1449872" y="1784220"/>
                    <a:pt x="1465567" y="1792628"/>
                    <a:pt x="1480457" y="1814286"/>
                  </a:cubicBezTo>
                  <a:cubicBezTo>
                    <a:pt x="1499496" y="1841979"/>
                    <a:pt x="1520630" y="1869490"/>
                    <a:pt x="1531257" y="1901372"/>
                  </a:cubicBezTo>
                  <a:cubicBezTo>
                    <a:pt x="1541272" y="1931418"/>
                    <a:pt x="1534271" y="1916778"/>
                    <a:pt x="1553029" y="1944915"/>
                  </a:cubicBezTo>
                  <a:cubicBezTo>
                    <a:pt x="1557866" y="1959428"/>
                    <a:pt x="1578429" y="1992087"/>
                    <a:pt x="1560286" y="2010229"/>
                  </a:cubicBezTo>
                  <a:cubicBezTo>
                    <a:pt x="1554877" y="2015638"/>
                    <a:pt x="1545771" y="2015067"/>
                    <a:pt x="1538514" y="2017486"/>
                  </a:cubicBezTo>
                  <a:cubicBezTo>
                    <a:pt x="1494971" y="2015067"/>
                    <a:pt x="1450851" y="2017701"/>
                    <a:pt x="1407886" y="2010229"/>
                  </a:cubicBezTo>
                  <a:cubicBezTo>
                    <a:pt x="1393989" y="2007812"/>
                    <a:pt x="1384216" y="1994766"/>
                    <a:pt x="1371600" y="1988458"/>
                  </a:cubicBezTo>
                  <a:cubicBezTo>
                    <a:pt x="1359948" y="1982632"/>
                    <a:pt x="1347995" y="1976927"/>
                    <a:pt x="1335314" y="1973943"/>
                  </a:cubicBezTo>
                  <a:cubicBezTo>
                    <a:pt x="1306668" y="1967203"/>
                    <a:pt x="1248229" y="1959429"/>
                    <a:pt x="1248229" y="1959429"/>
                  </a:cubicBezTo>
                  <a:cubicBezTo>
                    <a:pt x="1238553" y="1954591"/>
                    <a:pt x="1228593" y="1950282"/>
                    <a:pt x="1219200" y="1944915"/>
                  </a:cubicBezTo>
                  <a:cubicBezTo>
                    <a:pt x="1188850" y="1927572"/>
                    <a:pt x="1202152" y="1927070"/>
                    <a:pt x="1161143" y="1915886"/>
                  </a:cubicBezTo>
                  <a:cubicBezTo>
                    <a:pt x="1146947" y="1912014"/>
                    <a:pt x="1132114" y="1911048"/>
                    <a:pt x="1117600" y="1908629"/>
                  </a:cubicBezTo>
                  <a:cubicBezTo>
                    <a:pt x="1107924" y="1903791"/>
                    <a:pt x="1098029" y="1899369"/>
                    <a:pt x="1088572" y="1894115"/>
                  </a:cubicBezTo>
                  <a:cubicBezTo>
                    <a:pt x="1076242" y="1887265"/>
                    <a:pt x="1064247" y="1879819"/>
                    <a:pt x="1052286" y="1872343"/>
                  </a:cubicBezTo>
                  <a:cubicBezTo>
                    <a:pt x="1044890" y="1867720"/>
                    <a:pt x="1038315" y="1861730"/>
                    <a:pt x="1030514" y="1857829"/>
                  </a:cubicBezTo>
                  <a:cubicBezTo>
                    <a:pt x="1023672" y="1854408"/>
                    <a:pt x="1016000" y="1852991"/>
                    <a:pt x="1008743" y="1850572"/>
                  </a:cubicBezTo>
                  <a:cubicBezTo>
                    <a:pt x="999067" y="1843315"/>
                    <a:pt x="990532" y="1834209"/>
                    <a:pt x="979714" y="1828800"/>
                  </a:cubicBezTo>
                  <a:cubicBezTo>
                    <a:pt x="885975" y="1781929"/>
                    <a:pt x="1008175" y="1859867"/>
                    <a:pt x="928914" y="1807029"/>
                  </a:cubicBezTo>
                  <a:cubicBezTo>
                    <a:pt x="924076" y="1799772"/>
                    <a:pt x="918300" y="1793059"/>
                    <a:pt x="914400" y="1785258"/>
                  </a:cubicBezTo>
                  <a:cubicBezTo>
                    <a:pt x="910979" y="1778416"/>
                    <a:pt x="910858" y="1770173"/>
                    <a:pt x="907143" y="1763486"/>
                  </a:cubicBezTo>
                  <a:cubicBezTo>
                    <a:pt x="898671" y="1748237"/>
                    <a:pt x="887790" y="1734457"/>
                    <a:pt x="878114" y="1719943"/>
                  </a:cubicBezTo>
                  <a:cubicBezTo>
                    <a:pt x="873276" y="1712686"/>
                    <a:pt x="870857" y="1703010"/>
                    <a:pt x="863600" y="1698172"/>
                  </a:cubicBezTo>
                  <a:lnTo>
                    <a:pt x="841829" y="1683658"/>
                  </a:lnTo>
                  <a:cubicBezTo>
                    <a:pt x="839410" y="1676401"/>
                    <a:pt x="838508" y="1668446"/>
                    <a:pt x="834572" y="1661886"/>
                  </a:cubicBezTo>
                  <a:cubicBezTo>
                    <a:pt x="827679" y="1650398"/>
                    <a:pt x="808172" y="1639449"/>
                    <a:pt x="798286" y="1632858"/>
                  </a:cubicBezTo>
                  <a:cubicBezTo>
                    <a:pt x="646729" y="1731369"/>
                    <a:pt x="707884" y="1708950"/>
                    <a:pt x="631372" y="1734458"/>
                  </a:cubicBezTo>
                  <a:cubicBezTo>
                    <a:pt x="530272" y="1815336"/>
                    <a:pt x="646833" y="1730354"/>
                    <a:pt x="566057" y="1770743"/>
                  </a:cubicBezTo>
                  <a:cubicBezTo>
                    <a:pt x="559937" y="1773803"/>
                    <a:pt x="557236" y="1781463"/>
                    <a:pt x="551543" y="1785258"/>
                  </a:cubicBezTo>
                  <a:cubicBezTo>
                    <a:pt x="526018" y="1802275"/>
                    <a:pt x="508471" y="1802487"/>
                    <a:pt x="478972" y="1814286"/>
                  </a:cubicBezTo>
                  <a:cubicBezTo>
                    <a:pt x="468927" y="1818304"/>
                    <a:pt x="460206" y="1825379"/>
                    <a:pt x="449943" y="1828800"/>
                  </a:cubicBezTo>
                  <a:cubicBezTo>
                    <a:pt x="438241" y="1832701"/>
                    <a:pt x="425676" y="1833284"/>
                    <a:pt x="413657" y="1836058"/>
                  </a:cubicBezTo>
                  <a:cubicBezTo>
                    <a:pt x="394220" y="1840544"/>
                    <a:pt x="355600" y="1850572"/>
                    <a:pt x="355600" y="1850572"/>
                  </a:cubicBezTo>
                  <a:cubicBezTo>
                    <a:pt x="348343" y="1855410"/>
                    <a:pt x="341996" y="1862024"/>
                    <a:pt x="333829" y="1865086"/>
                  </a:cubicBezTo>
                  <a:cubicBezTo>
                    <a:pt x="322279" y="1869417"/>
                    <a:pt x="309510" y="1869351"/>
                    <a:pt x="297543" y="1872343"/>
                  </a:cubicBezTo>
                  <a:cubicBezTo>
                    <a:pt x="290122" y="1874198"/>
                    <a:pt x="283127" y="1877498"/>
                    <a:pt x="275772" y="1879600"/>
                  </a:cubicBezTo>
                  <a:cubicBezTo>
                    <a:pt x="266182" y="1882340"/>
                    <a:pt x="256419" y="1884439"/>
                    <a:pt x="246743" y="1886858"/>
                  </a:cubicBezTo>
                  <a:cubicBezTo>
                    <a:pt x="227391" y="1879601"/>
                    <a:pt x="203301" y="1879701"/>
                    <a:pt x="188686" y="1865086"/>
                  </a:cubicBezTo>
                  <a:cubicBezTo>
                    <a:pt x="178281" y="1854681"/>
                    <a:pt x="181429" y="1836258"/>
                    <a:pt x="181429" y="1821543"/>
                  </a:cubicBezTo>
                  <a:cubicBezTo>
                    <a:pt x="181429" y="1763804"/>
                    <a:pt x="169928" y="1746561"/>
                    <a:pt x="203200" y="1719943"/>
                  </a:cubicBezTo>
                  <a:cubicBezTo>
                    <a:pt x="210011" y="1714494"/>
                    <a:pt x="217715" y="1710267"/>
                    <a:pt x="224972" y="1705429"/>
                  </a:cubicBezTo>
                  <a:cubicBezTo>
                    <a:pt x="231563" y="1695543"/>
                    <a:pt x="242512" y="1676036"/>
                    <a:pt x="254000" y="1669143"/>
                  </a:cubicBezTo>
                  <a:cubicBezTo>
                    <a:pt x="260560" y="1665207"/>
                    <a:pt x="268445" y="1664084"/>
                    <a:pt x="275772" y="1661886"/>
                  </a:cubicBezTo>
                  <a:cubicBezTo>
                    <a:pt x="318908" y="1648946"/>
                    <a:pt x="319259" y="1649200"/>
                    <a:pt x="355600" y="1640115"/>
                  </a:cubicBezTo>
                  <a:cubicBezTo>
                    <a:pt x="415199" y="1604355"/>
                    <a:pt x="366917" y="1627792"/>
                    <a:pt x="428172" y="1611086"/>
                  </a:cubicBezTo>
                  <a:cubicBezTo>
                    <a:pt x="442932" y="1607061"/>
                    <a:pt x="471714" y="1596572"/>
                    <a:pt x="471714" y="1596572"/>
                  </a:cubicBezTo>
                  <a:cubicBezTo>
                    <a:pt x="486228" y="1586896"/>
                    <a:pt x="499655" y="1575344"/>
                    <a:pt x="515257" y="1567543"/>
                  </a:cubicBezTo>
                  <a:cubicBezTo>
                    <a:pt x="565904" y="1542219"/>
                    <a:pt x="523300" y="1581496"/>
                    <a:pt x="573314" y="1545772"/>
                  </a:cubicBezTo>
                  <a:cubicBezTo>
                    <a:pt x="581666" y="1539806"/>
                    <a:pt x="587201" y="1530570"/>
                    <a:pt x="595086" y="1524000"/>
                  </a:cubicBezTo>
                  <a:cubicBezTo>
                    <a:pt x="601786" y="1518416"/>
                    <a:pt x="610046" y="1514934"/>
                    <a:pt x="616857" y="1509486"/>
                  </a:cubicBezTo>
                  <a:cubicBezTo>
                    <a:pt x="628482" y="1500186"/>
                    <a:pt x="647495" y="1476110"/>
                    <a:pt x="653143" y="1465943"/>
                  </a:cubicBezTo>
                  <a:cubicBezTo>
                    <a:pt x="685120" y="1408383"/>
                    <a:pt x="650608" y="1446707"/>
                    <a:pt x="682172" y="1415143"/>
                  </a:cubicBezTo>
                  <a:cubicBezTo>
                    <a:pt x="684591" y="1400629"/>
                    <a:pt x="686797" y="1386077"/>
                    <a:pt x="689429" y="1371600"/>
                  </a:cubicBezTo>
                  <a:cubicBezTo>
                    <a:pt x="691635" y="1359464"/>
                    <a:pt x="696686" y="1347650"/>
                    <a:pt x="696686" y="1335315"/>
                  </a:cubicBezTo>
                  <a:cubicBezTo>
                    <a:pt x="696686" y="1260285"/>
                    <a:pt x="692760" y="1185299"/>
                    <a:pt x="689429" y="1110343"/>
                  </a:cubicBezTo>
                  <a:cubicBezTo>
                    <a:pt x="687922" y="1076424"/>
                    <a:pt x="686139" y="1042463"/>
                    <a:pt x="682172" y="1008743"/>
                  </a:cubicBezTo>
                  <a:cubicBezTo>
                    <a:pt x="681278" y="1001146"/>
                    <a:pt x="677016" y="994327"/>
                    <a:pt x="674914" y="986972"/>
                  </a:cubicBezTo>
                  <a:cubicBezTo>
                    <a:pt x="672174" y="977382"/>
                    <a:pt x="670523" y="967496"/>
                    <a:pt x="667657" y="957943"/>
                  </a:cubicBezTo>
                  <a:cubicBezTo>
                    <a:pt x="663261" y="943289"/>
                    <a:pt x="665873" y="922887"/>
                    <a:pt x="653143" y="914400"/>
                  </a:cubicBezTo>
                  <a:cubicBezTo>
                    <a:pt x="625007" y="895643"/>
                    <a:pt x="639646" y="902644"/>
                    <a:pt x="609600" y="892629"/>
                  </a:cubicBezTo>
                  <a:cubicBezTo>
                    <a:pt x="485625" y="910339"/>
                    <a:pt x="615760" y="883440"/>
                    <a:pt x="529772" y="921658"/>
                  </a:cubicBezTo>
                  <a:cubicBezTo>
                    <a:pt x="518500" y="926668"/>
                    <a:pt x="505453" y="925923"/>
                    <a:pt x="493486" y="928915"/>
                  </a:cubicBezTo>
                  <a:cubicBezTo>
                    <a:pt x="476401" y="933186"/>
                    <a:pt x="459619" y="938591"/>
                    <a:pt x="442686" y="943429"/>
                  </a:cubicBezTo>
                  <a:cubicBezTo>
                    <a:pt x="430591" y="950686"/>
                    <a:pt x="417878" y="957001"/>
                    <a:pt x="406400" y="965200"/>
                  </a:cubicBezTo>
                  <a:cubicBezTo>
                    <a:pt x="400832" y="969177"/>
                    <a:pt x="397491" y="975791"/>
                    <a:pt x="391886" y="979715"/>
                  </a:cubicBezTo>
                  <a:cubicBezTo>
                    <a:pt x="373190" y="992802"/>
                    <a:pt x="352232" y="1002504"/>
                    <a:pt x="333829" y="1016000"/>
                  </a:cubicBezTo>
                  <a:cubicBezTo>
                    <a:pt x="315844" y="1029189"/>
                    <a:pt x="300706" y="1045945"/>
                    <a:pt x="283029" y="1059543"/>
                  </a:cubicBezTo>
                  <a:cubicBezTo>
                    <a:pt x="269202" y="1070179"/>
                    <a:pt x="253256" y="1077862"/>
                    <a:pt x="239486" y="1088572"/>
                  </a:cubicBezTo>
                  <a:cubicBezTo>
                    <a:pt x="209659" y="1111771"/>
                    <a:pt x="186197" y="1144243"/>
                    <a:pt x="152400" y="1161143"/>
                  </a:cubicBezTo>
                  <a:cubicBezTo>
                    <a:pt x="115571" y="1179559"/>
                    <a:pt x="132373" y="1169657"/>
                    <a:pt x="101600" y="1190172"/>
                  </a:cubicBezTo>
                  <a:cubicBezTo>
                    <a:pt x="77410" y="1182915"/>
                    <a:pt x="47587" y="1185530"/>
                    <a:pt x="29029" y="1168400"/>
                  </a:cubicBezTo>
                  <a:cubicBezTo>
                    <a:pt x="12166" y="1152834"/>
                    <a:pt x="14514" y="1124857"/>
                    <a:pt x="7257" y="1103086"/>
                  </a:cubicBezTo>
                  <a:lnTo>
                    <a:pt x="0" y="1081315"/>
                  </a:lnTo>
                  <a:cubicBezTo>
                    <a:pt x="2419" y="1059543"/>
                    <a:pt x="1944" y="1037252"/>
                    <a:pt x="7257" y="1016000"/>
                  </a:cubicBezTo>
                  <a:cubicBezTo>
                    <a:pt x="13062" y="992779"/>
                    <a:pt x="28062" y="993261"/>
                    <a:pt x="43543" y="979715"/>
                  </a:cubicBezTo>
                  <a:cubicBezTo>
                    <a:pt x="56416" y="968451"/>
                    <a:pt x="67734" y="955524"/>
                    <a:pt x="79829" y="943429"/>
                  </a:cubicBezTo>
                  <a:cubicBezTo>
                    <a:pt x="89505" y="933753"/>
                    <a:pt x="97471" y="921990"/>
                    <a:pt x="108857" y="914400"/>
                  </a:cubicBezTo>
                  <a:cubicBezTo>
                    <a:pt x="160149" y="880207"/>
                    <a:pt x="96672" y="923105"/>
                    <a:pt x="159657" y="878115"/>
                  </a:cubicBezTo>
                  <a:cubicBezTo>
                    <a:pt x="166755" y="873045"/>
                    <a:pt x="174375" y="868730"/>
                    <a:pt x="181429" y="863600"/>
                  </a:cubicBezTo>
                  <a:cubicBezTo>
                    <a:pt x="200993" y="849372"/>
                    <a:pt x="219359" y="833477"/>
                    <a:pt x="239486" y="820058"/>
                  </a:cubicBezTo>
                  <a:cubicBezTo>
                    <a:pt x="246743" y="815220"/>
                    <a:pt x="254446" y="810992"/>
                    <a:pt x="261257" y="805543"/>
                  </a:cubicBezTo>
                  <a:cubicBezTo>
                    <a:pt x="266600" y="801269"/>
                    <a:pt x="270298" y="795134"/>
                    <a:pt x="275772" y="791029"/>
                  </a:cubicBezTo>
                  <a:cubicBezTo>
                    <a:pt x="289727" y="780563"/>
                    <a:pt x="304800" y="771676"/>
                    <a:pt x="319314" y="762000"/>
                  </a:cubicBezTo>
                  <a:lnTo>
                    <a:pt x="362857" y="732972"/>
                  </a:lnTo>
                  <a:cubicBezTo>
                    <a:pt x="370114" y="725715"/>
                    <a:pt x="375449" y="715790"/>
                    <a:pt x="384629" y="711200"/>
                  </a:cubicBezTo>
                  <a:cubicBezTo>
                    <a:pt x="438354" y="684338"/>
                    <a:pt x="470094" y="687597"/>
                    <a:pt x="529772" y="682172"/>
                  </a:cubicBezTo>
                  <a:cubicBezTo>
                    <a:pt x="539448" y="679753"/>
                    <a:pt x="549210" y="677655"/>
                    <a:pt x="558800" y="674915"/>
                  </a:cubicBezTo>
                  <a:cubicBezTo>
                    <a:pt x="566156" y="672813"/>
                    <a:pt x="573151" y="669513"/>
                    <a:pt x="580572" y="667658"/>
                  </a:cubicBezTo>
                  <a:cubicBezTo>
                    <a:pt x="592538" y="664666"/>
                    <a:pt x="604762" y="662819"/>
                    <a:pt x="616857" y="660400"/>
                  </a:cubicBezTo>
                  <a:cubicBezTo>
                    <a:pt x="626533" y="653143"/>
                    <a:pt x="635384" y="644630"/>
                    <a:pt x="645886" y="638629"/>
                  </a:cubicBezTo>
                  <a:cubicBezTo>
                    <a:pt x="652528" y="634834"/>
                    <a:pt x="661098" y="635308"/>
                    <a:pt x="667657" y="631372"/>
                  </a:cubicBezTo>
                  <a:cubicBezTo>
                    <a:pt x="673524" y="627852"/>
                    <a:pt x="676698" y="620963"/>
                    <a:pt x="682172" y="616858"/>
                  </a:cubicBezTo>
                  <a:cubicBezTo>
                    <a:pt x="747820" y="567622"/>
                    <a:pt x="706941" y="606601"/>
                    <a:pt x="740229" y="573315"/>
                  </a:cubicBezTo>
                  <a:cubicBezTo>
                    <a:pt x="742648" y="566058"/>
                    <a:pt x="747486" y="559193"/>
                    <a:pt x="747486" y="551543"/>
                  </a:cubicBezTo>
                  <a:cubicBezTo>
                    <a:pt x="747486" y="517590"/>
                    <a:pt x="750453" y="482320"/>
                    <a:pt x="740229" y="449943"/>
                  </a:cubicBezTo>
                  <a:cubicBezTo>
                    <a:pt x="735078" y="433632"/>
                    <a:pt x="716038" y="425753"/>
                    <a:pt x="703943" y="413658"/>
                  </a:cubicBezTo>
                  <a:cubicBezTo>
                    <a:pt x="699105" y="408820"/>
                    <a:pt x="695920" y="401307"/>
                    <a:pt x="689429" y="399143"/>
                  </a:cubicBezTo>
                  <a:cubicBezTo>
                    <a:pt x="640755" y="382919"/>
                    <a:pt x="654353" y="420915"/>
                    <a:pt x="645886" y="413658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E9B37AE-F228-474D-85AC-4576BAA9C67C}"/>
                </a:ext>
              </a:extLst>
            </p:cNvPr>
            <p:cNvSpPr/>
            <p:nvPr/>
          </p:nvSpPr>
          <p:spPr>
            <a:xfrm>
              <a:off x="8478914" y="6837251"/>
              <a:ext cx="1567634" cy="1002728"/>
            </a:xfrm>
            <a:custGeom>
              <a:avLst/>
              <a:gdLst>
                <a:gd name="connsiteX0" fmla="*/ 954375 w 1567634"/>
                <a:gd name="connsiteY0" fmla="*/ 809479 h 1002728"/>
                <a:gd name="connsiteX1" fmla="*/ 957108 w 1567634"/>
                <a:gd name="connsiteY1" fmla="*/ 811373 h 1002728"/>
                <a:gd name="connsiteX2" fmla="*/ 955103 w 1567634"/>
                <a:gd name="connsiteY2" fmla="*/ 810021 h 1002728"/>
                <a:gd name="connsiteX3" fmla="*/ 592046 w 1567634"/>
                <a:gd name="connsiteY3" fmla="*/ 751972 h 1002728"/>
                <a:gd name="connsiteX4" fmla="*/ 591093 w 1567634"/>
                <a:gd name="connsiteY4" fmla="*/ 753026 h 1002728"/>
                <a:gd name="connsiteX5" fmla="*/ 589874 w 1567634"/>
                <a:gd name="connsiteY5" fmla="*/ 753810 h 1002728"/>
                <a:gd name="connsiteX6" fmla="*/ 682602 w 1567634"/>
                <a:gd name="connsiteY6" fmla="*/ 0 h 1002728"/>
                <a:gd name="connsiteX7" fmla="*/ 1008561 w 1567634"/>
                <a:gd name="connsiteY7" fmla="*/ 0 h 1002728"/>
                <a:gd name="connsiteX8" fmla="*/ 1001486 w 1567634"/>
                <a:gd name="connsiteY8" fmla="*/ 233471 h 1002728"/>
                <a:gd name="connsiteX9" fmla="*/ 986972 w 1567634"/>
                <a:gd name="connsiteY9" fmla="*/ 472957 h 1002728"/>
                <a:gd name="connsiteX10" fmla="*/ 994229 w 1567634"/>
                <a:gd name="connsiteY10" fmla="*/ 516500 h 1002728"/>
                <a:gd name="connsiteX11" fmla="*/ 1016000 w 1567634"/>
                <a:gd name="connsiteY11" fmla="*/ 523757 h 1002728"/>
                <a:gd name="connsiteX12" fmla="*/ 1066800 w 1567634"/>
                <a:gd name="connsiteY12" fmla="*/ 552785 h 1002728"/>
                <a:gd name="connsiteX13" fmla="*/ 1095829 w 1567634"/>
                <a:gd name="connsiteY13" fmla="*/ 567300 h 1002728"/>
                <a:gd name="connsiteX14" fmla="*/ 1139372 w 1567634"/>
                <a:gd name="connsiteY14" fmla="*/ 596328 h 1002728"/>
                <a:gd name="connsiteX15" fmla="*/ 1233714 w 1567634"/>
                <a:gd name="connsiteY15" fmla="*/ 639871 h 1002728"/>
                <a:gd name="connsiteX16" fmla="*/ 1277257 w 1567634"/>
                <a:gd name="connsiteY16" fmla="*/ 668900 h 1002728"/>
                <a:gd name="connsiteX17" fmla="*/ 1349829 w 1567634"/>
                <a:gd name="connsiteY17" fmla="*/ 697928 h 1002728"/>
                <a:gd name="connsiteX18" fmla="*/ 1386114 w 1567634"/>
                <a:gd name="connsiteY18" fmla="*/ 712442 h 1002728"/>
                <a:gd name="connsiteX19" fmla="*/ 1429657 w 1567634"/>
                <a:gd name="connsiteY19" fmla="*/ 755985 h 1002728"/>
                <a:gd name="connsiteX20" fmla="*/ 1480457 w 1567634"/>
                <a:gd name="connsiteY20" fmla="*/ 799528 h 1002728"/>
                <a:gd name="connsiteX21" fmla="*/ 1531257 w 1567634"/>
                <a:gd name="connsiteY21" fmla="*/ 886614 h 1002728"/>
                <a:gd name="connsiteX22" fmla="*/ 1553029 w 1567634"/>
                <a:gd name="connsiteY22" fmla="*/ 930157 h 1002728"/>
                <a:gd name="connsiteX23" fmla="*/ 1560286 w 1567634"/>
                <a:gd name="connsiteY23" fmla="*/ 995471 h 1002728"/>
                <a:gd name="connsiteX24" fmla="*/ 1538514 w 1567634"/>
                <a:gd name="connsiteY24" fmla="*/ 1002728 h 1002728"/>
                <a:gd name="connsiteX25" fmla="*/ 1407886 w 1567634"/>
                <a:gd name="connsiteY25" fmla="*/ 995471 h 1002728"/>
                <a:gd name="connsiteX26" fmla="*/ 1371600 w 1567634"/>
                <a:gd name="connsiteY26" fmla="*/ 973700 h 1002728"/>
                <a:gd name="connsiteX27" fmla="*/ 1335314 w 1567634"/>
                <a:gd name="connsiteY27" fmla="*/ 959185 h 1002728"/>
                <a:gd name="connsiteX28" fmla="*/ 1248229 w 1567634"/>
                <a:gd name="connsiteY28" fmla="*/ 944671 h 1002728"/>
                <a:gd name="connsiteX29" fmla="*/ 1219200 w 1567634"/>
                <a:gd name="connsiteY29" fmla="*/ 930157 h 1002728"/>
                <a:gd name="connsiteX30" fmla="*/ 1161143 w 1567634"/>
                <a:gd name="connsiteY30" fmla="*/ 901128 h 1002728"/>
                <a:gd name="connsiteX31" fmla="*/ 1117600 w 1567634"/>
                <a:gd name="connsiteY31" fmla="*/ 893871 h 1002728"/>
                <a:gd name="connsiteX32" fmla="*/ 1088572 w 1567634"/>
                <a:gd name="connsiteY32" fmla="*/ 879357 h 1002728"/>
                <a:gd name="connsiteX33" fmla="*/ 1052286 w 1567634"/>
                <a:gd name="connsiteY33" fmla="*/ 857585 h 1002728"/>
                <a:gd name="connsiteX34" fmla="*/ 1030514 w 1567634"/>
                <a:gd name="connsiteY34" fmla="*/ 843071 h 1002728"/>
                <a:gd name="connsiteX35" fmla="*/ 1008743 w 1567634"/>
                <a:gd name="connsiteY35" fmla="*/ 835814 h 1002728"/>
                <a:gd name="connsiteX36" fmla="*/ 979714 w 1567634"/>
                <a:gd name="connsiteY36" fmla="*/ 814042 h 1002728"/>
                <a:gd name="connsiteX37" fmla="*/ 948885 w 1567634"/>
                <a:gd name="connsiteY37" fmla="*/ 805394 h 1002728"/>
                <a:gd name="connsiteX38" fmla="*/ 954375 w 1567634"/>
                <a:gd name="connsiteY38" fmla="*/ 809479 h 1002728"/>
                <a:gd name="connsiteX39" fmla="*/ 950009 w 1567634"/>
                <a:gd name="connsiteY39" fmla="*/ 806454 h 1002728"/>
                <a:gd name="connsiteX40" fmla="*/ 928914 w 1567634"/>
                <a:gd name="connsiteY40" fmla="*/ 792271 h 1002728"/>
                <a:gd name="connsiteX41" fmla="*/ 914400 w 1567634"/>
                <a:gd name="connsiteY41" fmla="*/ 770500 h 1002728"/>
                <a:gd name="connsiteX42" fmla="*/ 907143 w 1567634"/>
                <a:gd name="connsiteY42" fmla="*/ 748728 h 1002728"/>
                <a:gd name="connsiteX43" fmla="*/ 878114 w 1567634"/>
                <a:gd name="connsiteY43" fmla="*/ 705185 h 1002728"/>
                <a:gd name="connsiteX44" fmla="*/ 863600 w 1567634"/>
                <a:gd name="connsiteY44" fmla="*/ 683414 h 1002728"/>
                <a:gd name="connsiteX45" fmla="*/ 841829 w 1567634"/>
                <a:gd name="connsiteY45" fmla="*/ 668900 h 1002728"/>
                <a:gd name="connsiteX46" fmla="*/ 834572 w 1567634"/>
                <a:gd name="connsiteY46" fmla="*/ 647128 h 1002728"/>
                <a:gd name="connsiteX47" fmla="*/ 798286 w 1567634"/>
                <a:gd name="connsiteY47" fmla="*/ 618100 h 1002728"/>
                <a:gd name="connsiteX48" fmla="*/ 631372 w 1567634"/>
                <a:gd name="connsiteY48" fmla="*/ 719700 h 1002728"/>
                <a:gd name="connsiteX49" fmla="*/ 602852 w 1567634"/>
                <a:gd name="connsiteY49" fmla="*/ 742824 h 1002728"/>
                <a:gd name="connsiteX50" fmla="*/ 592046 w 1567634"/>
                <a:gd name="connsiteY50" fmla="*/ 751972 h 1002728"/>
                <a:gd name="connsiteX51" fmla="*/ 595563 w 1567634"/>
                <a:gd name="connsiteY51" fmla="*/ 748081 h 1002728"/>
                <a:gd name="connsiteX52" fmla="*/ 566057 w 1567634"/>
                <a:gd name="connsiteY52" fmla="*/ 755985 h 1002728"/>
                <a:gd name="connsiteX53" fmla="*/ 551543 w 1567634"/>
                <a:gd name="connsiteY53" fmla="*/ 770500 h 1002728"/>
                <a:gd name="connsiteX54" fmla="*/ 478972 w 1567634"/>
                <a:gd name="connsiteY54" fmla="*/ 799528 h 1002728"/>
                <a:gd name="connsiteX55" fmla="*/ 449943 w 1567634"/>
                <a:gd name="connsiteY55" fmla="*/ 814042 h 1002728"/>
                <a:gd name="connsiteX56" fmla="*/ 413657 w 1567634"/>
                <a:gd name="connsiteY56" fmla="*/ 821300 h 1002728"/>
                <a:gd name="connsiteX57" fmla="*/ 355600 w 1567634"/>
                <a:gd name="connsiteY57" fmla="*/ 835814 h 1002728"/>
                <a:gd name="connsiteX58" fmla="*/ 333829 w 1567634"/>
                <a:gd name="connsiteY58" fmla="*/ 850328 h 1002728"/>
                <a:gd name="connsiteX59" fmla="*/ 297543 w 1567634"/>
                <a:gd name="connsiteY59" fmla="*/ 857585 h 1002728"/>
                <a:gd name="connsiteX60" fmla="*/ 275772 w 1567634"/>
                <a:gd name="connsiteY60" fmla="*/ 864842 h 1002728"/>
                <a:gd name="connsiteX61" fmla="*/ 246743 w 1567634"/>
                <a:gd name="connsiteY61" fmla="*/ 872100 h 1002728"/>
                <a:gd name="connsiteX62" fmla="*/ 188686 w 1567634"/>
                <a:gd name="connsiteY62" fmla="*/ 850328 h 1002728"/>
                <a:gd name="connsiteX63" fmla="*/ 181429 w 1567634"/>
                <a:gd name="connsiteY63" fmla="*/ 806785 h 1002728"/>
                <a:gd name="connsiteX64" fmla="*/ 203200 w 1567634"/>
                <a:gd name="connsiteY64" fmla="*/ 705185 h 1002728"/>
                <a:gd name="connsiteX65" fmla="*/ 224972 w 1567634"/>
                <a:gd name="connsiteY65" fmla="*/ 690671 h 1002728"/>
                <a:gd name="connsiteX66" fmla="*/ 254000 w 1567634"/>
                <a:gd name="connsiteY66" fmla="*/ 654385 h 1002728"/>
                <a:gd name="connsiteX67" fmla="*/ 275772 w 1567634"/>
                <a:gd name="connsiteY67" fmla="*/ 647128 h 1002728"/>
                <a:gd name="connsiteX68" fmla="*/ 355600 w 1567634"/>
                <a:gd name="connsiteY68" fmla="*/ 625357 h 1002728"/>
                <a:gd name="connsiteX69" fmla="*/ 428172 w 1567634"/>
                <a:gd name="connsiteY69" fmla="*/ 596328 h 1002728"/>
                <a:gd name="connsiteX70" fmla="*/ 471714 w 1567634"/>
                <a:gd name="connsiteY70" fmla="*/ 581814 h 1002728"/>
                <a:gd name="connsiteX71" fmla="*/ 515257 w 1567634"/>
                <a:gd name="connsiteY71" fmla="*/ 552785 h 1002728"/>
                <a:gd name="connsiteX72" fmla="*/ 573314 w 1567634"/>
                <a:gd name="connsiteY72" fmla="*/ 531014 h 1002728"/>
                <a:gd name="connsiteX73" fmla="*/ 595086 w 1567634"/>
                <a:gd name="connsiteY73" fmla="*/ 509242 h 1002728"/>
                <a:gd name="connsiteX74" fmla="*/ 616857 w 1567634"/>
                <a:gd name="connsiteY74" fmla="*/ 494728 h 1002728"/>
                <a:gd name="connsiteX75" fmla="*/ 653143 w 1567634"/>
                <a:gd name="connsiteY75" fmla="*/ 451185 h 1002728"/>
                <a:gd name="connsiteX76" fmla="*/ 682172 w 1567634"/>
                <a:gd name="connsiteY76" fmla="*/ 400385 h 1002728"/>
                <a:gd name="connsiteX77" fmla="*/ 689429 w 1567634"/>
                <a:gd name="connsiteY77" fmla="*/ 356842 h 1002728"/>
                <a:gd name="connsiteX78" fmla="*/ 696686 w 1567634"/>
                <a:gd name="connsiteY78" fmla="*/ 320557 h 1002728"/>
                <a:gd name="connsiteX79" fmla="*/ 689429 w 1567634"/>
                <a:gd name="connsiteY79" fmla="*/ 95585 h 1002728"/>
                <a:gd name="connsiteX80" fmla="*/ 8085 w 1567634"/>
                <a:gd name="connsiteY80" fmla="*/ 0 h 1002728"/>
                <a:gd name="connsiteX81" fmla="*/ 335816 w 1567634"/>
                <a:gd name="connsiteY81" fmla="*/ 0 h 1002728"/>
                <a:gd name="connsiteX82" fmla="*/ 333829 w 1567634"/>
                <a:gd name="connsiteY82" fmla="*/ 1242 h 1002728"/>
                <a:gd name="connsiteX83" fmla="*/ 283029 w 1567634"/>
                <a:gd name="connsiteY83" fmla="*/ 44785 h 1002728"/>
                <a:gd name="connsiteX84" fmla="*/ 239486 w 1567634"/>
                <a:gd name="connsiteY84" fmla="*/ 73814 h 1002728"/>
                <a:gd name="connsiteX85" fmla="*/ 152400 w 1567634"/>
                <a:gd name="connsiteY85" fmla="*/ 146385 h 1002728"/>
                <a:gd name="connsiteX86" fmla="*/ 101600 w 1567634"/>
                <a:gd name="connsiteY86" fmla="*/ 175414 h 1002728"/>
                <a:gd name="connsiteX87" fmla="*/ 29029 w 1567634"/>
                <a:gd name="connsiteY87" fmla="*/ 153642 h 1002728"/>
                <a:gd name="connsiteX88" fmla="*/ 7257 w 1567634"/>
                <a:gd name="connsiteY88" fmla="*/ 88328 h 1002728"/>
                <a:gd name="connsiteX89" fmla="*/ 0 w 1567634"/>
                <a:gd name="connsiteY89" fmla="*/ 66557 h 1002728"/>
                <a:gd name="connsiteX90" fmla="*/ 7257 w 1567634"/>
                <a:gd name="connsiteY90" fmla="*/ 1242 h 100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567634" h="1002728">
                  <a:moveTo>
                    <a:pt x="954375" y="809479"/>
                  </a:moveTo>
                  <a:lnTo>
                    <a:pt x="957108" y="811373"/>
                  </a:lnTo>
                  <a:cubicBezTo>
                    <a:pt x="957685" y="811801"/>
                    <a:pt x="956745" y="811184"/>
                    <a:pt x="955103" y="810021"/>
                  </a:cubicBezTo>
                  <a:close/>
                  <a:moveTo>
                    <a:pt x="592046" y="751972"/>
                  </a:moveTo>
                  <a:lnTo>
                    <a:pt x="591093" y="753026"/>
                  </a:lnTo>
                  <a:cubicBezTo>
                    <a:pt x="587890" y="756070"/>
                    <a:pt x="585323" y="757848"/>
                    <a:pt x="589874" y="753810"/>
                  </a:cubicBezTo>
                  <a:close/>
                  <a:moveTo>
                    <a:pt x="682602" y="0"/>
                  </a:moveTo>
                  <a:lnTo>
                    <a:pt x="1008561" y="0"/>
                  </a:lnTo>
                  <a:lnTo>
                    <a:pt x="1001486" y="233471"/>
                  </a:lnTo>
                  <a:cubicBezTo>
                    <a:pt x="997855" y="313364"/>
                    <a:pt x="986972" y="472957"/>
                    <a:pt x="986972" y="472957"/>
                  </a:cubicBezTo>
                  <a:cubicBezTo>
                    <a:pt x="989391" y="487471"/>
                    <a:pt x="986929" y="503724"/>
                    <a:pt x="994229" y="516500"/>
                  </a:cubicBezTo>
                  <a:cubicBezTo>
                    <a:pt x="998024" y="523142"/>
                    <a:pt x="1008969" y="520744"/>
                    <a:pt x="1016000" y="523757"/>
                  </a:cubicBezTo>
                  <a:cubicBezTo>
                    <a:pt x="1059861" y="542554"/>
                    <a:pt x="1030360" y="531962"/>
                    <a:pt x="1066800" y="552785"/>
                  </a:cubicBezTo>
                  <a:cubicBezTo>
                    <a:pt x="1076193" y="558153"/>
                    <a:pt x="1086552" y="561734"/>
                    <a:pt x="1095829" y="567300"/>
                  </a:cubicBezTo>
                  <a:cubicBezTo>
                    <a:pt x="1110787" y="576275"/>
                    <a:pt x="1122823" y="590812"/>
                    <a:pt x="1139372" y="596328"/>
                  </a:cubicBezTo>
                  <a:cubicBezTo>
                    <a:pt x="1175570" y="608394"/>
                    <a:pt x="1194007" y="613399"/>
                    <a:pt x="1233714" y="639871"/>
                  </a:cubicBezTo>
                  <a:cubicBezTo>
                    <a:pt x="1248228" y="649547"/>
                    <a:pt x="1261898" y="660630"/>
                    <a:pt x="1277257" y="668900"/>
                  </a:cubicBezTo>
                  <a:cubicBezTo>
                    <a:pt x="1320307" y="692081"/>
                    <a:pt x="1316717" y="685511"/>
                    <a:pt x="1349829" y="697928"/>
                  </a:cubicBezTo>
                  <a:cubicBezTo>
                    <a:pt x="1362026" y="702502"/>
                    <a:pt x="1374019" y="707604"/>
                    <a:pt x="1386114" y="712442"/>
                  </a:cubicBezTo>
                  <a:cubicBezTo>
                    <a:pt x="1400628" y="726956"/>
                    <a:pt x="1412578" y="744599"/>
                    <a:pt x="1429657" y="755985"/>
                  </a:cubicBezTo>
                  <a:cubicBezTo>
                    <a:pt x="1449872" y="769462"/>
                    <a:pt x="1465567" y="777870"/>
                    <a:pt x="1480457" y="799528"/>
                  </a:cubicBezTo>
                  <a:cubicBezTo>
                    <a:pt x="1499496" y="827221"/>
                    <a:pt x="1520630" y="854732"/>
                    <a:pt x="1531257" y="886614"/>
                  </a:cubicBezTo>
                  <a:cubicBezTo>
                    <a:pt x="1541272" y="916660"/>
                    <a:pt x="1534271" y="902020"/>
                    <a:pt x="1553029" y="930157"/>
                  </a:cubicBezTo>
                  <a:cubicBezTo>
                    <a:pt x="1557866" y="944670"/>
                    <a:pt x="1578429" y="977329"/>
                    <a:pt x="1560286" y="995471"/>
                  </a:cubicBezTo>
                  <a:cubicBezTo>
                    <a:pt x="1554877" y="1000880"/>
                    <a:pt x="1545771" y="1000309"/>
                    <a:pt x="1538514" y="1002728"/>
                  </a:cubicBezTo>
                  <a:cubicBezTo>
                    <a:pt x="1494971" y="1000309"/>
                    <a:pt x="1450851" y="1002943"/>
                    <a:pt x="1407886" y="995471"/>
                  </a:cubicBezTo>
                  <a:cubicBezTo>
                    <a:pt x="1393989" y="993054"/>
                    <a:pt x="1384216" y="980008"/>
                    <a:pt x="1371600" y="973700"/>
                  </a:cubicBezTo>
                  <a:cubicBezTo>
                    <a:pt x="1359948" y="967874"/>
                    <a:pt x="1347995" y="962169"/>
                    <a:pt x="1335314" y="959185"/>
                  </a:cubicBezTo>
                  <a:cubicBezTo>
                    <a:pt x="1306668" y="952445"/>
                    <a:pt x="1248229" y="944671"/>
                    <a:pt x="1248229" y="944671"/>
                  </a:cubicBezTo>
                  <a:cubicBezTo>
                    <a:pt x="1238553" y="939833"/>
                    <a:pt x="1228593" y="935524"/>
                    <a:pt x="1219200" y="930157"/>
                  </a:cubicBezTo>
                  <a:cubicBezTo>
                    <a:pt x="1188850" y="912814"/>
                    <a:pt x="1202152" y="912312"/>
                    <a:pt x="1161143" y="901128"/>
                  </a:cubicBezTo>
                  <a:cubicBezTo>
                    <a:pt x="1146947" y="897256"/>
                    <a:pt x="1132114" y="896290"/>
                    <a:pt x="1117600" y="893871"/>
                  </a:cubicBezTo>
                  <a:cubicBezTo>
                    <a:pt x="1107924" y="889033"/>
                    <a:pt x="1098029" y="884611"/>
                    <a:pt x="1088572" y="879357"/>
                  </a:cubicBezTo>
                  <a:cubicBezTo>
                    <a:pt x="1076242" y="872507"/>
                    <a:pt x="1064247" y="865061"/>
                    <a:pt x="1052286" y="857585"/>
                  </a:cubicBezTo>
                  <a:cubicBezTo>
                    <a:pt x="1044890" y="852962"/>
                    <a:pt x="1038315" y="846972"/>
                    <a:pt x="1030514" y="843071"/>
                  </a:cubicBezTo>
                  <a:cubicBezTo>
                    <a:pt x="1023672" y="839650"/>
                    <a:pt x="1016000" y="838233"/>
                    <a:pt x="1008743" y="835814"/>
                  </a:cubicBezTo>
                  <a:cubicBezTo>
                    <a:pt x="999067" y="828557"/>
                    <a:pt x="990532" y="819451"/>
                    <a:pt x="979714" y="814042"/>
                  </a:cubicBezTo>
                  <a:cubicBezTo>
                    <a:pt x="932845" y="790607"/>
                    <a:pt x="939960" y="798373"/>
                    <a:pt x="948885" y="805394"/>
                  </a:cubicBezTo>
                  <a:lnTo>
                    <a:pt x="954375" y="809479"/>
                  </a:lnTo>
                  <a:lnTo>
                    <a:pt x="950009" y="806454"/>
                  </a:lnTo>
                  <a:cubicBezTo>
                    <a:pt x="945582" y="803437"/>
                    <a:pt x="938822" y="798876"/>
                    <a:pt x="928914" y="792271"/>
                  </a:cubicBezTo>
                  <a:cubicBezTo>
                    <a:pt x="924076" y="785014"/>
                    <a:pt x="918300" y="778301"/>
                    <a:pt x="914400" y="770500"/>
                  </a:cubicBezTo>
                  <a:cubicBezTo>
                    <a:pt x="910979" y="763658"/>
                    <a:pt x="910858" y="755415"/>
                    <a:pt x="907143" y="748728"/>
                  </a:cubicBezTo>
                  <a:cubicBezTo>
                    <a:pt x="898671" y="733479"/>
                    <a:pt x="887790" y="719699"/>
                    <a:pt x="878114" y="705185"/>
                  </a:cubicBezTo>
                  <a:cubicBezTo>
                    <a:pt x="873276" y="697928"/>
                    <a:pt x="870857" y="688252"/>
                    <a:pt x="863600" y="683414"/>
                  </a:cubicBezTo>
                  <a:lnTo>
                    <a:pt x="841829" y="668900"/>
                  </a:lnTo>
                  <a:cubicBezTo>
                    <a:pt x="839410" y="661643"/>
                    <a:pt x="838508" y="653688"/>
                    <a:pt x="834572" y="647128"/>
                  </a:cubicBezTo>
                  <a:cubicBezTo>
                    <a:pt x="827679" y="635640"/>
                    <a:pt x="808172" y="624691"/>
                    <a:pt x="798286" y="618100"/>
                  </a:cubicBezTo>
                  <a:cubicBezTo>
                    <a:pt x="646729" y="716611"/>
                    <a:pt x="707884" y="694192"/>
                    <a:pt x="631372" y="719700"/>
                  </a:cubicBezTo>
                  <a:cubicBezTo>
                    <a:pt x="618735" y="729810"/>
                    <a:pt x="609498" y="737328"/>
                    <a:pt x="602852" y="742824"/>
                  </a:cubicBezTo>
                  <a:lnTo>
                    <a:pt x="592046" y="751972"/>
                  </a:lnTo>
                  <a:lnTo>
                    <a:pt x="595563" y="748081"/>
                  </a:lnTo>
                  <a:cubicBezTo>
                    <a:pt x="598889" y="743324"/>
                    <a:pt x="596348" y="740839"/>
                    <a:pt x="566057" y="755985"/>
                  </a:cubicBezTo>
                  <a:cubicBezTo>
                    <a:pt x="559937" y="759045"/>
                    <a:pt x="557236" y="766705"/>
                    <a:pt x="551543" y="770500"/>
                  </a:cubicBezTo>
                  <a:cubicBezTo>
                    <a:pt x="526018" y="787517"/>
                    <a:pt x="508471" y="787729"/>
                    <a:pt x="478972" y="799528"/>
                  </a:cubicBezTo>
                  <a:cubicBezTo>
                    <a:pt x="468927" y="803546"/>
                    <a:pt x="460206" y="810621"/>
                    <a:pt x="449943" y="814042"/>
                  </a:cubicBezTo>
                  <a:cubicBezTo>
                    <a:pt x="438241" y="817943"/>
                    <a:pt x="425676" y="818526"/>
                    <a:pt x="413657" y="821300"/>
                  </a:cubicBezTo>
                  <a:cubicBezTo>
                    <a:pt x="394220" y="825786"/>
                    <a:pt x="355600" y="835814"/>
                    <a:pt x="355600" y="835814"/>
                  </a:cubicBezTo>
                  <a:cubicBezTo>
                    <a:pt x="348343" y="840652"/>
                    <a:pt x="341996" y="847266"/>
                    <a:pt x="333829" y="850328"/>
                  </a:cubicBezTo>
                  <a:cubicBezTo>
                    <a:pt x="322279" y="854659"/>
                    <a:pt x="309510" y="854593"/>
                    <a:pt x="297543" y="857585"/>
                  </a:cubicBezTo>
                  <a:cubicBezTo>
                    <a:pt x="290122" y="859440"/>
                    <a:pt x="283127" y="862740"/>
                    <a:pt x="275772" y="864842"/>
                  </a:cubicBezTo>
                  <a:cubicBezTo>
                    <a:pt x="266182" y="867582"/>
                    <a:pt x="256419" y="869681"/>
                    <a:pt x="246743" y="872100"/>
                  </a:cubicBezTo>
                  <a:cubicBezTo>
                    <a:pt x="227391" y="864843"/>
                    <a:pt x="203301" y="864943"/>
                    <a:pt x="188686" y="850328"/>
                  </a:cubicBezTo>
                  <a:cubicBezTo>
                    <a:pt x="178281" y="839923"/>
                    <a:pt x="181429" y="821500"/>
                    <a:pt x="181429" y="806785"/>
                  </a:cubicBezTo>
                  <a:cubicBezTo>
                    <a:pt x="181429" y="749046"/>
                    <a:pt x="169928" y="731803"/>
                    <a:pt x="203200" y="705185"/>
                  </a:cubicBezTo>
                  <a:cubicBezTo>
                    <a:pt x="210011" y="699736"/>
                    <a:pt x="217715" y="695509"/>
                    <a:pt x="224972" y="690671"/>
                  </a:cubicBezTo>
                  <a:cubicBezTo>
                    <a:pt x="231563" y="680785"/>
                    <a:pt x="242512" y="661278"/>
                    <a:pt x="254000" y="654385"/>
                  </a:cubicBezTo>
                  <a:cubicBezTo>
                    <a:pt x="260560" y="650449"/>
                    <a:pt x="268445" y="649326"/>
                    <a:pt x="275772" y="647128"/>
                  </a:cubicBezTo>
                  <a:cubicBezTo>
                    <a:pt x="318908" y="634188"/>
                    <a:pt x="319259" y="634442"/>
                    <a:pt x="355600" y="625357"/>
                  </a:cubicBezTo>
                  <a:cubicBezTo>
                    <a:pt x="415199" y="589597"/>
                    <a:pt x="366917" y="613034"/>
                    <a:pt x="428172" y="596328"/>
                  </a:cubicBezTo>
                  <a:cubicBezTo>
                    <a:pt x="442932" y="592303"/>
                    <a:pt x="471714" y="581814"/>
                    <a:pt x="471714" y="581814"/>
                  </a:cubicBezTo>
                  <a:cubicBezTo>
                    <a:pt x="486228" y="572138"/>
                    <a:pt x="499655" y="560586"/>
                    <a:pt x="515257" y="552785"/>
                  </a:cubicBezTo>
                  <a:cubicBezTo>
                    <a:pt x="565904" y="527461"/>
                    <a:pt x="523300" y="566738"/>
                    <a:pt x="573314" y="531014"/>
                  </a:cubicBezTo>
                  <a:cubicBezTo>
                    <a:pt x="581666" y="525048"/>
                    <a:pt x="587201" y="515812"/>
                    <a:pt x="595086" y="509242"/>
                  </a:cubicBezTo>
                  <a:cubicBezTo>
                    <a:pt x="601786" y="503658"/>
                    <a:pt x="610046" y="500176"/>
                    <a:pt x="616857" y="494728"/>
                  </a:cubicBezTo>
                  <a:cubicBezTo>
                    <a:pt x="628482" y="485428"/>
                    <a:pt x="647495" y="461352"/>
                    <a:pt x="653143" y="451185"/>
                  </a:cubicBezTo>
                  <a:cubicBezTo>
                    <a:pt x="685120" y="393625"/>
                    <a:pt x="650608" y="431949"/>
                    <a:pt x="682172" y="400385"/>
                  </a:cubicBezTo>
                  <a:cubicBezTo>
                    <a:pt x="684591" y="385871"/>
                    <a:pt x="686797" y="371319"/>
                    <a:pt x="689429" y="356842"/>
                  </a:cubicBezTo>
                  <a:cubicBezTo>
                    <a:pt x="691635" y="344706"/>
                    <a:pt x="696686" y="332892"/>
                    <a:pt x="696686" y="320557"/>
                  </a:cubicBezTo>
                  <a:cubicBezTo>
                    <a:pt x="696686" y="245527"/>
                    <a:pt x="692760" y="170541"/>
                    <a:pt x="689429" y="95585"/>
                  </a:cubicBezTo>
                  <a:close/>
                  <a:moveTo>
                    <a:pt x="8085" y="0"/>
                  </a:moveTo>
                  <a:lnTo>
                    <a:pt x="335816" y="0"/>
                  </a:lnTo>
                  <a:lnTo>
                    <a:pt x="333829" y="1242"/>
                  </a:lnTo>
                  <a:cubicBezTo>
                    <a:pt x="315844" y="14431"/>
                    <a:pt x="300706" y="31187"/>
                    <a:pt x="283029" y="44785"/>
                  </a:cubicBezTo>
                  <a:cubicBezTo>
                    <a:pt x="269202" y="55421"/>
                    <a:pt x="253256" y="63104"/>
                    <a:pt x="239486" y="73814"/>
                  </a:cubicBezTo>
                  <a:cubicBezTo>
                    <a:pt x="209659" y="97013"/>
                    <a:pt x="186197" y="129485"/>
                    <a:pt x="152400" y="146385"/>
                  </a:cubicBezTo>
                  <a:cubicBezTo>
                    <a:pt x="115571" y="164801"/>
                    <a:pt x="132373" y="154899"/>
                    <a:pt x="101600" y="175414"/>
                  </a:cubicBezTo>
                  <a:cubicBezTo>
                    <a:pt x="77410" y="168157"/>
                    <a:pt x="47587" y="170772"/>
                    <a:pt x="29029" y="153642"/>
                  </a:cubicBezTo>
                  <a:cubicBezTo>
                    <a:pt x="12166" y="138076"/>
                    <a:pt x="14514" y="110099"/>
                    <a:pt x="7257" y="88328"/>
                  </a:cubicBezTo>
                  <a:lnTo>
                    <a:pt x="0" y="66557"/>
                  </a:lnTo>
                  <a:cubicBezTo>
                    <a:pt x="2419" y="44785"/>
                    <a:pt x="1944" y="22494"/>
                    <a:pt x="7257" y="124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81B9F37-9540-44DD-A0A4-9EC85E713270}"/>
              </a:ext>
            </a:extLst>
          </p:cNvPr>
          <p:cNvSpPr/>
          <p:nvPr/>
        </p:nvSpPr>
        <p:spPr>
          <a:xfrm>
            <a:off x="108276" y="48405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FDF1D63-DEA3-465C-BC1D-13182E5348F4}"/>
              </a:ext>
            </a:extLst>
          </p:cNvPr>
          <p:cNvSpPr/>
          <p:nvPr/>
        </p:nvSpPr>
        <p:spPr>
          <a:xfrm>
            <a:off x="108276" y="58552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2591E75-59FD-4A42-A2F9-8B94EF8055C5}"/>
              </a:ext>
            </a:extLst>
          </p:cNvPr>
          <p:cNvSpPr/>
          <p:nvPr/>
        </p:nvSpPr>
        <p:spPr>
          <a:xfrm>
            <a:off x="1966071" y="48405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08EB2D6-5957-4CE3-A62E-C8F9DCFB036F}"/>
              </a:ext>
            </a:extLst>
          </p:cNvPr>
          <p:cNvSpPr/>
          <p:nvPr/>
        </p:nvSpPr>
        <p:spPr>
          <a:xfrm>
            <a:off x="1966071" y="58552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4D99988-E693-42F8-8733-BDBCA07E8683}"/>
              </a:ext>
            </a:extLst>
          </p:cNvPr>
          <p:cNvSpPr/>
          <p:nvPr/>
        </p:nvSpPr>
        <p:spPr>
          <a:xfrm>
            <a:off x="3823866" y="4834500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12441AA-2CC8-4FB2-91B6-FEB955972CEF}"/>
              </a:ext>
            </a:extLst>
          </p:cNvPr>
          <p:cNvSpPr/>
          <p:nvPr/>
        </p:nvSpPr>
        <p:spPr>
          <a:xfrm>
            <a:off x="3823866" y="5849258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FE5492-0C1E-4DF8-8334-6FD584CA6BFE}"/>
              </a:ext>
            </a:extLst>
          </p:cNvPr>
          <p:cNvSpPr/>
          <p:nvPr/>
        </p:nvSpPr>
        <p:spPr>
          <a:xfrm>
            <a:off x="5755341" y="0"/>
            <a:ext cx="15368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DC261D7-AEBE-47E2-8091-5DFD1A06E7AD}"/>
              </a:ext>
            </a:extLst>
          </p:cNvPr>
          <p:cNvSpPr/>
          <p:nvPr/>
        </p:nvSpPr>
        <p:spPr>
          <a:xfrm>
            <a:off x="6282980" y="60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2DD11C9-3C73-4742-9F61-BB768C42D479}"/>
              </a:ext>
            </a:extLst>
          </p:cNvPr>
          <p:cNvSpPr/>
          <p:nvPr/>
        </p:nvSpPr>
        <p:spPr>
          <a:xfrm>
            <a:off x="6282980" y="10207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73E2E19-24C0-46B2-8CA1-5085D1332FF4}"/>
              </a:ext>
            </a:extLst>
          </p:cNvPr>
          <p:cNvSpPr/>
          <p:nvPr/>
        </p:nvSpPr>
        <p:spPr>
          <a:xfrm>
            <a:off x="8140775" y="6015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E279DA0-8EC3-4434-9B20-828F09BE8A2B}"/>
              </a:ext>
            </a:extLst>
          </p:cNvPr>
          <p:cNvSpPr/>
          <p:nvPr/>
        </p:nvSpPr>
        <p:spPr>
          <a:xfrm>
            <a:off x="8140775" y="1020773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F551B3A-4D0E-45E7-8E7F-E0D31420139F}"/>
              </a:ext>
            </a:extLst>
          </p:cNvPr>
          <p:cNvSpPr/>
          <p:nvPr/>
        </p:nvSpPr>
        <p:spPr>
          <a:xfrm>
            <a:off x="9998570" y="0"/>
            <a:ext cx="1618411" cy="2017486"/>
          </a:xfrm>
          <a:custGeom>
            <a:avLst/>
            <a:gdLst>
              <a:gd name="connsiteX0" fmla="*/ 645886 w 1618411"/>
              <a:gd name="connsiteY0" fmla="*/ 413658 h 2017486"/>
              <a:gd name="connsiteX1" fmla="*/ 638629 w 1618411"/>
              <a:gd name="connsiteY1" fmla="*/ 355600 h 2017486"/>
              <a:gd name="connsiteX2" fmla="*/ 616857 w 1618411"/>
              <a:gd name="connsiteY2" fmla="*/ 304800 h 2017486"/>
              <a:gd name="connsiteX3" fmla="*/ 645886 w 1618411"/>
              <a:gd name="connsiteY3" fmla="*/ 58058 h 2017486"/>
              <a:gd name="connsiteX4" fmla="*/ 667657 w 1618411"/>
              <a:gd name="connsiteY4" fmla="*/ 50800 h 2017486"/>
              <a:gd name="connsiteX5" fmla="*/ 703943 w 1618411"/>
              <a:gd name="connsiteY5" fmla="*/ 21772 h 2017486"/>
              <a:gd name="connsiteX6" fmla="*/ 783772 w 1618411"/>
              <a:gd name="connsiteY6" fmla="*/ 7258 h 2017486"/>
              <a:gd name="connsiteX7" fmla="*/ 834572 w 1618411"/>
              <a:gd name="connsiteY7" fmla="*/ 0 h 2017486"/>
              <a:gd name="connsiteX8" fmla="*/ 907143 w 1618411"/>
              <a:gd name="connsiteY8" fmla="*/ 7258 h 2017486"/>
              <a:gd name="connsiteX9" fmla="*/ 936172 w 1618411"/>
              <a:gd name="connsiteY9" fmla="*/ 29029 h 2017486"/>
              <a:gd name="connsiteX10" fmla="*/ 965200 w 1618411"/>
              <a:gd name="connsiteY10" fmla="*/ 36286 h 2017486"/>
              <a:gd name="connsiteX11" fmla="*/ 1001486 w 1618411"/>
              <a:gd name="connsiteY11" fmla="*/ 79829 h 2017486"/>
              <a:gd name="connsiteX12" fmla="*/ 1037772 w 1618411"/>
              <a:gd name="connsiteY12" fmla="*/ 130629 h 2017486"/>
              <a:gd name="connsiteX13" fmla="*/ 1059543 w 1618411"/>
              <a:gd name="connsiteY13" fmla="*/ 159658 h 2017486"/>
              <a:gd name="connsiteX14" fmla="*/ 1066800 w 1618411"/>
              <a:gd name="connsiteY14" fmla="*/ 203200 h 2017486"/>
              <a:gd name="connsiteX15" fmla="*/ 1081314 w 1618411"/>
              <a:gd name="connsiteY15" fmla="*/ 254000 h 2017486"/>
              <a:gd name="connsiteX16" fmla="*/ 1074057 w 1618411"/>
              <a:gd name="connsiteY16" fmla="*/ 304800 h 2017486"/>
              <a:gd name="connsiteX17" fmla="*/ 1066800 w 1618411"/>
              <a:gd name="connsiteY17" fmla="*/ 326572 h 2017486"/>
              <a:gd name="connsiteX18" fmla="*/ 1045029 w 1618411"/>
              <a:gd name="connsiteY18" fmla="*/ 341086 h 2017486"/>
              <a:gd name="connsiteX19" fmla="*/ 986972 w 1618411"/>
              <a:gd name="connsiteY19" fmla="*/ 384629 h 2017486"/>
              <a:gd name="connsiteX20" fmla="*/ 972457 w 1618411"/>
              <a:gd name="connsiteY20" fmla="*/ 406400 h 2017486"/>
              <a:gd name="connsiteX21" fmla="*/ 943429 w 1618411"/>
              <a:gd name="connsiteY21" fmla="*/ 420915 h 2017486"/>
              <a:gd name="connsiteX22" fmla="*/ 928914 w 1618411"/>
              <a:gd name="connsiteY22" fmla="*/ 435429 h 2017486"/>
              <a:gd name="connsiteX23" fmla="*/ 1001486 w 1618411"/>
              <a:gd name="connsiteY23" fmla="*/ 645886 h 2017486"/>
              <a:gd name="connsiteX24" fmla="*/ 1081314 w 1618411"/>
              <a:gd name="connsiteY24" fmla="*/ 653143 h 2017486"/>
              <a:gd name="connsiteX25" fmla="*/ 1117600 w 1618411"/>
              <a:gd name="connsiteY25" fmla="*/ 660400 h 2017486"/>
              <a:gd name="connsiteX26" fmla="*/ 1168400 w 1618411"/>
              <a:gd name="connsiteY26" fmla="*/ 667658 h 2017486"/>
              <a:gd name="connsiteX27" fmla="*/ 1233714 w 1618411"/>
              <a:gd name="connsiteY27" fmla="*/ 696686 h 2017486"/>
              <a:gd name="connsiteX28" fmla="*/ 1270000 w 1618411"/>
              <a:gd name="connsiteY28" fmla="*/ 703943 h 2017486"/>
              <a:gd name="connsiteX29" fmla="*/ 1313543 w 1618411"/>
              <a:gd name="connsiteY29" fmla="*/ 718458 h 2017486"/>
              <a:gd name="connsiteX30" fmla="*/ 1371600 w 1618411"/>
              <a:gd name="connsiteY30" fmla="*/ 769258 h 2017486"/>
              <a:gd name="connsiteX31" fmla="*/ 1429657 w 1618411"/>
              <a:gd name="connsiteY31" fmla="*/ 798286 h 2017486"/>
              <a:gd name="connsiteX32" fmla="*/ 1444172 w 1618411"/>
              <a:gd name="connsiteY32" fmla="*/ 812800 h 2017486"/>
              <a:gd name="connsiteX33" fmla="*/ 1465943 w 1618411"/>
              <a:gd name="connsiteY33" fmla="*/ 820058 h 2017486"/>
              <a:gd name="connsiteX34" fmla="*/ 1502229 w 1618411"/>
              <a:gd name="connsiteY34" fmla="*/ 863600 h 2017486"/>
              <a:gd name="connsiteX35" fmla="*/ 1524000 w 1618411"/>
              <a:gd name="connsiteY35" fmla="*/ 870858 h 2017486"/>
              <a:gd name="connsiteX36" fmla="*/ 1531257 w 1618411"/>
              <a:gd name="connsiteY36" fmla="*/ 892629 h 2017486"/>
              <a:gd name="connsiteX37" fmla="*/ 1553029 w 1618411"/>
              <a:gd name="connsiteY37" fmla="*/ 907143 h 2017486"/>
              <a:gd name="connsiteX38" fmla="*/ 1582057 w 1618411"/>
              <a:gd name="connsiteY38" fmla="*/ 928915 h 2017486"/>
              <a:gd name="connsiteX39" fmla="*/ 1589314 w 1618411"/>
              <a:gd name="connsiteY39" fmla="*/ 950686 h 2017486"/>
              <a:gd name="connsiteX40" fmla="*/ 1618343 w 1618411"/>
              <a:gd name="connsiteY40" fmla="*/ 986972 h 2017486"/>
              <a:gd name="connsiteX41" fmla="*/ 1596572 w 1618411"/>
              <a:gd name="connsiteY41" fmla="*/ 1001486 h 2017486"/>
              <a:gd name="connsiteX42" fmla="*/ 1465943 w 1618411"/>
              <a:gd name="connsiteY42" fmla="*/ 986972 h 2017486"/>
              <a:gd name="connsiteX43" fmla="*/ 1429657 w 1618411"/>
              <a:gd name="connsiteY43" fmla="*/ 965200 h 2017486"/>
              <a:gd name="connsiteX44" fmla="*/ 1349829 w 1618411"/>
              <a:gd name="connsiteY44" fmla="*/ 943429 h 2017486"/>
              <a:gd name="connsiteX45" fmla="*/ 1262743 w 1618411"/>
              <a:gd name="connsiteY45" fmla="*/ 921658 h 2017486"/>
              <a:gd name="connsiteX46" fmla="*/ 1240972 w 1618411"/>
              <a:gd name="connsiteY46" fmla="*/ 914400 h 2017486"/>
              <a:gd name="connsiteX47" fmla="*/ 1204686 w 1618411"/>
              <a:gd name="connsiteY47" fmla="*/ 907143 h 2017486"/>
              <a:gd name="connsiteX48" fmla="*/ 1182914 w 1618411"/>
              <a:gd name="connsiteY48" fmla="*/ 899886 h 2017486"/>
              <a:gd name="connsiteX49" fmla="*/ 1132114 w 1618411"/>
              <a:gd name="connsiteY49" fmla="*/ 892629 h 2017486"/>
              <a:gd name="connsiteX50" fmla="*/ 1052286 w 1618411"/>
              <a:gd name="connsiteY50" fmla="*/ 878115 h 2017486"/>
              <a:gd name="connsiteX51" fmla="*/ 1030514 w 1618411"/>
              <a:gd name="connsiteY51" fmla="*/ 892629 h 2017486"/>
              <a:gd name="connsiteX52" fmla="*/ 1023257 w 1618411"/>
              <a:gd name="connsiteY52" fmla="*/ 943429 h 2017486"/>
              <a:gd name="connsiteX53" fmla="*/ 1016000 w 1618411"/>
              <a:gd name="connsiteY53" fmla="*/ 972458 h 2017486"/>
              <a:gd name="connsiteX54" fmla="*/ 1008743 w 1618411"/>
              <a:gd name="connsiteY54" fmla="*/ 1008743 h 2017486"/>
              <a:gd name="connsiteX55" fmla="*/ 1001486 w 1618411"/>
              <a:gd name="connsiteY55" fmla="*/ 1248229 h 2017486"/>
              <a:gd name="connsiteX56" fmla="*/ 986972 w 1618411"/>
              <a:gd name="connsiteY56" fmla="*/ 1487715 h 2017486"/>
              <a:gd name="connsiteX57" fmla="*/ 994229 w 1618411"/>
              <a:gd name="connsiteY57" fmla="*/ 1531258 h 2017486"/>
              <a:gd name="connsiteX58" fmla="*/ 1016000 w 1618411"/>
              <a:gd name="connsiteY58" fmla="*/ 1538515 h 2017486"/>
              <a:gd name="connsiteX59" fmla="*/ 1066800 w 1618411"/>
              <a:gd name="connsiteY59" fmla="*/ 1567543 h 2017486"/>
              <a:gd name="connsiteX60" fmla="*/ 1095829 w 1618411"/>
              <a:gd name="connsiteY60" fmla="*/ 1582058 h 2017486"/>
              <a:gd name="connsiteX61" fmla="*/ 1139372 w 1618411"/>
              <a:gd name="connsiteY61" fmla="*/ 1611086 h 2017486"/>
              <a:gd name="connsiteX62" fmla="*/ 1233714 w 1618411"/>
              <a:gd name="connsiteY62" fmla="*/ 1654629 h 2017486"/>
              <a:gd name="connsiteX63" fmla="*/ 1277257 w 1618411"/>
              <a:gd name="connsiteY63" fmla="*/ 1683658 h 2017486"/>
              <a:gd name="connsiteX64" fmla="*/ 1349829 w 1618411"/>
              <a:gd name="connsiteY64" fmla="*/ 1712686 h 2017486"/>
              <a:gd name="connsiteX65" fmla="*/ 1386114 w 1618411"/>
              <a:gd name="connsiteY65" fmla="*/ 1727200 h 2017486"/>
              <a:gd name="connsiteX66" fmla="*/ 1429657 w 1618411"/>
              <a:gd name="connsiteY66" fmla="*/ 1770743 h 2017486"/>
              <a:gd name="connsiteX67" fmla="*/ 1480457 w 1618411"/>
              <a:gd name="connsiteY67" fmla="*/ 1814286 h 2017486"/>
              <a:gd name="connsiteX68" fmla="*/ 1531257 w 1618411"/>
              <a:gd name="connsiteY68" fmla="*/ 1901372 h 2017486"/>
              <a:gd name="connsiteX69" fmla="*/ 1553029 w 1618411"/>
              <a:gd name="connsiteY69" fmla="*/ 1944915 h 2017486"/>
              <a:gd name="connsiteX70" fmla="*/ 1560286 w 1618411"/>
              <a:gd name="connsiteY70" fmla="*/ 2010229 h 2017486"/>
              <a:gd name="connsiteX71" fmla="*/ 1538514 w 1618411"/>
              <a:gd name="connsiteY71" fmla="*/ 2017486 h 2017486"/>
              <a:gd name="connsiteX72" fmla="*/ 1407886 w 1618411"/>
              <a:gd name="connsiteY72" fmla="*/ 2010229 h 2017486"/>
              <a:gd name="connsiteX73" fmla="*/ 1371600 w 1618411"/>
              <a:gd name="connsiteY73" fmla="*/ 1988458 h 2017486"/>
              <a:gd name="connsiteX74" fmla="*/ 1335314 w 1618411"/>
              <a:gd name="connsiteY74" fmla="*/ 1973943 h 2017486"/>
              <a:gd name="connsiteX75" fmla="*/ 1248229 w 1618411"/>
              <a:gd name="connsiteY75" fmla="*/ 1959429 h 2017486"/>
              <a:gd name="connsiteX76" fmla="*/ 1219200 w 1618411"/>
              <a:gd name="connsiteY76" fmla="*/ 1944915 h 2017486"/>
              <a:gd name="connsiteX77" fmla="*/ 1161143 w 1618411"/>
              <a:gd name="connsiteY77" fmla="*/ 1915886 h 2017486"/>
              <a:gd name="connsiteX78" fmla="*/ 1117600 w 1618411"/>
              <a:gd name="connsiteY78" fmla="*/ 1908629 h 2017486"/>
              <a:gd name="connsiteX79" fmla="*/ 1088572 w 1618411"/>
              <a:gd name="connsiteY79" fmla="*/ 1894115 h 2017486"/>
              <a:gd name="connsiteX80" fmla="*/ 1052286 w 1618411"/>
              <a:gd name="connsiteY80" fmla="*/ 1872343 h 2017486"/>
              <a:gd name="connsiteX81" fmla="*/ 1030514 w 1618411"/>
              <a:gd name="connsiteY81" fmla="*/ 1857829 h 2017486"/>
              <a:gd name="connsiteX82" fmla="*/ 1008743 w 1618411"/>
              <a:gd name="connsiteY82" fmla="*/ 1850572 h 2017486"/>
              <a:gd name="connsiteX83" fmla="*/ 979714 w 1618411"/>
              <a:gd name="connsiteY83" fmla="*/ 1828800 h 2017486"/>
              <a:gd name="connsiteX84" fmla="*/ 928914 w 1618411"/>
              <a:gd name="connsiteY84" fmla="*/ 1807029 h 2017486"/>
              <a:gd name="connsiteX85" fmla="*/ 914400 w 1618411"/>
              <a:gd name="connsiteY85" fmla="*/ 1785258 h 2017486"/>
              <a:gd name="connsiteX86" fmla="*/ 907143 w 1618411"/>
              <a:gd name="connsiteY86" fmla="*/ 1763486 h 2017486"/>
              <a:gd name="connsiteX87" fmla="*/ 878114 w 1618411"/>
              <a:gd name="connsiteY87" fmla="*/ 1719943 h 2017486"/>
              <a:gd name="connsiteX88" fmla="*/ 863600 w 1618411"/>
              <a:gd name="connsiteY88" fmla="*/ 1698172 h 2017486"/>
              <a:gd name="connsiteX89" fmla="*/ 841829 w 1618411"/>
              <a:gd name="connsiteY89" fmla="*/ 1683658 h 2017486"/>
              <a:gd name="connsiteX90" fmla="*/ 834572 w 1618411"/>
              <a:gd name="connsiteY90" fmla="*/ 1661886 h 2017486"/>
              <a:gd name="connsiteX91" fmla="*/ 798286 w 1618411"/>
              <a:gd name="connsiteY91" fmla="*/ 1632858 h 2017486"/>
              <a:gd name="connsiteX92" fmla="*/ 631372 w 1618411"/>
              <a:gd name="connsiteY92" fmla="*/ 1734458 h 2017486"/>
              <a:gd name="connsiteX93" fmla="*/ 566057 w 1618411"/>
              <a:gd name="connsiteY93" fmla="*/ 1770743 h 2017486"/>
              <a:gd name="connsiteX94" fmla="*/ 551543 w 1618411"/>
              <a:gd name="connsiteY94" fmla="*/ 1785258 h 2017486"/>
              <a:gd name="connsiteX95" fmla="*/ 478972 w 1618411"/>
              <a:gd name="connsiteY95" fmla="*/ 1814286 h 2017486"/>
              <a:gd name="connsiteX96" fmla="*/ 449943 w 1618411"/>
              <a:gd name="connsiteY96" fmla="*/ 1828800 h 2017486"/>
              <a:gd name="connsiteX97" fmla="*/ 413657 w 1618411"/>
              <a:gd name="connsiteY97" fmla="*/ 1836058 h 2017486"/>
              <a:gd name="connsiteX98" fmla="*/ 355600 w 1618411"/>
              <a:gd name="connsiteY98" fmla="*/ 1850572 h 2017486"/>
              <a:gd name="connsiteX99" fmla="*/ 333829 w 1618411"/>
              <a:gd name="connsiteY99" fmla="*/ 1865086 h 2017486"/>
              <a:gd name="connsiteX100" fmla="*/ 297543 w 1618411"/>
              <a:gd name="connsiteY100" fmla="*/ 1872343 h 2017486"/>
              <a:gd name="connsiteX101" fmla="*/ 275772 w 1618411"/>
              <a:gd name="connsiteY101" fmla="*/ 1879600 h 2017486"/>
              <a:gd name="connsiteX102" fmla="*/ 246743 w 1618411"/>
              <a:gd name="connsiteY102" fmla="*/ 1886858 h 2017486"/>
              <a:gd name="connsiteX103" fmla="*/ 188686 w 1618411"/>
              <a:gd name="connsiteY103" fmla="*/ 1865086 h 2017486"/>
              <a:gd name="connsiteX104" fmla="*/ 181429 w 1618411"/>
              <a:gd name="connsiteY104" fmla="*/ 1821543 h 2017486"/>
              <a:gd name="connsiteX105" fmla="*/ 203200 w 1618411"/>
              <a:gd name="connsiteY105" fmla="*/ 1719943 h 2017486"/>
              <a:gd name="connsiteX106" fmla="*/ 224972 w 1618411"/>
              <a:gd name="connsiteY106" fmla="*/ 1705429 h 2017486"/>
              <a:gd name="connsiteX107" fmla="*/ 254000 w 1618411"/>
              <a:gd name="connsiteY107" fmla="*/ 1669143 h 2017486"/>
              <a:gd name="connsiteX108" fmla="*/ 275772 w 1618411"/>
              <a:gd name="connsiteY108" fmla="*/ 1661886 h 2017486"/>
              <a:gd name="connsiteX109" fmla="*/ 355600 w 1618411"/>
              <a:gd name="connsiteY109" fmla="*/ 1640115 h 2017486"/>
              <a:gd name="connsiteX110" fmla="*/ 428172 w 1618411"/>
              <a:gd name="connsiteY110" fmla="*/ 1611086 h 2017486"/>
              <a:gd name="connsiteX111" fmla="*/ 471714 w 1618411"/>
              <a:gd name="connsiteY111" fmla="*/ 1596572 h 2017486"/>
              <a:gd name="connsiteX112" fmla="*/ 515257 w 1618411"/>
              <a:gd name="connsiteY112" fmla="*/ 1567543 h 2017486"/>
              <a:gd name="connsiteX113" fmla="*/ 573314 w 1618411"/>
              <a:gd name="connsiteY113" fmla="*/ 1545772 h 2017486"/>
              <a:gd name="connsiteX114" fmla="*/ 595086 w 1618411"/>
              <a:gd name="connsiteY114" fmla="*/ 1524000 h 2017486"/>
              <a:gd name="connsiteX115" fmla="*/ 616857 w 1618411"/>
              <a:gd name="connsiteY115" fmla="*/ 1509486 h 2017486"/>
              <a:gd name="connsiteX116" fmla="*/ 653143 w 1618411"/>
              <a:gd name="connsiteY116" fmla="*/ 1465943 h 2017486"/>
              <a:gd name="connsiteX117" fmla="*/ 682172 w 1618411"/>
              <a:gd name="connsiteY117" fmla="*/ 1415143 h 2017486"/>
              <a:gd name="connsiteX118" fmla="*/ 689429 w 1618411"/>
              <a:gd name="connsiteY118" fmla="*/ 1371600 h 2017486"/>
              <a:gd name="connsiteX119" fmla="*/ 696686 w 1618411"/>
              <a:gd name="connsiteY119" fmla="*/ 1335315 h 2017486"/>
              <a:gd name="connsiteX120" fmla="*/ 689429 w 1618411"/>
              <a:gd name="connsiteY120" fmla="*/ 1110343 h 2017486"/>
              <a:gd name="connsiteX121" fmla="*/ 682172 w 1618411"/>
              <a:gd name="connsiteY121" fmla="*/ 1008743 h 2017486"/>
              <a:gd name="connsiteX122" fmla="*/ 674914 w 1618411"/>
              <a:gd name="connsiteY122" fmla="*/ 986972 h 2017486"/>
              <a:gd name="connsiteX123" fmla="*/ 667657 w 1618411"/>
              <a:gd name="connsiteY123" fmla="*/ 957943 h 2017486"/>
              <a:gd name="connsiteX124" fmla="*/ 653143 w 1618411"/>
              <a:gd name="connsiteY124" fmla="*/ 914400 h 2017486"/>
              <a:gd name="connsiteX125" fmla="*/ 609600 w 1618411"/>
              <a:gd name="connsiteY125" fmla="*/ 892629 h 2017486"/>
              <a:gd name="connsiteX126" fmla="*/ 529772 w 1618411"/>
              <a:gd name="connsiteY126" fmla="*/ 921658 h 2017486"/>
              <a:gd name="connsiteX127" fmla="*/ 493486 w 1618411"/>
              <a:gd name="connsiteY127" fmla="*/ 928915 h 2017486"/>
              <a:gd name="connsiteX128" fmla="*/ 442686 w 1618411"/>
              <a:gd name="connsiteY128" fmla="*/ 943429 h 2017486"/>
              <a:gd name="connsiteX129" fmla="*/ 406400 w 1618411"/>
              <a:gd name="connsiteY129" fmla="*/ 965200 h 2017486"/>
              <a:gd name="connsiteX130" fmla="*/ 391886 w 1618411"/>
              <a:gd name="connsiteY130" fmla="*/ 979715 h 2017486"/>
              <a:gd name="connsiteX131" fmla="*/ 333829 w 1618411"/>
              <a:gd name="connsiteY131" fmla="*/ 1016000 h 2017486"/>
              <a:gd name="connsiteX132" fmla="*/ 283029 w 1618411"/>
              <a:gd name="connsiteY132" fmla="*/ 1059543 h 2017486"/>
              <a:gd name="connsiteX133" fmla="*/ 239486 w 1618411"/>
              <a:gd name="connsiteY133" fmla="*/ 1088572 h 2017486"/>
              <a:gd name="connsiteX134" fmla="*/ 152400 w 1618411"/>
              <a:gd name="connsiteY134" fmla="*/ 1161143 h 2017486"/>
              <a:gd name="connsiteX135" fmla="*/ 101600 w 1618411"/>
              <a:gd name="connsiteY135" fmla="*/ 1190172 h 2017486"/>
              <a:gd name="connsiteX136" fmla="*/ 29029 w 1618411"/>
              <a:gd name="connsiteY136" fmla="*/ 1168400 h 2017486"/>
              <a:gd name="connsiteX137" fmla="*/ 7257 w 1618411"/>
              <a:gd name="connsiteY137" fmla="*/ 1103086 h 2017486"/>
              <a:gd name="connsiteX138" fmla="*/ 0 w 1618411"/>
              <a:gd name="connsiteY138" fmla="*/ 1081315 h 2017486"/>
              <a:gd name="connsiteX139" fmla="*/ 7257 w 1618411"/>
              <a:gd name="connsiteY139" fmla="*/ 1016000 h 2017486"/>
              <a:gd name="connsiteX140" fmla="*/ 43543 w 1618411"/>
              <a:gd name="connsiteY140" fmla="*/ 979715 h 2017486"/>
              <a:gd name="connsiteX141" fmla="*/ 79829 w 1618411"/>
              <a:gd name="connsiteY141" fmla="*/ 943429 h 2017486"/>
              <a:gd name="connsiteX142" fmla="*/ 108857 w 1618411"/>
              <a:gd name="connsiteY142" fmla="*/ 914400 h 2017486"/>
              <a:gd name="connsiteX143" fmla="*/ 159657 w 1618411"/>
              <a:gd name="connsiteY143" fmla="*/ 878115 h 2017486"/>
              <a:gd name="connsiteX144" fmla="*/ 181429 w 1618411"/>
              <a:gd name="connsiteY144" fmla="*/ 863600 h 2017486"/>
              <a:gd name="connsiteX145" fmla="*/ 239486 w 1618411"/>
              <a:gd name="connsiteY145" fmla="*/ 820058 h 2017486"/>
              <a:gd name="connsiteX146" fmla="*/ 261257 w 1618411"/>
              <a:gd name="connsiteY146" fmla="*/ 805543 h 2017486"/>
              <a:gd name="connsiteX147" fmla="*/ 275772 w 1618411"/>
              <a:gd name="connsiteY147" fmla="*/ 791029 h 2017486"/>
              <a:gd name="connsiteX148" fmla="*/ 319314 w 1618411"/>
              <a:gd name="connsiteY148" fmla="*/ 762000 h 2017486"/>
              <a:gd name="connsiteX149" fmla="*/ 362857 w 1618411"/>
              <a:gd name="connsiteY149" fmla="*/ 732972 h 2017486"/>
              <a:gd name="connsiteX150" fmla="*/ 384629 w 1618411"/>
              <a:gd name="connsiteY150" fmla="*/ 711200 h 2017486"/>
              <a:gd name="connsiteX151" fmla="*/ 529772 w 1618411"/>
              <a:gd name="connsiteY151" fmla="*/ 682172 h 2017486"/>
              <a:gd name="connsiteX152" fmla="*/ 558800 w 1618411"/>
              <a:gd name="connsiteY152" fmla="*/ 674915 h 2017486"/>
              <a:gd name="connsiteX153" fmla="*/ 580572 w 1618411"/>
              <a:gd name="connsiteY153" fmla="*/ 667658 h 2017486"/>
              <a:gd name="connsiteX154" fmla="*/ 616857 w 1618411"/>
              <a:gd name="connsiteY154" fmla="*/ 660400 h 2017486"/>
              <a:gd name="connsiteX155" fmla="*/ 645886 w 1618411"/>
              <a:gd name="connsiteY155" fmla="*/ 638629 h 2017486"/>
              <a:gd name="connsiteX156" fmla="*/ 667657 w 1618411"/>
              <a:gd name="connsiteY156" fmla="*/ 631372 h 2017486"/>
              <a:gd name="connsiteX157" fmla="*/ 682172 w 1618411"/>
              <a:gd name="connsiteY157" fmla="*/ 616858 h 2017486"/>
              <a:gd name="connsiteX158" fmla="*/ 740229 w 1618411"/>
              <a:gd name="connsiteY158" fmla="*/ 573315 h 2017486"/>
              <a:gd name="connsiteX159" fmla="*/ 747486 w 1618411"/>
              <a:gd name="connsiteY159" fmla="*/ 551543 h 2017486"/>
              <a:gd name="connsiteX160" fmla="*/ 740229 w 1618411"/>
              <a:gd name="connsiteY160" fmla="*/ 449943 h 2017486"/>
              <a:gd name="connsiteX161" fmla="*/ 703943 w 1618411"/>
              <a:gd name="connsiteY161" fmla="*/ 413658 h 2017486"/>
              <a:gd name="connsiteX162" fmla="*/ 689429 w 1618411"/>
              <a:gd name="connsiteY162" fmla="*/ 399143 h 2017486"/>
              <a:gd name="connsiteX163" fmla="*/ 645886 w 1618411"/>
              <a:gd name="connsiteY163" fmla="*/ 413658 h 201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1618411" h="2017486">
                <a:moveTo>
                  <a:pt x="645886" y="413658"/>
                </a:moveTo>
                <a:cubicBezTo>
                  <a:pt x="637419" y="406401"/>
                  <a:pt x="643654" y="374445"/>
                  <a:pt x="638629" y="355600"/>
                </a:cubicBezTo>
                <a:cubicBezTo>
                  <a:pt x="633882" y="337799"/>
                  <a:pt x="617825" y="323198"/>
                  <a:pt x="616857" y="304800"/>
                </a:cubicBezTo>
                <a:cubicBezTo>
                  <a:pt x="614423" y="258565"/>
                  <a:pt x="572430" y="107029"/>
                  <a:pt x="645886" y="58058"/>
                </a:cubicBezTo>
                <a:cubicBezTo>
                  <a:pt x="652251" y="53815"/>
                  <a:pt x="660400" y="53219"/>
                  <a:pt x="667657" y="50800"/>
                </a:cubicBezTo>
                <a:cubicBezTo>
                  <a:pt x="681157" y="37301"/>
                  <a:pt x="685635" y="30926"/>
                  <a:pt x="703943" y="21772"/>
                </a:cubicBezTo>
                <a:cubicBezTo>
                  <a:pt x="726496" y="10496"/>
                  <a:pt x="763304" y="9987"/>
                  <a:pt x="783772" y="7258"/>
                </a:cubicBezTo>
                <a:lnTo>
                  <a:pt x="834572" y="0"/>
                </a:lnTo>
                <a:cubicBezTo>
                  <a:pt x="858762" y="2419"/>
                  <a:pt x="883767" y="579"/>
                  <a:pt x="907143" y="7258"/>
                </a:cubicBezTo>
                <a:cubicBezTo>
                  <a:pt x="918773" y="10581"/>
                  <a:pt x="925354" y="23620"/>
                  <a:pt x="936172" y="29029"/>
                </a:cubicBezTo>
                <a:cubicBezTo>
                  <a:pt x="945093" y="33489"/>
                  <a:pt x="955524" y="33867"/>
                  <a:pt x="965200" y="36286"/>
                </a:cubicBezTo>
                <a:cubicBezTo>
                  <a:pt x="997279" y="84407"/>
                  <a:pt x="959576" y="30934"/>
                  <a:pt x="1001486" y="79829"/>
                </a:cubicBezTo>
                <a:cubicBezTo>
                  <a:pt x="1021798" y="103526"/>
                  <a:pt x="1021373" y="107671"/>
                  <a:pt x="1037772" y="130629"/>
                </a:cubicBezTo>
                <a:cubicBezTo>
                  <a:pt x="1044802" y="140471"/>
                  <a:pt x="1052286" y="149982"/>
                  <a:pt x="1059543" y="159658"/>
                </a:cubicBezTo>
                <a:cubicBezTo>
                  <a:pt x="1061962" y="174172"/>
                  <a:pt x="1063914" y="188772"/>
                  <a:pt x="1066800" y="203200"/>
                </a:cubicBezTo>
                <a:cubicBezTo>
                  <a:pt x="1071357" y="225983"/>
                  <a:pt x="1074397" y="233248"/>
                  <a:pt x="1081314" y="254000"/>
                </a:cubicBezTo>
                <a:cubicBezTo>
                  <a:pt x="1078895" y="270933"/>
                  <a:pt x="1077412" y="288027"/>
                  <a:pt x="1074057" y="304800"/>
                </a:cubicBezTo>
                <a:cubicBezTo>
                  <a:pt x="1072557" y="312301"/>
                  <a:pt x="1071579" y="320598"/>
                  <a:pt x="1066800" y="326572"/>
                </a:cubicBezTo>
                <a:cubicBezTo>
                  <a:pt x="1061352" y="333383"/>
                  <a:pt x="1051593" y="335343"/>
                  <a:pt x="1045029" y="341086"/>
                </a:cubicBezTo>
                <a:cubicBezTo>
                  <a:pt x="993712" y="385988"/>
                  <a:pt x="1029273" y="370529"/>
                  <a:pt x="986972" y="384629"/>
                </a:cubicBezTo>
                <a:cubicBezTo>
                  <a:pt x="982134" y="391886"/>
                  <a:pt x="979157" y="400816"/>
                  <a:pt x="972457" y="406400"/>
                </a:cubicBezTo>
                <a:cubicBezTo>
                  <a:pt x="964146" y="413326"/>
                  <a:pt x="952430" y="414914"/>
                  <a:pt x="943429" y="420915"/>
                </a:cubicBezTo>
                <a:cubicBezTo>
                  <a:pt x="937736" y="424710"/>
                  <a:pt x="933752" y="430591"/>
                  <a:pt x="928914" y="435429"/>
                </a:cubicBezTo>
                <a:cubicBezTo>
                  <a:pt x="936790" y="655943"/>
                  <a:pt x="868863" y="632624"/>
                  <a:pt x="1001486" y="645886"/>
                </a:cubicBezTo>
                <a:lnTo>
                  <a:pt x="1081314" y="653143"/>
                </a:lnTo>
                <a:cubicBezTo>
                  <a:pt x="1093409" y="655562"/>
                  <a:pt x="1105433" y="658372"/>
                  <a:pt x="1117600" y="660400"/>
                </a:cubicBezTo>
                <a:cubicBezTo>
                  <a:pt x="1134473" y="663212"/>
                  <a:pt x="1152051" y="662628"/>
                  <a:pt x="1168400" y="667658"/>
                </a:cubicBezTo>
                <a:cubicBezTo>
                  <a:pt x="1272825" y="699789"/>
                  <a:pt x="1171074" y="681026"/>
                  <a:pt x="1233714" y="696686"/>
                </a:cubicBezTo>
                <a:cubicBezTo>
                  <a:pt x="1245681" y="699678"/>
                  <a:pt x="1258100" y="700697"/>
                  <a:pt x="1270000" y="703943"/>
                </a:cubicBezTo>
                <a:cubicBezTo>
                  <a:pt x="1284760" y="707969"/>
                  <a:pt x="1313543" y="718458"/>
                  <a:pt x="1313543" y="718458"/>
                </a:cubicBezTo>
                <a:cubicBezTo>
                  <a:pt x="1397807" y="781654"/>
                  <a:pt x="1283914" y="694099"/>
                  <a:pt x="1371600" y="769258"/>
                </a:cubicBezTo>
                <a:cubicBezTo>
                  <a:pt x="1390621" y="785562"/>
                  <a:pt x="1405571" y="788652"/>
                  <a:pt x="1429657" y="798286"/>
                </a:cubicBezTo>
                <a:cubicBezTo>
                  <a:pt x="1434495" y="803124"/>
                  <a:pt x="1438305" y="809280"/>
                  <a:pt x="1444172" y="812800"/>
                </a:cubicBezTo>
                <a:cubicBezTo>
                  <a:pt x="1450731" y="816736"/>
                  <a:pt x="1460066" y="815161"/>
                  <a:pt x="1465943" y="820058"/>
                </a:cubicBezTo>
                <a:cubicBezTo>
                  <a:pt x="1477377" y="829587"/>
                  <a:pt x="1487331" y="854661"/>
                  <a:pt x="1502229" y="863600"/>
                </a:cubicBezTo>
                <a:cubicBezTo>
                  <a:pt x="1508788" y="867536"/>
                  <a:pt x="1516743" y="868439"/>
                  <a:pt x="1524000" y="870858"/>
                </a:cubicBezTo>
                <a:cubicBezTo>
                  <a:pt x="1526419" y="878115"/>
                  <a:pt x="1526478" y="886656"/>
                  <a:pt x="1531257" y="892629"/>
                </a:cubicBezTo>
                <a:cubicBezTo>
                  <a:pt x="1536706" y="899440"/>
                  <a:pt x="1545932" y="902073"/>
                  <a:pt x="1553029" y="907143"/>
                </a:cubicBezTo>
                <a:cubicBezTo>
                  <a:pt x="1562871" y="914173"/>
                  <a:pt x="1572381" y="921658"/>
                  <a:pt x="1582057" y="928915"/>
                </a:cubicBezTo>
                <a:cubicBezTo>
                  <a:pt x="1584476" y="936172"/>
                  <a:pt x="1585260" y="944199"/>
                  <a:pt x="1589314" y="950686"/>
                </a:cubicBezTo>
                <a:cubicBezTo>
                  <a:pt x="1597524" y="963821"/>
                  <a:pt x="1616152" y="971638"/>
                  <a:pt x="1618343" y="986972"/>
                </a:cubicBezTo>
                <a:cubicBezTo>
                  <a:pt x="1619577" y="995606"/>
                  <a:pt x="1603829" y="996648"/>
                  <a:pt x="1596572" y="1001486"/>
                </a:cubicBezTo>
                <a:cubicBezTo>
                  <a:pt x="1594990" y="1001373"/>
                  <a:pt x="1495607" y="1000156"/>
                  <a:pt x="1465943" y="986972"/>
                </a:cubicBezTo>
                <a:cubicBezTo>
                  <a:pt x="1453053" y="981243"/>
                  <a:pt x="1442273" y="971508"/>
                  <a:pt x="1429657" y="965200"/>
                </a:cubicBezTo>
                <a:cubicBezTo>
                  <a:pt x="1394695" y="947719"/>
                  <a:pt x="1389295" y="950007"/>
                  <a:pt x="1349829" y="943429"/>
                </a:cubicBezTo>
                <a:cubicBezTo>
                  <a:pt x="1283796" y="917017"/>
                  <a:pt x="1344644" y="938039"/>
                  <a:pt x="1262743" y="921658"/>
                </a:cubicBezTo>
                <a:cubicBezTo>
                  <a:pt x="1255242" y="920158"/>
                  <a:pt x="1248393" y="916255"/>
                  <a:pt x="1240972" y="914400"/>
                </a:cubicBezTo>
                <a:cubicBezTo>
                  <a:pt x="1229005" y="911408"/>
                  <a:pt x="1216653" y="910135"/>
                  <a:pt x="1204686" y="907143"/>
                </a:cubicBezTo>
                <a:cubicBezTo>
                  <a:pt x="1197265" y="905288"/>
                  <a:pt x="1190415" y="901386"/>
                  <a:pt x="1182914" y="899886"/>
                </a:cubicBezTo>
                <a:cubicBezTo>
                  <a:pt x="1166141" y="896531"/>
                  <a:pt x="1149047" y="895048"/>
                  <a:pt x="1132114" y="892629"/>
                </a:cubicBezTo>
                <a:cubicBezTo>
                  <a:pt x="1104945" y="883573"/>
                  <a:pt x="1084524" y="875184"/>
                  <a:pt x="1052286" y="878115"/>
                </a:cubicBezTo>
                <a:cubicBezTo>
                  <a:pt x="1043600" y="878905"/>
                  <a:pt x="1037771" y="887791"/>
                  <a:pt x="1030514" y="892629"/>
                </a:cubicBezTo>
                <a:cubicBezTo>
                  <a:pt x="1028095" y="909562"/>
                  <a:pt x="1026317" y="926600"/>
                  <a:pt x="1023257" y="943429"/>
                </a:cubicBezTo>
                <a:cubicBezTo>
                  <a:pt x="1021473" y="953242"/>
                  <a:pt x="1018164" y="962721"/>
                  <a:pt x="1016000" y="972458"/>
                </a:cubicBezTo>
                <a:cubicBezTo>
                  <a:pt x="1013324" y="984499"/>
                  <a:pt x="1011162" y="996648"/>
                  <a:pt x="1008743" y="1008743"/>
                </a:cubicBezTo>
                <a:cubicBezTo>
                  <a:pt x="1006324" y="1088572"/>
                  <a:pt x="1005112" y="1168446"/>
                  <a:pt x="1001486" y="1248229"/>
                </a:cubicBezTo>
                <a:cubicBezTo>
                  <a:pt x="997855" y="1328122"/>
                  <a:pt x="986972" y="1487715"/>
                  <a:pt x="986972" y="1487715"/>
                </a:cubicBezTo>
                <a:cubicBezTo>
                  <a:pt x="989391" y="1502229"/>
                  <a:pt x="986929" y="1518482"/>
                  <a:pt x="994229" y="1531258"/>
                </a:cubicBezTo>
                <a:cubicBezTo>
                  <a:pt x="998024" y="1537900"/>
                  <a:pt x="1008969" y="1535502"/>
                  <a:pt x="1016000" y="1538515"/>
                </a:cubicBezTo>
                <a:cubicBezTo>
                  <a:pt x="1059861" y="1557312"/>
                  <a:pt x="1030360" y="1546720"/>
                  <a:pt x="1066800" y="1567543"/>
                </a:cubicBezTo>
                <a:cubicBezTo>
                  <a:pt x="1076193" y="1572911"/>
                  <a:pt x="1086552" y="1576492"/>
                  <a:pt x="1095829" y="1582058"/>
                </a:cubicBezTo>
                <a:cubicBezTo>
                  <a:pt x="1110787" y="1591033"/>
                  <a:pt x="1122823" y="1605570"/>
                  <a:pt x="1139372" y="1611086"/>
                </a:cubicBezTo>
                <a:cubicBezTo>
                  <a:pt x="1175570" y="1623152"/>
                  <a:pt x="1194007" y="1628157"/>
                  <a:pt x="1233714" y="1654629"/>
                </a:cubicBezTo>
                <a:cubicBezTo>
                  <a:pt x="1248228" y="1664305"/>
                  <a:pt x="1261898" y="1675388"/>
                  <a:pt x="1277257" y="1683658"/>
                </a:cubicBezTo>
                <a:cubicBezTo>
                  <a:pt x="1320307" y="1706839"/>
                  <a:pt x="1316717" y="1700269"/>
                  <a:pt x="1349829" y="1712686"/>
                </a:cubicBezTo>
                <a:cubicBezTo>
                  <a:pt x="1362026" y="1717260"/>
                  <a:pt x="1374019" y="1722362"/>
                  <a:pt x="1386114" y="1727200"/>
                </a:cubicBezTo>
                <a:cubicBezTo>
                  <a:pt x="1400628" y="1741714"/>
                  <a:pt x="1412578" y="1759357"/>
                  <a:pt x="1429657" y="1770743"/>
                </a:cubicBezTo>
                <a:cubicBezTo>
                  <a:pt x="1449872" y="1784220"/>
                  <a:pt x="1465567" y="1792628"/>
                  <a:pt x="1480457" y="1814286"/>
                </a:cubicBezTo>
                <a:cubicBezTo>
                  <a:pt x="1499496" y="1841979"/>
                  <a:pt x="1520630" y="1869490"/>
                  <a:pt x="1531257" y="1901372"/>
                </a:cubicBezTo>
                <a:cubicBezTo>
                  <a:pt x="1541272" y="1931418"/>
                  <a:pt x="1534271" y="1916778"/>
                  <a:pt x="1553029" y="1944915"/>
                </a:cubicBezTo>
                <a:cubicBezTo>
                  <a:pt x="1557866" y="1959428"/>
                  <a:pt x="1578429" y="1992087"/>
                  <a:pt x="1560286" y="2010229"/>
                </a:cubicBezTo>
                <a:cubicBezTo>
                  <a:pt x="1554877" y="2015638"/>
                  <a:pt x="1545771" y="2015067"/>
                  <a:pt x="1538514" y="2017486"/>
                </a:cubicBezTo>
                <a:cubicBezTo>
                  <a:pt x="1494971" y="2015067"/>
                  <a:pt x="1450851" y="2017701"/>
                  <a:pt x="1407886" y="2010229"/>
                </a:cubicBezTo>
                <a:cubicBezTo>
                  <a:pt x="1393989" y="2007812"/>
                  <a:pt x="1384216" y="1994766"/>
                  <a:pt x="1371600" y="1988458"/>
                </a:cubicBezTo>
                <a:cubicBezTo>
                  <a:pt x="1359948" y="1982632"/>
                  <a:pt x="1347995" y="1976927"/>
                  <a:pt x="1335314" y="1973943"/>
                </a:cubicBezTo>
                <a:cubicBezTo>
                  <a:pt x="1306668" y="1967203"/>
                  <a:pt x="1248229" y="1959429"/>
                  <a:pt x="1248229" y="1959429"/>
                </a:cubicBezTo>
                <a:cubicBezTo>
                  <a:pt x="1238553" y="1954591"/>
                  <a:pt x="1228593" y="1950282"/>
                  <a:pt x="1219200" y="1944915"/>
                </a:cubicBezTo>
                <a:cubicBezTo>
                  <a:pt x="1188850" y="1927572"/>
                  <a:pt x="1202152" y="1927070"/>
                  <a:pt x="1161143" y="1915886"/>
                </a:cubicBezTo>
                <a:cubicBezTo>
                  <a:pt x="1146947" y="1912014"/>
                  <a:pt x="1132114" y="1911048"/>
                  <a:pt x="1117600" y="1908629"/>
                </a:cubicBezTo>
                <a:cubicBezTo>
                  <a:pt x="1107924" y="1903791"/>
                  <a:pt x="1098029" y="1899369"/>
                  <a:pt x="1088572" y="1894115"/>
                </a:cubicBezTo>
                <a:cubicBezTo>
                  <a:pt x="1076242" y="1887265"/>
                  <a:pt x="1064247" y="1879819"/>
                  <a:pt x="1052286" y="1872343"/>
                </a:cubicBezTo>
                <a:cubicBezTo>
                  <a:pt x="1044890" y="1867720"/>
                  <a:pt x="1038315" y="1861730"/>
                  <a:pt x="1030514" y="1857829"/>
                </a:cubicBezTo>
                <a:cubicBezTo>
                  <a:pt x="1023672" y="1854408"/>
                  <a:pt x="1016000" y="1852991"/>
                  <a:pt x="1008743" y="1850572"/>
                </a:cubicBezTo>
                <a:cubicBezTo>
                  <a:pt x="999067" y="1843315"/>
                  <a:pt x="990532" y="1834209"/>
                  <a:pt x="979714" y="1828800"/>
                </a:cubicBezTo>
                <a:cubicBezTo>
                  <a:pt x="885975" y="1781929"/>
                  <a:pt x="1008175" y="1859867"/>
                  <a:pt x="928914" y="1807029"/>
                </a:cubicBezTo>
                <a:cubicBezTo>
                  <a:pt x="924076" y="1799772"/>
                  <a:pt x="918300" y="1793059"/>
                  <a:pt x="914400" y="1785258"/>
                </a:cubicBezTo>
                <a:cubicBezTo>
                  <a:pt x="910979" y="1778416"/>
                  <a:pt x="910858" y="1770173"/>
                  <a:pt x="907143" y="1763486"/>
                </a:cubicBezTo>
                <a:cubicBezTo>
                  <a:pt x="898671" y="1748237"/>
                  <a:pt x="887790" y="1734457"/>
                  <a:pt x="878114" y="1719943"/>
                </a:cubicBezTo>
                <a:cubicBezTo>
                  <a:pt x="873276" y="1712686"/>
                  <a:pt x="870857" y="1703010"/>
                  <a:pt x="863600" y="1698172"/>
                </a:cubicBezTo>
                <a:lnTo>
                  <a:pt x="841829" y="1683658"/>
                </a:lnTo>
                <a:cubicBezTo>
                  <a:pt x="839410" y="1676401"/>
                  <a:pt x="838508" y="1668446"/>
                  <a:pt x="834572" y="1661886"/>
                </a:cubicBezTo>
                <a:cubicBezTo>
                  <a:pt x="827679" y="1650398"/>
                  <a:pt x="808172" y="1639449"/>
                  <a:pt x="798286" y="1632858"/>
                </a:cubicBezTo>
                <a:cubicBezTo>
                  <a:pt x="646729" y="1731369"/>
                  <a:pt x="707884" y="1708950"/>
                  <a:pt x="631372" y="1734458"/>
                </a:cubicBezTo>
                <a:cubicBezTo>
                  <a:pt x="530272" y="1815336"/>
                  <a:pt x="646833" y="1730354"/>
                  <a:pt x="566057" y="1770743"/>
                </a:cubicBezTo>
                <a:cubicBezTo>
                  <a:pt x="559937" y="1773803"/>
                  <a:pt x="557236" y="1781463"/>
                  <a:pt x="551543" y="1785258"/>
                </a:cubicBezTo>
                <a:cubicBezTo>
                  <a:pt x="526018" y="1802275"/>
                  <a:pt x="508471" y="1802487"/>
                  <a:pt x="478972" y="1814286"/>
                </a:cubicBezTo>
                <a:cubicBezTo>
                  <a:pt x="468927" y="1818304"/>
                  <a:pt x="460206" y="1825379"/>
                  <a:pt x="449943" y="1828800"/>
                </a:cubicBezTo>
                <a:cubicBezTo>
                  <a:pt x="438241" y="1832701"/>
                  <a:pt x="425676" y="1833284"/>
                  <a:pt x="413657" y="1836058"/>
                </a:cubicBezTo>
                <a:cubicBezTo>
                  <a:pt x="394220" y="1840544"/>
                  <a:pt x="355600" y="1850572"/>
                  <a:pt x="355600" y="1850572"/>
                </a:cubicBezTo>
                <a:cubicBezTo>
                  <a:pt x="348343" y="1855410"/>
                  <a:pt x="341996" y="1862024"/>
                  <a:pt x="333829" y="1865086"/>
                </a:cubicBezTo>
                <a:cubicBezTo>
                  <a:pt x="322279" y="1869417"/>
                  <a:pt x="309510" y="1869351"/>
                  <a:pt x="297543" y="1872343"/>
                </a:cubicBezTo>
                <a:cubicBezTo>
                  <a:pt x="290122" y="1874198"/>
                  <a:pt x="283127" y="1877498"/>
                  <a:pt x="275772" y="1879600"/>
                </a:cubicBezTo>
                <a:cubicBezTo>
                  <a:pt x="266182" y="1882340"/>
                  <a:pt x="256419" y="1884439"/>
                  <a:pt x="246743" y="1886858"/>
                </a:cubicBezTo>
                <a:cubicBezTo>
                  <a:pt x="227391" y="1879601"/>
                  <a:pt x="203301" y="1879701"/>
                  <a:pt x="188686" y="1865086"/>
                </a:cubicBezTo>
                <a:cubicBezTo>
                  <a:pt x="178281" y="1854681"/>
                  <a:pt x="181429" y="1836258"/>
                  <a:pt x="181429" y="1821543"/>
                </a:cubicBezTo>
                <a:cubicBezTo>
                  <a:pt x="181429" y="1763804"/>
                  <a:pt x="169928" y="1746561"/>
                  <a:pt x="203200" y="1719943"/>
                </a:cubicBezTo>
                <a:cubicBezTo>
                  <a:pt x="210011" y="1714494"/>
                  <a:pt x="217715" y="1710267"/>
                  <a:pt x="224972" y="1705429"/>
                </a:cubicBezTo>
                <a:cubicBezTo>
                  <a:pt x="231563" y="1695543"/>
                  <a:pt x="242512" y="1676036"/>
                  <a:pt x="254000" y="1669143"/>
                </a:cubicBezTo>
                <a:cubicBezTo>
                  <a:pt x="260560" y="1665207"/>
                  <a:pt x="268445" y="1664084"/>
                  <a:pt x="275772" y="1661886"/>
                </a:cubicBezTo>
                <a:cubicBezTo>
                  <a:pt x="318908" y="1648946"/>
                  <a:pt x="319259" y="1649200"/>
                  <a:pt x="355600" y="1640115"/>
                </a:cubicBezTo>
                <a:cubicBezTo>
                  <a:pt x="415199" y="1604355"/>
                  <a:pt x="366917" y="1627792"/>
                  <a:pt x="428172" y="1611086"/>
                </a:cubicBezTo>
                <a:cubicBezTo>
                  <a:pt x="442932" y="1607061"/>
                  <a:pt x="471714" y="1596572"/>
                  <a:pt x="471714" y="1596572"/>
                </a:cubicBezTo>
                <a:cubicBezTo>
                  <a:pt x="486228" y="1586896"/>
                  <a:pt x="499655" y="1575344"/>
                  <a:pt x="515257" y="1567543"/>
                </a:cubicBezTo>
                <a:cubicBezTo>
                  <a:pt x="565904" y="1542219"/>
                  <a:pt x="523300" y="1581496"/>
                  <a:pt x="573314" y="1545772"/>
                </a:cubicBezTo>
                <a:cubicBezTo>
                  <a:pt x="581666" y="1539806"/>
                  <a:pt x="587201" y="1530570"/>
                  <a:pt x="595086" y="1524000"/>
                </a:cubicBezTo>
                <a:cubicBezTo>
                  <a:pt x="601786" y="1518416"/>
                  <a:pt x="610046" y="1514934"/>
                  <a:pt x="616857" y="1509486"/>
                </a:cubicBezTo>
                <a:cubicBezTo>
                  <a:pt x="628482" y="1500186"/>
                  <a:pt x="647495" y="1476110"/>
                  <a:pt x="653143" y="1465943"/>
                </a:cubicBezTo>
                <a:cubicBezTo>
                  <a:pt x="685120" y="1408383"/>
                  <a:pt x="650608" y="1446707"/>
                  <a:pt x="682172" y="1415143"/>
                </a:cubicBezTo>
                <a:cubicBezTo>
                  <a:pt x="684591" y="1400629"/>
                  <a:pt x="686797" y="1386077"/>
                  <a:pt x="689429" y="1371600"/>
                </a:cubicBezTo>
                <a:cubicBezTo>
                  <a:pt x="691635" y="1359464"/>
                  <a:pt x="696686" y="1347650"/>
                  <a:pt x="696686" y="1335315"/>
                </a:cubicBezTo>
                <a:cubicBezTo>
                  <a:pt x="696686" y="1260285"/>
                  <a:pt x="692760" y="1185299"/>
                  <a:pt x="689429" y="1110343"/>
                </a:cubicBezTo>
                <a:cubicBezTo>
                  <a:pt x="687922" y="1076424"/>
                  <a:pt x="686139" y="1042463"/>
                  <a:pt x="682172" y="1008743"/>
                </a:cubicBezTo>
                <a:cubicBezTo>
                  <a:pt x="681278" y="1001146"/>
                  <a:pt x="677016" y="994327"/>
                  <a:pt x="674914" y="986972"/>
                </a:cubicBezTo>
                <a:cubicBezTo>
                  <a:pt x="672174" y="977382"/>
                  <a:pt x="670523" y="967496"/>
                  <a:pt x="667657" y="957943"/>
                </a:cubicBezTo>
                <a:cubicBezTo>
                  <a:pt x="663261" y="943289"/>
                  <a:pt x="665873" y="922887"/>
                  <a:pt x="653143" y="914400"/>
                </a:cubicBezTo>
                <a:cubicBezTo>
                  <a:pt x="625007" y="895643"/>
                  <a:pt x="639646" y="902644"/>
                  <a:pt x="609600" y="892629"/>
                </a:cubicBezTo>
                <a:cubicBezTo>
                  <a:pt x="485625" y="910339"/>
                  <a:pt x="615760" y="883440"/>
                  <a:pt x="529772" y="921658"/>
                </a:cubicBezTo>
                <a:cubicBezTo>
                  <a:pt x="518500" y="926668"/>
                  <a:pt x="505453" y="925923"/>
                  <a:pt x="493486" y="928915"/>
                </a:cubicBezTo>
                <a:cubicBezTo>
                  <a:pt x="476401" y="933186"/>
                  <a:pt x="459619" y="938591"/>
                  <a:pt x="442686" y="943429"/>
                </a:cubicBezTo>
                <a:cubicBezTo>
                  <a:pt x="430591" y="950686"/>
                  <a:pt x="417878" y="957001"/>
                  <a:pt x="406400" y="965200"/>
                </a:cubicBezTo>
                <a:cubicBezTo>
                  <a:pt x="400832" y="969177"/>
                  <a:pt x="397491" y="975791"/>
                  <a:pt x="391886" y="979715"/>
                </a:cubicBezTo>
                <a:cubicBezTo>
                  <a:pt x="373190" y="992802"/>
                  <a:pt x="352232" y="1002504"/>
                  <a:pt x="333829" y="1016000"/>
                </a:cubicBezTo>
                <a:cubicBezTo>
                  <a:pt x="315844" y="1029189"/>
                  <a:pt x="300706" y="1045945"/>
                  <a:pt x="283029" y="1059543"/>
                </a:cubicBezTo>
                <a:cubicBezTo>
                  <a:pt x="269202" y="1070179"/>
                  <a:pt x="253256" y="1077862"/>
                  <a:pt x="239486" y="1088572"/>
                </a:cubicBezTo>
                <a:cubicBezTo>
                  <a:pt x="209659" y="1111771"/>
                  <a:pt x="186197" y="1144243"/>
                  <a:pt x="152400" y="1161143"/>
                </a:cubicBezTo>
                <a:cubicBezTo>
                  <a:pt x="115571" y="1179559"/>
                  <a:pt x="132373" y="1169657"/>
                  <a:pt x="101600" y="1190172"/>
                </a:cubicBezTo>
                <a:cubicBezTo>
                  <a:pt x="77410" y="1182915"/>
                  <a:pt x="47587" y="1185530"/>
                  <a:pt x="29029" y="1168400"/>
                </a:cubicBezTo>
                <a:cubicBezTo>
                  <a:pt x="12166" y="1152834"/>
                  <a:pt x="14514" y="1124857"/>
                  <a:pt x="7257" y="1103086"/>
                </a:cubicBezTo>
                <a:lnTo>
                  <a:pt x="0" y="1081315"/>
                </a:lnTo>
                <a:cubicBezTo>
                  <a:pt x="2419" y="1059543"/>
                  <a:pt x="1944" y="1037252"/>
                  <a:pt x="7257" y="1016000"/>
                </a:cubicBezTo>
                <a:cubicBezTo>
                  <a:pt x="13062" y="992779"/>
                  <a:pt x="28062" y="993261"/>
                  <a:pt x="43543" y="979715"/>
                </a:cubicBezTo>
                <a:cubicBezTo>
                  <a:pt x="56416" y="968451"/>
                  <a:pt x="67734" y="955524"/>
                  <a:pt x="79829" y="943429"/>
                </a:cubicBezTo>
                <a:cubicBezTo>
                  <a:pt x="89505" y="933753"/>
                  <a:pt x="97471" y="921990"/>
                  <a:pt x="108857" y="914400"/>
                </a:cubicBezTo>
                <a:cubicBezTo>
                  <a:pt x="160149" y="880207"/>
                  <a:pt x="96672" y="923105"/>
                  <a:pt x="159657" y="878115"/>
                </a:cubicBezTo>
                <a:cubicBezTo>
                  <a:pt x="166755" y="873045"/>
                  <a:pt x="174375" y="868730"/>
                  <a:pt x="181429" y="863600"/>
                </a:cubicBezTo>
                <a:cubicBezTo>
                  <a:pt x="200993" y="849372"/>
                  <a:pt x="219359" y="833477"/>
                  <a:pt x="239486" y="820058"/>
                </a:cubicBezTo>
                <a:cubicBezTo>
                  <a:pt x="246743" y="815220"/>
                  <a:pt x="254446" y="810992"/>
                  <a:pt x="261257" y="805543"/>
                </a:cubicBezTo>
                <a:cubicBezTo>
                  <a:pt x="266600" y="801269"/>
                  <a:pt x="270298" y="795134"/>
                  <a:pt x="275772" y="791029"/>
                </a:cubicBezTo>
                <a:cubicBezTo>
                  <a:pt x="289727" y="780563"/>
                  <a:pt x="304800" y="771676"/>
                  <a:pt x="319314" y="762000"/>
                </a:cubicBezTo>
                <a:lnTo>
                  <a:pt x="362857" y="732972"/>
                </a:lnTo>
                <a:cubicBezTo>
                  <a:pt x="370114" y="725715"/>
                  <a:pt x="375449" y="715790"/>
                  <a:pt x="384629" y="711200"/>
                </a:cubicBezTo>
                <a:cubicBezTo>
                  <a:pt x="438354" y="684338"/>
                  <a:pt x="470094" y="687597"/>
                  <a:pt x="529772" y="682172"/>
                </a:cubicBezTo>
                <a:cubicBezTo>
                  <a:pt x="539448" y="679753"/>
                  <a:pt x="549210" y="677655"/>
                  <a:pt x="558800" y="674915"/>
                </a:cubicBezTo>
                <a:cubicBezTo>
                  <a:pt x="566156" y="672813"/>
                  <a:pt x="573151" y="669513"/>
                  <a:pt x="580572" y="667658"/>
                </a:cubicBezTo>
                <a:cubicBezTo>
                  <a:pt x="592538" y="664666"/>
                  <a:pt x="604762" y="662819"/>
                  <a:pt x="616857" y="660400"/>
                </a:cubicBezTo>
                <a:cubicBezTo>
                  <a:pt x="626533" y="653143"/>
                  <a:pt x="635384" y="644630"/>
                  <a:pt x="645886" y="638629"/>
                </a:cubicBezTo>
                <a:cubicBezTo>
                  <a:pt x="652528" y="634834"/>
                  <a:pt x="661098" y="635308"/>
                  <a:pt x="667657" y="631372"/>
                </a:cubicBezTo>
                <a:cubicBezTo>
                  <a:pt x="673524" y="627852"/>
                  <a:pt x="676698" y="620963"/>
                  <a:pt x="682172" y="616858"/>
                </a:cubicBezTo>
                <a:cubicBezTo>
                  <a:pt x="747820" y="567622"/>
                  <a:pt x="706941" y="606601"/>
                  <a:pt x="740229" y="573315"/>
                </a:cubicBezTo>
                <a:cubicBezTo>
                  <a:pt x="742648" y="566058"/>
                  <a:pt x="747486" y="559193"/>
                  <a:pt x="747486" y="551543"/>
                </a:cubicBezTo>
                <a:cubicBezTo>
                  <a:pt x="747486" y="517590"/>
                  <a:pt x="750453" y="482320"/>
                  <a:pt x="740229" y="449943"/>
                </a:cubicBezTo>
                <a:cubicBezTo>
                  <a:pt x="735078" y="433632"/>
                  <a:pt x="716038" y="425753"/>
                  <a:pt x="703943" y="413658"/>
                </a:cubicBezTo>
                <a:cubicBezTo>
                  <a:pt x="699105" y="408820"/>
                  <a:pt x="695920" y="401307"/>
                  <a:pt x="689429" y="399143"/>
                </a:cubicBezTo>
                <a:cubicBezTo>
                  <a:pt x="640755" y="382919"/>
                  <a:pt x="654353" y="420915"/>
                  <a:pt x="645886" y="413658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DF76B25-A9DB-4E29-B778-FD60A788B261}"/>
              </a:ext>
            </a:extLst>
          </p:cNvPr>
          <p:cNvSpPr/>
          <p:nvPr/>
        </p:nvSpPr>
        <p:spPr>
          <a:xfrm>
            <a:off x="9998570" y="1014758"/>
            <a:ext cx="1567634" cy="1002728"/>
          </a:xfrm>
          <a:custGeom>
            <a:avLst/>
            <a:gdLst>
              <a:gd name="connsiteX0" fmla="*/ 954375 w 1567634"/>
              <a:gd name="connsiteY0" fmla="*/ 809479 h 1002728"/>
              <a:gd name="connsiteX1" fmla="*/ 957108 w 1567634"/>
              <a:gd name="connsiteY1" fmla="*/ 811373 h 1002728"/>
              <a:gd name="connsiteX2" fmla="*/ 955103 w 1567634"/>
              <a:gd name="connsiteY2" fmla="*/ 810021 h 1002728"/>
              <a:gd name="connsiteX3" fmla="*/ 592046 w 1567634"/>
              <a:gd name="connsiteY3" fmla="*/ 751972 h 1002728"/>
              <a:gd name="connsiteX4" fmla="*/ 591093 w 1567634"/>
              <a:gd name="connsiteY4" fmla="*/ 753026 h 1002728"/>
              <a:gd name="connsiteX5" fmla="*/ 589874 w 1567634"/>
              <a:gd name="connsiteY5" fmla="*/ 753810 h 1002728"/>
              <a:gd name="connsiteX6" fmla="*/ 682602 w 1567634"/>
              <a:gd name="connsiteY6" fmla="*/ 0 h 1002728"/>
              <a:gd name="connsiteX7" fmla="*/ 1008561 w 1567634"/>
              <a:gd name="connsiteY7" fmla="*/ 0 h 1002728"/>
              <a:gd name="connsiteX8" fmla="*/ 1001486 w 1567634"/>
              <a:gd name="connsiteY8" fmla="*/ 233471 h 1002728"/>
              <a:gd name="connsiteX9" fmla="*/ 986972 w 1567634"/>
              <a:gd name="connsiteY9" fmla="*/ 472957 h 1002728"/>
              <a:gd name="connsiteX10" fmla="*/ 994229 w 1567634"/>
              <a:gd name="connsiteY10" fmla="*/ 516500 h 1002728"/>
              <a:gd name="connsiteX11" fmla="*/ 1016000 w 1567634"/>
              <a:gd name="connsiteY11" fmla="*/ 523757 h 1002728"/>
              <a:gd name="connsiteX12" fmla="*/ 1066800 w 1567634"/>
              <a:gd name="connsiteY12" fmla="*/ 552785 h 1002728"/>
              <a:gd name="connsiteX13" fmla="*/ 1095829 w 1567634"/>
              <a:gd name="connsiteY13" fmla="*/ 567300 h 1002728"/>
              <a:gd name="connsiteX14" fmla="*/ 1139372 w 1567634"/>
              <a:gd name="connsiteY14" fmla="*/ 596328 h 1002728"/>
              <a:gd name="connsiteX15" fmla="*/ 1233714 w 1567634"/>
              <a:gd name="connsiteY15" fmla="*/ 639871 h 1002728"/>
              <a:gd name="connsiteX16" fmla="*/ 1277257 w 1567634"/>
              <a:gd name="connsiteY16" fmla="*/ 668900 h 1002728"/>
              <a:gd name="connsiteX17" fmla="*/ 1349829 w 1567634"/>
              <a:gd name="connsiteY17" fmla="*/ 697928 h 1002728"/>
              <a:gd name="connsiteX18" fmla="*/ 1386114 w 1567634"/>
              <a:gd name="connsiteY18" fmla="*/ 712442 h 1002728"/>
              <a:gd name="connsiteX19" fmla="*/ 1429657 w 1567634"/>
              <a:gd name="connsiteY19" fmla="*/ 755985 h 1002728"/>
              <a:gd name="connsiteX20" fmla="*/ 1480457 w 1567634"/>
              <a:gd name="connsiteY20" fmla="*/ 799528 h 1002728"/>
              <a:gd name="connsiteX21" fmla="*/ 1531257 w 1567634"/>
              <a:gd name="connsiteY21" fmla="*/ 886614 h 1002728"/>
              <a:gd name="connsiteX22" fmla="*/ 1553029 w 1567634"/>
              <a:gd name="connsiteY22" fmla="*/ 930157 h 1002728"/>
              <a:gd name="connsiteX23" fmla="*/ 1560286 w 1567634"/>
              <a:gd name="connsiteY23" fmla="*/ 995471 h 1002728"/>
              <a:gd name="connsiteX24" fmla="*/ 1538514 w 1567634"/>
              <a:gd name="connsiteY24" fmla="*/ 1002728 h 1002728"/>
              <a:gd name="connsiteX25" fmla="*/ 1407886 w 1567634"/>
              <a:gd name="connsiteY25" fmla="*/ 995471 h 1002728"/>
              <a:gd name="connsiteX26" fmla="*/ 1371600 w 1567634"/>
              <a:gd name="connsiteY26" fmla="*/ 973700 h 1002728"/>
              <a:gd name="connsiteX27" fmla="*/ 1335314 w 1567634"/>
              <a:gd name="connsiteY27" fmla="*/ 959185 h 1002728"/>
              <a:gd name="connsiteX28" fmla="*/ 1248229 w 1567634"/>
              <a:gd name="connsiteY28" fmla="*/ 944671 h 1002728"/>
              <a:gd name="connsiteX29" fmla="*/ 1219200 w 1567634"/>
              <a:gd name="connsiteY29" fmla="*/ 930157 h 1002728"/>
              <a:gd name="connsiteX30" fmla="*/ 1161143 w 1567634"/>
              <a:gd name="connsiteY30" fmla="*/ 901128 h 1002728"/>
              <a:gd name="connsiteX31" fmla="*/ 1117600 w 1567634"/>
              <a:gd name="connsiteY31" fmla="*/ 893871 h 1002728"/>
              <a:gd name="connsiteX32" fmla="*/ 1088572 w 1567634"/>
              <a:gd name="connsiteY32" fmla="*/ 879357 h 1002728"/>
              <a:gd name="connsiteX33" fmla="*/ 1052286 w 1567634"/>
              <a:gd name="connsiteY33" fmla="*/ 857585 h 1002728"/>
              <a:gd name="connsiteX34" fmla="*/ 1030514 w 1567634"/>
              <a:gd name="connsiteY34" fmla="*/ 843071 h 1002728"/>
              <a:gd name="connsiteX35" fmla="*/ 1008743 w 1567634"/>
              <a:gd name="connsiteY35" fmla="*/ 835814 h 1002728"/>
              <a:gd name="connsiteX36" fmla="*/ 979714 w 1567634"/>
              <a:gd name="connsiteY36" fmla="*/ 814042 h 1002728"/>
              <a:gd name="connsiteX37" fmla="*/ 948885 w 1567634"/>
              <a:gd name="connsiteY37" fmla="*/ 805394 h 1002728"/>
              <a:gd name="connsiteX38" fmla="*/ 954375 w 1567634"/>
              <a:gd name="connsiteY38" fmla="*/ 809479 h 1002728"/>
              <a:gd name="connsiteX39" fmla="*/ 950009 w 1567634"/>
              <a:gd name="connsiteY39" fmla="*/ 806454 h 1002728"/>
              <a:gd name="connsiteX40" fmla="*/ 928914 w 1567634"/>
              <a:gd name="connsiteY40" fmla="*/ 792271 h 1002728"/>
              <a:gd name="connsiteX41" fmla="*/ 914400 w 1567634"/>
              <a:gd name="connsiteY41" fmla="*/ 770500 h 1002728"/>
              <a:gd name="connsiteX42" fmla="*/ 907143 w 1567634"/>
              <a:gd name="connsiteY42" fmla="*/ 748728 h 1002728"/>
              <a:gd name="connsiteX43" fmla="*/ 878114 w 1567634"/>
              <a:gd name="connsiteY43" fmla="*/ 705185 h 1002728"/>
              <a:gd name="connsiteX44" fmla="*/ 863600 w 1567634"/>
              <a:gd name="connsiteY44" fmla="*/ 683414 h 1002728"/>
              <a:gd name="connsiteX45" fmla="*/ 841829 w 1567634"/>
              <a:gd name="connsiteY45" fmla="*/ 668900 h 1002728"/>
              <a:gd name="connsiteX46" fmla="*/ 834572 w 1567634"/>
              <a:gd name="connsiteY46" fmla="*/ 647128 h 1002728"/>
              <a:gd name="connsiteX47" fmla="*/ 798286 w 1567634"/>
              <a:gd name="connsiteY47" fmla="*/ 618100 h 1002728"/>
              <a:gd name="connsiteX48" fmla="*/ 631372 w 1567634"/>
              <a:gd name="connsiteY48" fmla="*/ 719700 h 1002728"/>
              <a:gd name="connsiteX49" fmla="*/ 602852 w 1567634"/>
              <a:gd name="connsiteY49" fmla="*/ 742824 h 1002728"/>
              <a:gd name="connsiteX50" fmla="*/ 592046 w 1567634"/>
              <a:gd name="connsiteY50" fmla="*/ 751972 h 1002728"/>
              <a:gd name="connsiteX51" fmla="*/ 595563 w 1567634"/>
              <a:gd name="connsiteY51" fmla="*/ 748081 h 1002728"/>
              <a:gd name="connsiteX52" fmla="*/ 566057 w 1567634"/>
              <a:gd name="connsiteY52" fmla="*/ 755985 h 1002728"/>
              <a:gd name="connsiteX53" fmla="*/ 551543 w 1567634"/>
              <a:gd name="connsiteY53" fmla="*/ 770500 h 1002728"/>
              <a:gd name="connsiteX54" fmla="*/ 478972 w 1567634"/>
              <a:gd name="connsiteY54" fmla="*/ 799528 h 1002728"/>
              <a:gd name="connsiteX55" fmla="*/ 449943 w 1567634"/>
              <a:gd name="connsiteY55" fmla="*/ 814042 h 1002728"/>
              <a:gd name="connsiteX56" fmla="*/ 413657 w 1567634"/>
              <a:gd name="connsiteY56" fmla="*/ 821300 h 1002728"/>
              <a:gd name="connsiteX57" fmla="*/ 355600 w 1567634"/>
              <a:gd name="connsiteY57" fmla="*/ 835814 h 1002728"/>
              <a:gd name="connsiteX58" fmla="*/ 333829 w 1567634"/>
              <a:gd name="connsiteY58" fmla="*/ 850328 h 1002728"/>
              <a:gd name="connsiteX59" fmla="*/ 297543 w 1567634"/>
              <a:gd name="connsiteY59" fmla="*/ 857585 h 1002728"/>
              <a:gd name="connsiteX60" fmla="*/ 275772 w 1567634"/>
              <a:gd name="connsiteY60" fmla="*/ 864842 h 1002728"/>
              <a:gd name="connsiteX61" fmla="*/ 246743 w 1567634"/>
              <a:gd name="connsiteY61" fmla="*/ 872100 h 1002728"/>
              <a:gd name="connsiteX62" fmla="*/ 188686 w 1567634"/>
              <a:gd name="connsiteY62" fmla="*/ 850328 h 1002728"/>
              <a:gd name="connsiteX63" fmla="*/ 181429 w 1567634"/>
              <a:gd name="connsiteY63" fmla="*/ 806785 h 1002728"/>
              <a:gd name="connsiteX64" fmla="*/ 203200 w 1567634"/>
              <a:gd name="connsiteY64" fmla="*/ 705185 h 1002728"/>
              <a:gd name="connsiteX65" fmla="*/ 224972 w 1567634"/>
              <a:gd name="connsiteY65" fmla="*/ 690671 h 1002728"/>
              <a:gd name="connsiteX66" fmla="*/ 254000 w 1567634"/>
              <a:gd name="connsiteY66" fmla="*/ 654385 h 1002728"/>
              <a:gd name="connsiteX67" fmla="*/ 275772 w 1567634"/>
              <a:gd name="connsiteY67" fmla="*/ 647128 h 1002728"/>
              <a:gd name="connsiteX68" fmla="*/ 355600 w 1567634"/>
              <a:gd name="connsiteY68" fmla="*/ 625357 h 1002728"/>
              <a:gd name="connsiteX69" fmla="*/ 428172 w 1567634"/>
              <a:gd name="connsiteY69" fmla="*/ 596328 h 1002728"/>
              <a:gd name="connsiteX70" fmla="*/ 471714 w 1567634"/>
              <a:gd name="connsiteY70" fmla="*/ 581814 h 1002728"/>
              <a:gd name="connsiteX71" fmla="*/ 515257 w 1567634"/>
              <a:gd name="connsiteY71" fmla="*/ 552785 h 1002728"/>
              <a:gd name="connsiteX72" fmla="*/ 573314 w 1567634"/>
              <a:gd name="connsiteY72" fmla="*/ 531014 h 1002728"/>
              <a:gd name="connsiteX73" fmla="*/ 595086 w 1567634"/>
              <a:gd name="connsiteY73" fmla="*/ 509242 h 1002728"/>
              <a:gd name="connsiteX74" fmla="*/ 616857 w 1567634"/>
              <a:gd name="connsiteY74" fmla="*/ 494728 h 1002728"/>
              <a:gd name="connsiteX75" fmla="*/ 653143 w 1567634"/>
              <a:gd name="connsiteY75" fmla="*/ 451185 h 1002728"/>
              <a:gd name="connsiteX76" fmla="*/ 682172 w 1567634"/>
              <a:gd name="connsiteY76" fmla="*/ 400385 h 1002728"/>
              <a:gd name="connsiteX77" fmla="*/ 689429 w 1567634"/>
              <a:gd name="connsiteY77" fmla="*/ 356842 h 1002728"/>
              <a:gd name="connsiteX78" fmla="*/ 696686 w 1567634"/>
              <a:gd name="connsiteY78" fmla="*/ 320557 h 1002728"/>
              <a:gd name="connsiteX79" fmla="*/ 689429 w 1567634"/>
              <a:gd name="connsiteY79" fmla="*/ 95585 h 1002728"/>
              <a:gd name="connsiteX80" fmla="*/ 8085 w 1567634"/>
              <a:gd name="connsiteY80" fmla="*/ 0 h 1002728"/>
              <a:gd name="connsiteX81" fmla="*/ 335816 w 1567634"/>
              <a:gd name="connsiteY81" fmla="*/ 0 h 1002728"/>
              <a:gd name="connsiteX82" fmla="*/ 333829 w 1567634"/>
              <a:gd name="connsiteY82" fmla="*/ 1242 h 1002728"/>
              <a:gd name="connsiteX83" fmla="*/ 283029 w 1567634"/>
              <a:gd name="connsiteY83" fmla="*/ 44785 h 1002728"/>
              <a:gd name="connsiteX84" fmla="*/ 239486 w 1567634"/>
              <a:gd name="connsiteY84" fmla="*/ 73814 h 1002728"/>
              <a:gd name="connsiteX85" fmla="*/ 152400 w 1567634"/>
              <a:gd name="connsiteY85" fmla="*/ 146385 h 1002728"/>
              <a:gd name="connsiteX86" fmla="*/ 101600 w 1567634"/>
              <a:gd name="connsiteY86" fmla="*/ 175414 h 1002728"/>
              <a:gd name="connsiteX87" fmla="*/ 29029 w 1567634"/>
              <a:gd name="connsiteY87" fmla="*/ 153642 h 1002728"/>
              <a:gd name="connsiteX88" fmla="*/ 7257 w 1567634"/>
              <a:gd name="connsiteY88" fmla="*/ 88328 h 1002728"/>
              <a:gd name="connsiteX89" fmla="*/ 0 w 1567634"/>
              <a:gd name="connsiteY89" fmla="*/ 66557 h 1002728"/>
              <a:gd name="connsiteX90" fmla="*/ 7257 w 1567634"/>
              <a:gd name="connsiteY90" fmla="*/ 1242 h 100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567634" h="1002728">
                <a:moveTo>
                  <a:pt x="954375" y="809479"/>
                </a:moveTo>
                <a:lnTo>
                  <a:pt x="957108" y="811373"/>
                </a:lnTo>
                <a:cubicBezTo>
                  <a:pt x="957685" y="811801"/>
                  <a:pt x="956745" y="811184"/>
                  <a:pt x="955103" y="810021"/>
                </a:cubicBezTo>
                <a:close/>
                <a:moveTo>
                  <a:pt x="592046" y="751972"/>
                </a:moveTo>
                <a:lnTo>
                  <a:pt x="591093" y="753026"/>
                </a:lnTo>
                <a:cubicBezTo>
                  <a:pt x="587890" y="756070"/>
                  <a:pt x="585323" y="757848"/>
                  <a:pt x="589874" y="753810"/>
                </a:cubicBezTo>
                <a:close/>
                <a:moveTo>
                  <a:pt x="682602" y="0"/>
                </a:moveTo>
                <a:lnTo>
                  <a:pt x="1008561" y="0"/>
                </a:lnTo>
                <a:lnTo>
                  <a:pt x="1001486" y="233471"/>
                </a:lnTo>
                <a:cubicBezTo>
                  <a:pt x="997855" y="313364"/>
                  <a:pt x="986972" y="472957"/>
                  <a:pt x="986972" y="472957"/>
                </a:cubicBezTo>
                <a:cubicBezTo>
                  <a:pt x="989391" y="487471"/>
                  <a:pt x="986929" y="503724"/>
                  <a:pt x="994229" y="516500"/>
                </a:cubicBezTo>
                <a:cubicBezTo>
                  <a:pt x="998024" y="523142"/>
                  <a:pt x="1008969" y="520744"/>
                  <a:pt x="1016000" y="523757"/>
                </a:cubicBezTo>
                <a:cubicBezTo>
                  <a:pt x="1059861" y="542554"/>
                  <a:pt x="1030360" y="531962"/>
                  <a:pt x="1066800" y="552785"/>
                </a:cubicBezTo>
                <a:cubicBezTo>
                  <a:pt x="1076193" y="558153"/>
                  <a:pt x="1086552" y="561734"/>
                  <a:pt x="1095829" y="567300"/>
                </a:cubicBezTo>
                <a:cubicBezTo>
                  <a:pt x="1110787" y="576275"/>
                  <a:pt x="1122823" y="590812"/>
                  <a:pt x="1139372" y="596328"/>
                </a:cubicBezTo>
                <a:cubicBezTo>
                  <a:pt x="1175570" y="608394"/>
                  <a:pt x="1194007" y="613399"/>
                  <a:pt x="1233714" y="639871"/>
                </a:cubicBezTo>
                <a:cubicBezTo>
                  <a:pt x="1248228" y="649547"/>
                  <a:pt x="1261898" y="660630"/>
                  <a:pt x="1277257" y="668900"/>
                </a:cubicBezTo>
                <a:cubicBezTo>
                  <a:pt x="1320307" y="692081"/>
                  <a:pt x="1316717" y="685511"/>
                  <a:pt x="1349829" y="697928"/>
                </a:cubicBezTo>
                <a:cubicBezTo>
                  <a:pt x="1362026" y="702502"/>
                  <a:pt x="1374019" y="707604"/>
                  <a:pt x="1386114" y="712442"/>
                </a:cubicBezTo>
                <a:cubicBezTo>
                  <a:pt x="1400628" y="726956"/>
                  <a:pt x="1412578" y="744599"/>
                  <a:pt x="1429657" y="755985"/>
                </a:cubicBezTo>
                <a:cubicBezTo>
                  <a:pt x="1449872" y="769462"/>
                  <a:pt x="1465567" y="777870"/>
                  <a:pt x="1480457" y="799528"/>
                </a:cubicBezTo>
                <a:cubicBezTo>
                  <a:pt x="1499496" y="827221"/>
                  <a:pt x="1520630" y="854732"/>
                  <a:pt x="1531257" y="886614"/>
                </a:cubicBezTo>
                <a:cubicBezTo>
                  <a:pt x="1541272" y="916660"/>
                  <a:pt x="1534271" y="902020"/>
                  <a:pt x="1553029" y="930157"/>
                </a:cubicBezTo>
                <a:cubicBezTo>
                  <a:pt x="1557866" y="944670"/>
                  <a:pt x="1578429" y="977329"/>
                  <a:pt x="1560286" y="995471"/>
                </a:cubicBezTo>
                <a:cubicBezTo>
                  <a:pt x="1554877" y="1000880"/>
                  <a:pt x="1545771" y="1000309"/>
                  <a:pt x="1538514" y="1002728"/>
                </a:cubicBezTo>
                <a:cubicBezTo>
                  <a:pt x="1494971" y="1000309"/>
                  <a:pt x="1450851" y="1002943"/>
                  <a:pt x="1407886" y="995471"/>
                </a:cubicBezTo>
                <a:cubicBezTo>
                  <a:pt x="1393989" y="993054"/>
                  <a:pt x="1384216" y="980008"/>
                  <a:pt x="1371600" y="973700"/>
                </a:cubicBezTo>
                <a:cubicBezTo>
                  <a:pt x="1359948" y="967874"/>
                  <a:pt x="1347995" y="962169"/>
                  <a:pt x="1335314" y="959185"/>
                </a:cubicBezTo>
                <a:cubicBezTo>
                  <a:pt x="1306668" y="952445"/>
                  <a:pt x="1248229" y="944671"/>
                  <a:pt x="1248229" y="944671"/>
                </a:cubicBezTo>
                <a:cubicBezTo>
                  <a:pt x="1238553" y="939833"/>
                  <a:pt x="1228593" y="935524"/>
                  <a:pt x="1219200" y="930157"/>
                </a:cubicBezTo>
                <a:cubicBezTo>
                  <a:pt x="1188850" y="912814"/>
                  <a:pt x="1202152" y="912312"/>
                  <a:pt x="1161143" y="901128"/>
                </a:cubicBezTo>
                <a:cubicBezTo>
                  <a:pt x="1146947" y="897256"/>
                  <a:pt x="1132114" y="896290"/>
                  <a:pt x="1117600" y="893871"/>
                </a:cubicBezTo>
                <a:cubicBezTo>
                  <a:pt x="1107924" y="889033"/>
                  <a:pt x="1098029" y="884611"/>
                  <a:pt x="1088572" y="879357"/>
                </a:cubicBezTo>
                <a:cubicBezTo>
                  <a:pt x="1076242" y="872507"/>
                  <a:pt x="1064247" y="865061"/>
                  <a:pt x="1052286" y="857585"/>
                </a:cubicBezTo>
                <a:cubicBezTo>
                  <a:pt x="1044890" y="852962"/>
                  <a:pt x="1038315" y="846972"/>
                  <a:pt x="1030514" y="843071"/>
                </a:cubicBezTo>
                <a:cubicBezTo>
                  <a:pt x="1023672" y="839650"/>
                  <a:pt x="1016000" y="838233"/>
                  <a:pt x="1008743" y="835814"/>
                </a:cubicBezTo>
                <a:cubicBezTo>
                  <a:pt x="999067" y="828557"/>
                  <a:pt x="990532" y="819451"/>
                  <a:pt x="979714" y="814042"/>
                </a:cubicBezTo>
                <a:cubicBezTo>
                  <a:pt x="932845" y="790607"/>
                  <a:pt x="939960" y="798373"/>
                  <a:pt x="948885" y="805394"/>
                </a:cubicBezTo>
                <a:lnTo>
                  <a:pt x="954375" y="809479"/>
                </a:lnTo>
                <a:lnTo>
                  <a:pt x="950009" y="806454"/>
                </a:lnTo>
                <a:cubicBezTo>
                  <a:pt x="945582" y="803437"/>
                  <a:pt x="938822" y="798876"/>
                  <a:pt x="928914" y="792271"/>
                </a:cubicBezTo>
                <a:cubicBezTo>
                  <a:pt x="924076" y="785014"/>
                  <a:pt x="918300" y="778301"/>
                  <a:pt x="914400" y="770500"/>
                </a:cubicBezTo>
                <a:cubicBezTo>
                  <a:pt x="910979" y="763658"/>
                  <a:pt x="910858" y="755415"/>
                  <a:pt x="907143" y="748728"/>
                </a:cubicBezTo>
                <a:cubicBezTo>
                  <a:pt x="898671" y="733479"/>
                  <a:pt x="887790" y="719699"/>
                  <a:pt x="878114" y="705185"/>
                </a:cubicBezTo>
                <a:cubicBezTo>
                  <a:pt x="873276" y="697928"/>
                  <a:pt x="870857" y="688252"/>
                  <a:pt x="863600" y="683414"/>
                </a:cubicBezTo>
                <a:lnTo>
                  <a:pt x="841829" y="668900"/>
                </a:lnTo>
                <a:cubicBezTo>
                  <a:pt x="839410" y="661643"/>
                  <a:pt x="838508" y="653688"/>
                  <a:pt x="834572" y="647128"/>
                </a:cubicBezTo>
                <a:cubicBezTo>
                  <a:pt x="827679" y="635640"/>
                  <a:pt x="808172" y="624691"/>
                  <a:pt x="798286" y="618100"/>
                </a:cubicBezTo>
                <a:cubicBezTo>
                  <a:pt x="646729" y="716611"/>
                  <a:pt x="707884" y="694192"/>
                  <a:pt x="631372" y="719700"/>
                </a:cubicBezTo>
                <a:cubicBezTo>
                  <a:pt x="618735" y="729810"/>
                  <a:pt x="609498" y="737328"/>
                  <a:pt x="602852" y="742824"/>
                </a:cubicBezTo>
                <a:lnTo>
                  <a:pt x="592046" y="751972"/>
                </a:lnTo>
                <a:lnTo>
                  <a:pt x="595563" y="748081"/>
                </a:lnTo>
                <a:cubicBezTo>
                  <a:pt x="598889" y="743324"/>
                  <a:pt x="596348" y="740839"/>
                  <a:pt x="566057" y="755985"/>
                </a:cubicBezTo>
                <a:cubicBezTo>
                  <a:pt x="559937" y="759045"/>
                  <a:pt x="557236" y="766705"/>
                  <a:pt x="551543" y="770500"/>
                </a:cubicBezTo>
                <a:cubicBezTo>
                  <a:pt x="526018" y="787517"/>
                  <a:pt x="508471" y="787729"/>
                  <a:pt x="478972" y="799528"/>
                </a:cubicBezTo>
                <a:cubicBezTo>
                  <a:pt x="468927" y="803546"/>
                  <a:pt x="460206" y="810621"/>
                  <a:pt x="449943" y="814042"/>
                </a:cubicBezTo>
                <a:cubicBezTo>
                  <a:pt x="438241" y="817943"/>
                  <a:pt x="425676" y="818526"/>
                  <a:pt x="413657" y="821300"/>
                </a:cubicBezTo>
                <a:cubicBezTo>
                  <a:pt x="394220" y="825786"/>
                  <a:pt x="355600" y="835814"/>
                  <a:pt x="355600" y="835814"/>
                </a:cubicBezTo>
                <a:cubicBezTo>
                  <a:pt x="348343" y="840652"/>
                  <a:pt x="341996" y="847266"/>
                  <a:pt x="333829" y="850328"/>
                </a:cubicBezTo>
                <a:cubicBezTo>
                  <a:pt x="322279" y="854659"/>
                  <a:pt x="309510" y="854593"/>
                  <a:pt x="297543" y="857585"/>
                </a:cubicBezTo>
                <a:cubicBezTo>
                  <a:pt x="290122" y="859440"/>
                  <a:pt x="283127" y="862740"/>
                  <a:pt x="275772" y="864842"/>
                </a:cubicBezTo>
                <a:cubicBezTo>
                  <a:pt x="266182" y="867582"/>
                  <a:pt x="256419" y="869681"/>
                  <a:pt x="246743" y="872100"/>
                </a:cubicBezTo>
                <a:cubicBezTo>
                  <a:pt x="227391" y="864843"/>
                  <a:pt x="203301" y="864943"/>
                  <a:pt x="188686" y="850328"/>
                </a:cubicBezTo>
                <a:cubicBezTo>
                  <a:pt x="178281" y="839923"/>
                  <a:pt x="181429" y="821500"/>
                  <a:pt x="181429" y="806785"/>
                </a:cubicBezTo>
                <a:cubicBezTo>
                  <a:pt x="181429" y="749046"/>
                  <a:pt x="169928" y="731803"/>
                  <a:pt x="203200" y="705185"/>
                </a:cubicBezTo>
                <a:cubicBezTo>
                  <a:pt x="210011" y="699736"/>
                  <a:pt x="217715" y="695509"/>
                  <a:pt x="224972" y="690671"/>
                </a:cubicBezTo>
                <a:cubicBezTo>
                  <a:pt x="231563" y="680785"/>
                  <a:pt x="242512" y="661278"/>
                  <a:pt x="254000" y="654385"/>
                </a:cubicBezTo>
                <a:cubicBezTo>
                  <a:pt x="260560" y="650449"/>
                  <a:pt x="268445" y="649326"/>
                  <a:pt x="275772" y="647128"/>
                </a:cubicBezTo>
                <a:cubicBezTo>
                  <a:pt x="318908" y="634188"/>
                  <a:pt x="319259" y="634442"/>
                  <a:pt x="355600" y="625357"/>
                </a:cubicBezTo>
                <a:cubicBezTo>
                  <a:pt x="415199" y="589597"/>
                  <a:pt x="366917" y="613034"/>
                  <a:pt x="428172" y="596328"/>
                </a:cubicBezTo>
                <a:cubicBezTo>
                  <a:pt x="442932" y="592303"/>
                  <a:pt x="471714" y="581814"/>
                  <a:pt x="471714" y="581814"/>
                </a:cubicBezTo>
                <a:cubicBezTo>
                  <a:pt x="486228" y="572138"/>
                  <a:pt x="499655" y="560586"/>
                  <a:pt x="515257" y="552785"/>
                </a:cubicBezTo>
                <a:cubicBezTo>
                  <a:pt x="565904" y="527461"/>
                  <a:pt x="523300" y="566738"/>
                  <a:pt x="573314" y="531014"/>
                </a:cubicBezTo>
                <a:cubicBezTo>
                  <a:pt x="581666" y="525048"/>
                  <a:pt x="587201" y="515812"/>
                  <a:pt x="595086" y="509242"/>
                </a:cubicBezTo>
                <a:cubicBezTo>
                  <a:pt x="601786" y="503658"/>
                  <a:pt x="610046" y="500176"/>
                  <a:pt x="616857" y="494728"/>
                </a:cubicBezTo>
                <a:cubicBezTo>
                  <a:pt x="628482" y="485428"/>
                  <a:pt x="647495" y="461352"/>
                  <a:pt x="653143" y="451185"/>
                </a:cubicBezTo>
                <a:cubicBezTo>
                  <a:pt x="685120" y="393625"/>
                  <a:pt x="650608" y="431949"/>
                  <a:pt x="682172" y="400385"/>
                </a:cubicBezTo>
                <a:cubicBezTo>
                  <a:pt x="684591" y="385871"/>
                  <a:pt x="686797" y="371319"/>
                  <a:pt x="689429" y="356842"/>
                </a:cubicBezTo>
                <a:cubicBezTo>
                  <a:pt x="691635" y="344706"/>
                  <a:pt x="696686" y="332892"/>
                  <a:pt x="696686" y="320557"/>
                </a:cubicBezTo>
                <a:cubicBezTo>
                  <a:pt x="696686" y="245527"/>
                  <a:pt x="692760" y="170541"/>
                  <a:pt x="689429" y="95585"/>
                </a:cubicBezTo>
                <a:close/>
                <a:moveTo>
                  <a:pt x="8085" y="0"/>
                </a:moveTo>
                <a:lnTo>
                  <a:pt x="335816" y="0"/>
                </a:lnTo>
                <a:lnTo>
                  <a:pt x="333829" y="1242"/>
                </a:lnTo>
                <a:cubicBezTo>
                  <a:pt x="315844" y="14431"/>
                  <a:pt x="300706" y="31187"/>
                  <a:pt x="283029" y="44785"/>
                </a:cubicBezTo>
                <a:cubicBezTo>
                  <a:pt x="269202" y="55421"/>
                  <a:pt x="253256" y="63104"/>
                  <a:pt x="239486" y="73814"/>
                </a:cubicBezTo>
                <a:cubicBezTo>
                  <a:pt x="209659" y="97013"/>
                  <a:pt x="186197" y="129485"/>
                  <a:pt x="152400" y="146385"/>
                </a:cubicBezTo>
                <a:cubicBezTo>
                  <a:pt x="115571" y="164801"/>
                  <a:pt x="132373" y="154899"/>
                  <a:pt x="101600" y="175414"/>
                </a:cubicBezTo>
                <a:cubicBezTo>
                  <a:pt x="77410" y="168157"/>
                  <a:pt x="47587" y="170772"/>
                  <a:pt x="29029" y="153642"/>
                </a:cubicBezTo>
                <a:cubicBezTo>
                  <a:pt x="12166" y="138076"/>
                  <a:pt x="14514" y="110099"/>
                  <a:pt x="7257" y="88328"/>
                </a:cubicBezTo>
                <a:lnTo>
                  <a:pt x="0" y="66557"/>
                </a:lnTo>
                <a:cubicBezTo>
                  <a:pt x="2419" y="44785"/>
                  <a:pt x="1944" y="22494"/>
                  <a:pt x="7257" y="124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350784B7-D319-46CB-96B6-0AFC9C5664C4}"/>
              </a:ext>
            </a:extLst>
          </p:cNvPr>
          <p:cNvSpPr/>
          <p:nvPr/>
        </p:nvSpPr>
        <p:spPr>
          <a:xfrm>
            <a:off x="775326" y="3999966"/>
            <a:ext cx="284309" cy="64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9EBFDF2D-256A-45BB-954E-42B94FC55638}"/>
              </a:ext>
            </a:extLst>
          </p:cNvPr>
          <p:cNvSpPr/>
          <p:nvPr/>
        </p:nvSpPr>
        <p:spPr>
          <a:xfrm>
            <a:off x="2607733" y="3999966"/>
            <a:ext cx="284309" cy="64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51BE8618-39D3-457C-8D21-8CBF3DAECD58}"/>
              </a:ext>
            </a:extLst>
          </p:cNvPr>
          <p:cNvSpPr/>
          <p:nvPr/>
        </p:nvSpPr>
        <p:spPr>
          <a:xfrm>
            <a:off x="4486239" y="4004234"/>
            <a:ext cx="284309" cy="64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6631EE92-C263-4F36-AFA3-9BBF6927DDCF}"/>
              </a:ext>
            </a:extLst>
          </p:cNvPr>
          <p:cNvSpPr/>
          <p:nvPr/>
        </p:nvSpPr>
        <p:spPr>
          <a:xfrm flipV="1">
            <a:off x="775326" y="2366275"/>
            <a:ext cx="284309" cy="64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74F3D1F4-EEC1-443C-881C-F003E497D057}"/>
              </a:ext>
            </a:extLst>
          </p:cNvPr>
          <p:cNvSpPr/>
          <p:nvPr/>
        </p:nvSpPr>
        <p:spPr>
          <a:xfrm flipV="1">
            <a:off x="2633121" y="2365867"/>
            <a:ext cx="284309" cy="64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81923AB2-04F1-4F8C-A0F5-BC7671B3D628}"/>
              </a:ext>
            </a:extLst>
          </p:cNvPr>
          <p:cNvSpPr/>
          <p:nvPr/>
        </p:nvSpPr>
        <p:spPr>
          <a:xfrm flipV="1">
            <a:off x="4486238" y="2365402"/>
            <a:ext cx="284309" cy="64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A71190-B4D1-4B20-87F4-2572D0BF1694}"/>
              </a:ext>
            </a:extLst>
          </p:cNvPr>
          <p:cNvSpPr txBox="1"/>
          <p:nvPr/>
        </p:nvSpPr>
        <p:spPr>
          <a:xfrm>
            <a:off x="652284" y="334842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2585A2-AE31-4630-BED3-619430065CA2}"/>
              </a:ext>
            </a:extLst>
          </p:cNvPr>
          <p:cNvSpPr txBox="1"/>
          <p:nvPr/>
        </p:nvSpPr>
        <p:spPr>
          <a:xfrm>
            <a:off x="2535466" y="334842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63C7F1-7A0A-4AF2-9202-0C77D15AE549}"/>
              </a:ext>
            </a:extLst>
          </p:cNvPr>
          <p:cNvSpPr txBox="1"/>
          <p:nvPr/>
        </p:nvSpPr>
        <p:spPr>
          <a:xfrm>
            <a:off x="4418648" y="332288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88B019D-55F6-4C7A-8B28-E28928F73692}"/>
              </a:ext>
            </a:extLst>
          </p:cNvPr>
          <p:cNvGrpSpPr/>
          <p:nvPr/>
        </p:nvGrpSpPr>
        <p:grpSpPr>
          <a:xfrm rot="1437944">
            <a:off x="10035204" y="2208848"/>
            <a:ext cx="479618" cy="2279149"/>
            <a:chOff x="7303441" y="2549886"/>
            <a:chExt cx="479618" cy="2279149"/>
          </a:xfrm>
        </p:grpSpPr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EDB6EA7C-E301-48CC-A26A-AB00F0724A05}"/>
                </a:ext>
              </a:extLst>
            </p:cNvPr>
            <p:cNvSpPr/>
            <p:nvPr/>
          </p:nvSpPr>
          <p:spPr>
            <a:xfrm>
              <a:off x="7426481" y="4183577"/>
              <a:ext cx="284309" cy="645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E86784E9-4EA6-4B61-95F5-10A9456C2890}"/>
                </a:ext>
              </a:extLst>
            </p:cNvPr>
            <p:cNvSpPr/>
            <p:nvPr/>
          </p:nvSpPr>
          <p:spPr>
            <a:xfrm flipV="1">
              <a:off x="7426481" y="2549886"/>
              <a:ext cx="284309" cy="645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05E485C-5DB2-43CE-8B95-9D8E74101E50}"/>
                </a:ext>
              </a:extLst>
            </p:cNvPr>
            <p:cNvSpPr txBox="1"/>
            <p:nvPr/>
          </p:nvSpPr>
          <p:spPr>
            <a:xfrm>
              <a:off x="7303441" y="353203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0.3</a:t>
              </a:r>
              <a:endParaRPr lang="zh-CN" altLang="en-US" dirty="0"/>
            </a:p>
          </p:txBody>
        </p:sp>
      </p:grpSp>
      <p:sp>
        <p:nvSpPr>
          <p:cNvPr id="43" name="箭头: 下 42">
            <a:extLst>
              <a:ext uri="{FF2B5EF4-FFF2-40B4-BE49-F238E27FC236}">
                <a16:creationId xmlns:a16="http://schemas.microsoft.com/office/drawing/2014/main" id="{9435C7D0-4F07-4FD9-8A7E-FFB990443447}"/>
              </a:ext>
            </a:extLst>
          </p:cNvPr>
          <p:cNvSpPr/>
          <p:nvPr/>
        </p:nvSpPr>
        <p:spPr>
          <a:xfrm>
            <a:off x="8909447" y="3589999"/>
            <a:ext cx="284309" cy="64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下 43">
            <a:extLst>
              <a:ext uri="{FF2B5EF4-FFF2-40B4-BE49-F238E27FC236}">
                <a16:creationId xmlns:a16="http://schemas.microsoft.com/office/drawing/2014/main" id="{6B657C78-9CE2-4DA3-A2EF-838B1855C1F3}"/>
              </a:ext>
            </a:extLst>
          </p:cNvPr>
          <p:cNvSpPr/>
          <p:nvPr/>
        </p:nvSpPr>
        <p:spPr>
          <a:xfrm flipV="1">
            <a:off x="8909447" y="1956308"/>
            <a:ext cx="284309" cy="645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DA3D457-039B-4ADD-84B7-65E060918D55}"/>
              </a:ext>
            </a:extLst>
          </p:cNvPr>
          <p:cNvSpPr txBox="1"/>
          <p:nvPr/>
        </p:nvSpPr>
        <p:spPr>
          <a:xfrm>
            <a:off x="8786405" y="29384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0.3</a:t>
            </a:r>
            <a:endParaRPr lang="zh-CN" altLang="en-US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52D7BF2-46AF-4DD3-B5DC-EA97194BAD9B}"/>
              </a:ext>
            </a:extLst>
          </p:cNvPr>
          <p:cNvGrpSpPr/>
          <p:nvPr/>
        </p:nvGrpSpPr>
        <p:grpSpPr>
          <a:xfrm rot="19789635">
            <a:off x="7488930" y="2361249"/>
            <a:ext cx="479618" cy="2279149"/>
            <a:chOff x="7303439" y="2549886"/>
            <a:chExt cx="479618" cy="2279149"/>
          </a:xfrm>
        </p:grpSpPr>
        <p:sp>
          <p:nvSpPr>
            <p:cNvPr id="50" name="箭头: 下 49">
              <a:extLst>
                <a:ext uri="{FF2B5EF4-FFF2-40B4-BE49-F238E27FC236}">
                  <a16:creationId xmlns:a16="http://schemas.microsoft.com/office/drawing/2014/main" id="{C16FBF31-22DC-4172-A2DA-4E8C81964884}"/>
                </a:ext>
              </a:extLst>
            </p:cNvPr>
            <p:cNvSpPr/>
            <p:nvPr/>
          </p:nvSpPr>
          <p:spPr>
            <a:xfrm>
              <a:off x="7426481" y="4183577"/>
              <a:ext cx="284309" cy="645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箭头: 下 50">
              <a:extLst>
                <a:ext uri="{FF2B5EF4-FFF2-40B4-BE49-F238E27FC236}">
                  <a16:creationId xmlns:a16="http://schemas.microsoft.com/office/drawing/2014/main" id="{54BA6E2A-59F2-46D3-A1E6-9D2C852461C1}"/>
                </a:ext>
              </a:extLst>
            </p:cNvPr>
            <p:cNvSpPr/>
            <p:nvPr/>
          </p:nvSpPr>
          <p:spPr>
            <a:xfrm flipV="1">
              <a:off x="7426481" y="2549886"/>
              <a:ext cx="284309" cy="6454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BB4BA98-8133-48E6-9779-7320A276338B}"/>
                </a:ext>
              </a:extLst>
            </p:cNvPr>
            <p:cNvSpPr txBox="1"/>
            <p:nvPr/>
          </p:nvSpPr>
          <p:spPr>
            <a:xfrm>
              <a:off x="7303439" y="3532034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0.6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960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zhbli</dc:creator>
  <cp:lastModifiedBy>zhbli</cp:lastModifiedBy>
  <cp:revision>5</cp:revision>
  <dcterms:created xsi:type="dcterms:W3CDTF">2020-03-06T12:01:19Z</dcterms:created>
  <dcterms:modified xsi:type="dcterms:W3CDTF">2020-03-06T13:18:46Z</dcterms:modified>
</cp:coreProperties>
</file>