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TAN Tangkiwood" charset="1" panose="00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453681">
            <a:off x="12720216" y="-5010679"/>
            <a:ext cx="3261141" cy="13849067"/>
            <a:chOff x="0" y="0"/>
            <a:chExt cx="858901" cy="3647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901" cy="3647491"/>
            </a:xfrm>
            <a:custGeom>
              <a:avLst/>
              <a:gdLst/>
              <a:ahLst/>
              <a:cxnLst/>
              <a:rect r="r" b="b" t="t" l="l"/>
              <a:pathLst>
                <a:path h="3647491" w="858901">
                  <a:moveTo>
                    <a:pt x="0" y="0"/>
                  </a:moveTo>
                  <a:lnTo>
                    <a:pt x="858901" y="0"/>
                  </a:lnTo>
                  <a:lnTo>
                    <a:pt x="858901" y="3647491"/>
                  </a:lnTo>
                  <a:lnTo>
                    <a:pt x="0" y="3647491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58901" cy="3704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04779" y="2027610"/>
            <a:ext cx="4154521" cy="6231781"/>
            <a:chOff x="0" y="0"/>
            <a:chExt cx="6350000" cy="9525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24893" t="0" r="-24893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11370" y="2027610"/>
            <a:ext cx="4154521" cy="6231781"/>
            <a:chOff x="0" y="0"/>
            <a:chExt cx="6350000" cy="9525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88300" y="2476015"/>
            <a:ext cx="6284182" cy="179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56"/>
              </a:lnSpc>
            </a:pPr>
            <a:r>
              <a:rPr lang="en-US" sz="13100">
                <a:solidFill>
                  <a:srgbClr val="7ED957"/>
                </a:solidFill>
                <a:latin typeface="TAN Tangkiwood"/>
                <a:ea typeface="TAN Tangkiwood"/>
                <a:cs typeface="TAN Tangkiwood"/>
                <a:sym typeface="TAN Tangkiwood"/>
              </a:rPr>
              <a:t>Artesana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8495" y="3968623"/>
            <a:ext cx="6443586" cy="96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9"/>
              </a:lnSpc>
              <a:spcBef>
                <a:spcPct val="0"/>
              </a:spcBef>
            </a:pPr>
            <a:r>
              <a:rPr lang="en-US" sz="27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plataforma inovadora de e-commerce e marketplace.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9543628"/>
            <a:ext cx="8405014" cy="48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9"/>
              </a:lnSpc>
              <a:spcBef>
                <a:spcPct val="0"/>
              </a:spcBef>
            </a:pPr>
            <a:r>
              <a:rPr lang="en-US" sz="27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por Angelina Martins, João Alan e Francisco Daniel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ED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5888" y="2163342"/>
            <a:ext cx="4554038" cy="5722828"/>
            <a:chOff x="0" y="0"/>
            <a:chExt cx="3525957" cy="4430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25957" cy="4430891"/>
            </a:xfrm>
            <a:custGeom>
              <a:avLst/>
              <a:gdLst/>
              <a:ahLst/>
              <a:cxnLst/>
              <a:rect r="r" b="b" t="t" l="l"/>
              <a:pathLst>
                <a:path h="4430891" w="3525957">
                  <a:moveTo>
                    <a:pt x="3401497" y="4430891"/>
                  </a:moveTo>
                  <a:lnTo>
                    <a:pt x="124460" y="4430891"/>
                  </a:lnTo>
                  <a:cubicBezTo>
                    <a:pt x="55880" y="4430891"/>
                    <a:pt x="0" y="4375011"/>
                    <a:pt x="0" y="4306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306431"/>
                  </a:lnTo>
                  <a:cubicBezTo>
                    <a:pt x="3525957" y="4375011"/>
                    <a:pt x="3470077" y="4430891"/>
                    <a:pt x="3401497" y="4430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66981" y="2163342"/>
            <a:ext cx="4554038" cy="5722828"/>
            <a:chOff x="0" y="0"/>
            <a:chExt cx="3525957" cy="44308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25957" cy="4430891"/>
            </a:xfrm>
            <a:custGeom>
              <a:avLst/>
              <a:gdLst/>
              <a:ahLst/>
              <a:cxnLst/>
              <a:rect r="r" b="b" t="t" l="l"/>
              <a:pathLst>
                <a:path h="4430891" w="3525957">
                  <a:moveTo>
                    <a:pt x="3401497" y="4430891"/>
                  </a:moveTo>
                  <a:lnTo>
                    <a:pt x="124460" y="4430891"/>
                  </a:lnTo>
                  <a:cubicBezTo>
                    <a:pt x="55880" y="4430891"/>
                    <a:pt x="0" y="4375011"/>
                    <a:pt x="0" y="4306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306431"/>
                  </a:lnTo>
                  <a:cubicBezTo>
                    <a:pt x="3525957" y="4375011"/>
                    <a:pt x="3470077" y="4430891"/>
                    <a:pt x="3401497" y="4430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47625" y="2163342"/>
            <a:ext cx="4554038" cy="5722828"/>
            <a:chOff x="0" y="0"/>
            <a:chExt cx="3525957" cy="4430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25957" cy="4430891"/>
            </a:xfrm>
            <a:custGeom>
              <a:avLst/>
              <a:gdLst/>
              <a:ahLst/>
              <a:cxnLst/>
              <a:rect r="r" b="b" t="t" l="l"/>
              <a:pathLst>
                <a:path h="4430891" w="3525957">
                  <a:moveTo>
                    <a:pt x="3401497" y="4430891"/>
                  </a:moveTo>
                  <a:lnTo>
                    <a:pt x="124460" y="4430891"/>
                  </a:lnTo>
                  <a:cubicBezTo>
                    <a:pt x="55880" y="4430891"/>
                    <a:pt x="0" y="4375011"/>
                    <a:pt x="0" y="43064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306431"/>
                  </a:lnTo>
                  <a:cubicBezTo>
                    <a:pt x="3525957" y="4375011"/>
                    <a:pt x="3470077" y="4430891"/>
                    <a:pt x="3401497" y="44308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62436" y="2911782"/>
            <a:ext cx="4742595" cy="93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57"/>
              </a:lnSpc>
              <a:spcBef>
                <a:spcPct val="0"/>
              </a:spcBef>
            </a:pPr>
            <a:r>
              <a:rPr lang="en-US" sz="5214">
                <a:solidFill>
                  <a:srgbClr val="000000"/>
                </a:solidFill>
                <a:latin typeface="TAN Tangkiwood"/>
                <a:ea typeface="TAN Tangkiwood"/>
                <a:cs typeface="TAN Tangkiwood"/>
                <a:sym typeface="TAN Tangkiwood"/>
              </a:rPr>
              <a:t>Introdução: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8310" y="4299184"/>
            <a:ext cx="4009192" cy="1047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4"/>
              </a:lnSpc>
              <a:spcBef>
                <a:spcPct val="0"/>
              </a:spcBef>
            </a:pPr>
            <a:r>
              <a:rPr lang="en-US" sz="19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plataforma de produtos aromáticos, itens de cuidado pessoal e moda sustentáveis.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10685" y="4308709"/>
            <a:ext cx="4246180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busca por produtos naturais, sustentáveis e que tragam benefícios tanto para o corpo quanto para o espírito.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11569" y="4308709"/>
            <a:ext cx="4256744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oferecer uma plataforma digital para a compra e venda de produtos artesanais e sustentáveis.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80392" y="2913963"/>
            <a:ext cx="4791871" cy="95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22"/>
              </a:lnSpc>
              <a:spcBef>
                <a:spcPct val="0"/>
              </a:spcBef>
            </a:pPr>
            <a:r>
              <a:rPr lang="en-US" sz="5268">
                <a:solidFill>
                  <a:srgbClr val="000000"/>
                </a:solidFill>
                <a:latin typeface="TAN Tangkiwood"/>
                <a:ea typeface="TAN Tangkiwood"/>
                <a:cs typeface="TAN Tangkiwood"/>
                <a:sym typeface="TAN Tangkiwood"/>
              </a:rPr>
              <a:t>Justificativa: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50597" y="2867822"/>
            <a:ext cx="4948093" cy="98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8"/>
              </a:lnSpc>
              <a:spcBef>
                <a:spcPct val="0"/>
              </a:spcBef>
            </a:pPr>
            <a:r>
              <a:rPr lang="en-US" sz="5440">
                <a:solidFill>
                  <a:srgbClr val="000000"/>
                </a:solidFill>
                <a:latin typeface="TAN Tangkiwood"/>
                <a:ea typeface="TAN Tangkiwood"/>
                <a:cs typeface="TAN Tangkiwood"/>
                <a:sym typeface="TAN Tangkiwood"/>
              </a:rPr>
              <a:t>Objetivo: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D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096" y="3740330"/>
            <a:ext cx="17827807" cy="6020810"/>
            <a:chOff x="0" y="0"/>
            <a:chExt cx="4695390" cy="15857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95389" cy="1585728"/>
            </a:xfrm>
            <a:custGeom>
              <a:avLst/>
              <a:gdLst/>
              <a:ahLst/>
              <a:cxnLst/>
              <a:rect r="r" b="b" t="t" l="l"/>
              <a:pathLst>
                <a:path h="1585728" w="4695389">
                  <a:moveTo>
                    <a:pt x="0" y="0"/>
                  </a:moveTo>
                  <a:lnTo>
                    <a:pt x="4695389" y="0"/>
                  </a:lnTo>
                  <a:lnTo>
                    <a:pt x="4695389" y="1585728"/>
                  </a:lnTo>
                  <a:lnTo>
                    <a:pt x="0" y="15857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695390" cy="1642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23438" y="4360823"/>
            <a:ext cx="3441125" cy="3441111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948402" y="4442678"/>
            <a:ext cx="3277415" cy="327740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6778" r="0" b="-1677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349831" y="4442678"/>
            <a:ext cx="3425313" cy="3425300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324" t="0" r="-24324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587110" y="1505353"/>
            <a:ext cx="11113780" cy="166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258"/>
              </a:lnSpc>
            </a:pPr>
            <a:r>
              <a:rPr lang="en-US" sz="12181">
                <a:solidFill>
                  <a:srgbClr val="FFFFFF"/>
                </a:solidFill>
                <a:latin typeface="TAN Tangkiwood"/>
                <a:ea typeface="TAN Tangkiwood"/>
                <a:cs typeface="TAN Tangkiwood"/>
                <a:sym typeface="TAN Tangkiwood"/>
              </a:rPr>
              <a:t>escopo do projeto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0298" y="8165521"/>
            <a:ext cx="4393625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 spc="2">
                <a:solidFill>
                  <a:srgbClr val="7ED957"/>
                </a:solidFill>
                <a:latin typeface="Arimo Bold"/>
                <a:ea typeface="Arimo Bold"/>
                <a:cs typeface="Arimo Bold"/>
                <a:sym typeface="Arimo Bold"/>
              </a:rPr>
              <a:t>Produtos Aromáticos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47188" y="8165521"/>
            <a:ext cx="4393625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 spc="2">
                <a:solidFill>
                  <a:srgbClr val="7ED957"/>
                </a:solidFill>
                <a:latin typeface="Arimo Bold"/>
                <a:ea typeface="Arimo Bold"/>
                <a:cs typeface="Arimo Bold"/>
                <a:sym typeface="Arimo Bold"/>
              </a:rPr>
              <a:t>Itens de Cuidado Pessoal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65675" y="8165521"/>
            <a:ext cx="4393625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 spc="2">
                <a:solidFill>
                  <a:srgbClr val="7ED957"/>
                </a:solidFill>
                <a:latin typeface="Arimo Bold"/>
                <a:ea typeface="Arimo Bold"/>
                <a:cs typeface="Arimo Bold"/>
                <a:sym typeface="Arimo Bold"/>
              </a:rPr>
              <a:t>Moda Sustentável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D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51587" y="6172200"/>
            <a:ext cx="4825458" cy="4114800"/>
          </a:xfrm>
          <a:custGeom>
            <a:avLst/>
            <a:gdLst/>
            <a:ahLst/>
            <a:cxnLst/>
            <a:rect r="r" b="b" t="t" l="l"/>
            <a:pathLst>
              <a:path h="4114800" w="4825458">
                <a:moveTo>
                  <a:pt x="0" y="0"/>
                </a:moveTo>
                <a:lnTo>
                  <a:pt x="4825458" y="0"/>
                </a:lnTo>
                <a:lnTo>
                  <a:pt x="4825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27824" y="0"/>
            <a:ext cx="4497546" cy="3835180"/>
          </a:xfrm>
          <a:custGeom>
            <a:avLst/>
            <a:gdLst/>
            <a:ahLst/>
            <a:cxnLst/>
            <a:rect r="r" b="b" t="t" l="l"/>
            <a:pathLst>
              <a:path h="3835180" w="4497546">
                <a:moveTo>
                  <a:pt x="0" y="0"/>
                </a:moveTo>
                <a:lnTo>
                  <a:pt x="4497546" y="0"/>
                </a:lnTo>
                <a:lnTo>
                  <a:pt x="4497546" y="3835180"/>
                </a:lnTo>
                <a:lnTo>
                  <a:pt x="0" y="383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84191" y="4543538"/>
            <a:ext cx="5119617" cy="3275861"/>
            <a:chOff x="0" y="0"/>
            <a:chExt cx="1348377" cy="862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8377" cy="862778"/>
            </a:xfrm>
            <a:custGeom>
              <a:avLst/>
              <a:gdLst/>
              <a:ahLst/>
              <a:cxnLst/>
              <a:rect r="r" b="b" t="t" l="l"/>
              <a:pathLst>
                <a:path h="862778" w="1348377">
                  <a:moveTo>
                    <a:pt x="77123" y="0"/>
                  </a:moveTo>
                  <a:lnTo>
                    <a:pt x="1271254" y="0"/>
                  </a:lnTo>
                  <a:cubicBezTo>
                    <a:pt x="1291708" y="0"/>
                    <a:pt x="1311325" y="8125"/>
                    <a:pt x="1325788" y="22589"/>
                  </a:cubicBezTo>
                  <a:cubicBezTo>
                    <a:pt x="1340251" y="37052"/>
                    <a:pt x="1348377" y="56668"/>
                    <a:pt x="1348377" y="77123"/>
                  </a:cubicBezTo>
                  <a:lnTo>
                    <a:pt x="1348377" y="785656"/>
                  </a:lnTo>
                  <a:cubicBezTo>
                    <a:pt x="1348377" y="828249"/>
                    <a:pt x="1313848" y="862778"/>
                    <a:pt x="1271254" y="862778"/>
                  </a:cubicBezTo>
                  <a:lnTo>
                    <a:pt x="77123" y="862778"/>
                  </a:lnTo>
                  <a:cubicBezTo>
                    <a:pt x="56668" y="862778"/>
                    <a:pt x="37052" y="854653"/>
                    <a:pt x="22589" y="840190"/>
                  </a:cubicBezTo>
                  <a:cubicBezTo>
                    <a:pt x="8125" y="825726"/>
                    <a:pt x="0" y="806110"/>
                    <a:pt x="0" y="785656"/>
                  </a:cubicBezTo>
                  <a:lnTo>
                    <a:pt x="0" y="77123"/>
                  </a:lnTo>
                  <a:cubicBezTo>
                    <a:pt x="0" y="56668"/>
                    <a:pt x="8125" y="37052"/>
                    <a:pt x="22589" y="22589"/>
                  </a:cubicBezTo>
                  <a:cubicBezTo>
                    <a:pt x="37052" y="8125"/>
                    <a:pt x="56668" y="0"/>
                    <a:pt x="771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348377" cy="919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43274" y="5232915"/>
            <a:ext cx="4601452" cy="175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9318" indent="-309659" lvl="1">
              <a:lnSpc>
                <a:spcPts val="4704"/>
              </a:lnSpc>
              <a:buFont typeface="Arial"/>
              <a:buChar char="•"/>
            </a:pPr>
            <a:r>
              <a:rPr lang="en-US" b="true" sz="2868" spc="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Seções Temáticas</a:t>
            </a:r>
          </a:p>
          <a:p>
            <a:pPr algn="just" marL="619318" indent="-309659" lvl="1">
              <a:lnSpc>
                <a:spcPts val="4704"/>
              </a:lnSpc>
              <a:buFont typeface="Arial"/>
              <a:buChar char="•"/>
            </a:pPr>
            <a:r>
              <a:rPr lang="en-US" b="true" sz="2868" spc="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Conteúdo Educativo</a:t>
            </a:r>
          </a:p>
          <a:p>
            <a:pPr algn="just" marL="619318" indent="-309659" lvl="1">
              <a:lnSpc>
                <a:spcPts val="4704"/>
              </a:lnSpc>
              <a:buFont typeface="Arial"/>
              <a:buChar char="•"/>
            </a:pPr>
            <a:r>
              <a:rPr lang="en-US" b="true" sz="2868" spc="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Plataforma Socia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37681" y="1981899"/>
            <a:ext cx="11990064" cy="173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5"/>
              </a:lnSpc>
            </a:pPr>
            <a:r>
              <a:rPr lang="en-US" sz="12638">
                <a:solidFill>
                  <a:srgbClr val="000000"/>
                </a:solidFill>
                <a:latin typeface="TAN Tangkiwood"/>
                <a:ea typeface="TAN Tangkiwood"/>
                <a:cs typeface="TAN Tangkiwood"/>
                <a:sym typeface="TAN Tangkiwood"/>
              </a:rPr>
              <a:t>ideias e sugestões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DAGjON1vyCM</dc:identifier>
  <dcterms:modified xsi:type="dcterms:W3CDTF">2011-08-01T06:04:30Z</dcterms:modified>
  <cp:revision>1</cp:revision>
  <dc:title>Artesana</dc:title>
</cp:coreProperties>
</file>