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6" r:id="rId4"/>
  </p:sldMasterIdLst>
  <p:notesMasterIdLst>
    <p:notesMasterId r:id="rId13"/>
  </p:notesMasterIdLst>
  <p:handoutMasterIdLst>
    <p:handoutMasterId r:id="rId14"/>
  </p:handoutMasterIdLst>
  <p:sldIdLst>
    <p:sldId id="496" r:id="rId5"/>
    <p:sldId id="498" r:id="rId6"/>
    <p:sldId id="510" r:id="rId7"/>
    <p:sldId id="501" r:id="rId8"/>
    <p:sldId id="497" r:id="rId9"/>
    <p:sldId id="509" r:id="rId10"/>
    <p:sldId id="511" r:id="rId11"/>
    <p:sldId id="50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5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284" y="668"/>
      </p:cViewPr>
      <p:guideLst>
        <p:guide orient="horz" pos="19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BA6C86A-E696-4915-84A9-365D51368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5EFA275-E5BD-42D5-86C3-D4A66EF382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1AAA4C-3848-4479-8BAE-7416C69D838B}" type="datetime1">
              <a:rPr lang="ru-RU" smtClean="0"/>
              <a:t>22.04.2025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D08037F-BC33-4B71-9390-1FCCB44C83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7F7A39EB-596B-48AB-BC3E-069215B76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BEDFD5B-C328-43D8-A4C7-929BECA315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7013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4EF7297-E696-42FA-BD5C-58A12FB6DD65}" type="datetime1">
              <a:rPr lang="ru-RU" noProof="0" smtClean="0"/>
              <a:t>22.04.2025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F8D0E63-0F6A-47B0-8BD1-6E95B004C87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323284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343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10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955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681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042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036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963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F8D0E63-0F6A-47B0-8BD1-6E95B004C87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800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2C1DD-8C2E-492F-8DD5-BC4177DBE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DBD899-6118-4CCD-8F14-53985C251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77479F-893A-4549-85BE-5D0EC2EF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942A-FBE8-42E6-BAE4-BE4FA1957AC6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449593-2A55-47A5-81D4-3C090ED4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FB56A5-B607-42EB-86A5-41658629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78E9-95D3-4B54-BE8C-6A6FD9F9492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Графический объект 33" descr="Tag=AccentColor&#10;Flavor=Light&#10;Target=Fill">
            <a:extLst>
              <a:ext uri="{FF2B5EF4-FFF2-40B4-BE49-F238E27FC236}">
                <a16:creationId xmlns:a16="http://schemas.microsoft.com/office/drawing/2014/main" id="{3D8C6882-9088-4A2F-A555-CC346812D84C}"/>
              </a:ext>
            </a:extLst>
          </p:cNvPr>
          <p:cNvSpPr>
            <a:spLocks noChangeAspect="1"/>
          </p:cNvSpPr>
          <p:nvPr userDrawn="1"/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8" name="Прямоугольник 6">
            <a:extLst>
              <a:ext uri="{FF2B5EF4-FFF2-40B4-BE49-F238E27FC236}">
                <a16:creationId xmlns:a16="http://schemas.microsoft.com/office/drawing/2014/main" id="{EBE107AB-3FB6-4752-A3A2-FE274F12B837}"/>
              </a:ext>
            </a:extLst>
          </p:cNvPr>
          <p:cNvSpPr/>
          <p:nvPr userDrawn="1"/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89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F2164-C4B4-424B-BF8C-DBDB51335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40F67A-299C-488D-A0D5-99C03FE03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96E82B-B4F3-4029-96DE-CCCA2E51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noProof="0"/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3D177C-C972-4B8D-A454-07875E557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6027B8-6321-47AB-B098-6941994F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3630181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5CC826-E352-407E-9895-D224BD5D7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09BFFC-9B96-4CD3-A18B-EC3A46879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F0CF2E-29FE-4BF5-B5D6-186FB1DE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noProof="0"/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052819-E1C9-4A32-B7BC-C157FF21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EE9F3B-64B8-4988-A82E-53CAD900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2326791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 с 2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Рисунок 19">
            <a:extLst>
              <a:ext uri="{FF2B5EF4-FFF2-40B4-BE49-F238E27FC236}">
                <a16:creationId xmlns:a16="http://schemas.microsoft.com/office/drawing/2014/main" id="{17D0AB67-E176-475C-977C-73640253B9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4361970"/>
            <a:ext cx="4038599" cy="2496030"/>
          </a:xfrm>
          <a:custGeom>
            <a:avLst/>
            <a:gdLst>
              <a:gd name="connsiteX0" fmla="*/ 2464753 w 4038599"/>
              <a:gd name="connsiteY0" fmla="*/ 4 h 2496030"/>
              <a:gd name="connsiteX1" fmla="*/ 2599067 w 4038599"/>
              <a:gd name="connsiteY1" fmla="*/ 4428 h 2496030"/>
              <a:gd name="connsiteX2" fmla="*/ 3052443 w 4038599"/>
              <a:gd name="connsiteY2" fmla="*/ 14222 h 2496030"/>
              <a:gd name="connsiteX3" fmla="*/ 3417420 w 4038599"/>
              <a:gd name="connsiteY3" fmla="*/ 9782 h 2496030"/>
              <a:gd name="connsiteX4" fmla="*/ 3757835 w 4038599"/>
              <a:gd name="connsiteY4" fmla="*/ 19315 h 2496030"/>
              <a:gd name="connsiteX5" fmla="*/ 3892671 w 4038599"/>
              <a:gd name="connsiteY5" fmla="*/ 13177 h 2496030"/>
              <a:gd name="connsiteX6" fmla="*/ 4016790 w 4038599"/>
              <a:gd name="connsiteY6" fmla="*/ 8134 h 2496030"/>
              <a:gd name="connsiteX7" fmla="*/ 4034037 w 4038599"/>
              <a:gd name="connsiteY7" fmla="*/ 8999 h 2496030"/>
              <a:gd name="connsiteX8" fmla="*/ 4035370 w 4038599"/>
              <a:gd name="connsiteY8" fmla="*/ 62503 h 2496030"/>
              <a:gd name="connsiteX9" fmla="*/ 4020562 w 4038599"/>
              <a:gd name="connsiteY9" fmla="*/ 231143 h 2496030"/>
              <a:gd name="connsiteX10" fmla="*/ 4019168 w 4038599"/>
              <a:gd name="connsiteY10" fmla="*/ 393470 h 2496030"/>
              <a:gd name="connsiteX11" fmla="*/ 4014100 w 4038599"/>
              <a:gd name="connsiteY11" fmla="*/ 651618 h 2496030"/>
              <a:gd name="connsiteX12" fmla="*/ 4019295 w 4038599"/>
              <a:gd name="connsiteY12" fmla="*/ 902406 h 2496030"/>
              <a:gd name="connsiteX13" fmla="*/ 4033231 w 4038599"/>
              <a:gd name="connsiteY13" fmla="*/ 1078946 h 2496030"/>
              <a:gd name="connsiteX14" fmla="*/ 4011566 w 4038599"/>
              <a:gd name="connsiteY14" fmla="*/ 1189872 h 2496030"/>
              <a:gd name="connsiteX15" fmla="*/ 4011566 w 4038599"/>
              <a:gd name="connsiteY15" fmla="*/ 1387989 h 2496030"/>
              <a:gd name="connsiteX16" fmla="*/ 4038599 w 4038599"/>
              <a:gd name="connsiteY16" fmla="*/ 1495613 h 2496030"/>
              <a:gd name="connsiteX17" fmla="*/ 4038599 w 4038599"/>
              <a:gd name="connsiteY17" fmla="*/ 1746509 h 2496030"/>
              <a:gd name="connsiteX18" fmla="*/ 4038283 w 4038599"/>
              <a:gd name="connsiteY18" fmla="*/ 1749734 h 2496030"/>
              <a:gd name="connsiteX19" fmla="*/ 4026896 w 4038599"/>
              <a:gd name="connsiteY19" fmla="*/ 1837274 h 2496030"/>
              <a:gd name="connsiteX20" fmla="*/ 4029684 w 4038599"/>
              <a:gd name="connsiteY20" fmla="*/ 2121948 h 2496030"/>
              <a:gd name="connsiteX21" fmla="*/ 4032978 w 4038599"/>
              <a:gd name="connsiteY21" fmla="*/ 2359155 h 2496030"/>
              <a:gd name="connsiteX22" fmla="*/ 4023519 w 4038599"/>
              <a:gd name="connsiteY22" fmla="*/ 2496030 h 2496030"/>
              <a:gd name="connsiteX23" fmla="*/ 0 w 4038599"/>
              <a:gd name="connsiteY23" fmla="*/ 2496030 h 2496030"/>
              <a:gd name="connsiteX24" fmla="*/ 0 w 4038599"/>
              <a:gd name="connsiteY24" fmla="*/ 12459 h 2496030"/>
              <a:gd name="connsiteX25" fmla="*/ 17104 w 4038599"/>
              <a:gd name="connsiteY25" fmla="*/ 15006 h 2496030"/>
              <a:gd name="connsiteX26" fmla="*/ 216416 w 4038599"/>
              <a:gd name="connsiteY26" fmla="*/ 7824 h 2496030"/>
              <a:gd name="connsiteX27" fmla="*/ 651370 w 4038599"/>
              <a:gd name="connsiteY27" fmla="*/ 17748 h 2496030"/>
              <a:gd name="connsiteX28" fmla="*/ 958396 w 4038599"/>
              <a:gd name="connsiteY28" fmla="*/ 14092 h 2496030"/>
              <a:gd name="connsiteX29" fmla="*/ 1519486 w 4038599"/>
              <a:gd name="connsiteY29" fmla="*/ 21666 h 2496030"/>
              <a:gd name="connsiteX30" fmla="*/ 2062411 w 4038599"/>
              <a:gd name="connsiteY30" fmla="*/ 17487 h 2496030"/>
              <a:gd name="connsiteX31" fmla="*/ 2464753 w 4038599"/>
              <a:gd name="connsiteY31" fmla="*/ 4 h 24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38599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lnTo>
                  <a:pt x="4038599" y="1495613"/>
                </a:lnTo>
                <a:lnTo>
                  <a:pt x="4038599" y="1746509"/>
                </a:lnTo>
                <a:lnTo>
                  <a:pt x="4038283" y="1749734"/>
                </a:lnTo>
                <a:cubicBezTo>
                  <a:pt x="4035575" y="1779147"/>
                  <a:pt x="4032408" y="180846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2ABE113B-49CB-42B2-AC93-B3DF04407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336" cy="4193763"/>
          </a:xfrm>
          <a:custGeom>
            <a:avLst/>
            <a:gdLst>
              <a:gd name="connsiteX0" fmla="*/ 0 w 4041336"/>
              <a:gd name="connsiteY0" fmla="*/ 0 h 4193763"/>
              <a:gd name="connsiteX1" fmla="*/ 4019848 w 4041336"/>
              <a:gd name="connsiteY1" fmla="*/ 0 h 4193763"/>
              <a:gd name="connsiteX2" fmla="*/ 4021195 w 4041336"/>
              <a:gd name="connsiteY2" fmla="*/ 11419 h 4193763"/>
              <a:gd name="connsiteX3" fmla="*/ 4037665 w 4041336"/>
              <a:gd name="connsiteY3" fmla="*/ 264364 h 4193763"/>
              <a:gd name="connsiteX4" fmla="*/ 4034118 w 4041336"/>
              <a:gd name="connsiteY4" fmla="*/ 574168 h 4193763"/>
              <a:gd name="connsiteX5" fmla="*/ 4026263 w 4041336"/>
              <a:gd name="connsiteY5" fmla="*/ 838028 h 4193763"/>
              <a:gd name="connsiteX6" fmla="*/ 4026263 w 4041336"/>
              <a:gd name="connsiteY6" fmla="*/ 847166 h 4193763"/>
              <a:gd name="connsiteX7" fmla="*/ 4026263 w 4041336"/>
              <a:gd name="connsiteY7" fmla="*/ 1138186 h 4193763"/>
              <a:gd name="connsiteX8" fmla="*/ 4024109 w 4041336"/>
              <a:gd name="connsiteY8" fmla="*/ 1259137 h 4193763"/>
              <a:gd name="connsiteX9" fmla="*/ 4016887 w 4041336"/>
              <a:gd name="connsiteY9" fmla="*/ 1412960 h 4193763"/>
              <a:gd name="connsiteX10" fmla="*/ 4026263 w 4041336"/>
              <a:gd name="connsiteY10" fmla="*/ 1539116 h 4193763"/>
              <a:gd name="connsiteX11" fmla="*/ 4024869 w 4041336"/>
              <a:gd name="connsiteY11" fmla="*/ 1823155 h 4193763"/>
              <a:gd name="connsiteX12" fmla="*/ 4017014 w 4041336"/>
              <a:gd name="connsiteY12" fmla="*/ 2154154 h 4193763"/>
              <a:gd name="connsiteX13" fmla="*/ 4017014 w 4041336"/>
              <a:gd name="connsiteY13" fmla="*/ 2421948 h 4193763"/>
              <a:gd name="connsiteX14" fmla="*/ 4029684 w 4041336"/>
              <a:gd name="connsiteY14" fmla="*/ 2667279 h 4193763"/>
              <a:gd name="connsiteX15" fmla="*/ 4019421 w 4041336"/>
              <a:gd name="connsiteY15" fmla="*/ 2956268 h 4193763"/>
              <a:gd name="connsiteX16" fmla="*/ 4022082 w 4041336"/>
              <a:gd name="connsiteY16" fmla="*/ 3094480 h 4193763"/>
              <a:gd name="connsiteX17" fmla="*/ 4027656 w 4041336"/>
              <a:gd name="connsiteY17" fmla="*/ 3260614 h 4193763"/>
              <a:gd name="connsiteX18" fmla="*/ 4009412 w 4041336"/>
              <a:gd name="connsiteY18" fmla="*/ 3538181 h 4193763"/>
              <a:gd name="connsiteX19" fmla="*/ 4031711 w 4041336"/>
              <a:gd name="connsiteY19" fmla="*/ 3694923 h 4193763"/>
              <a:gd name="connsiteX20" fmla="*/ 4038425 w 4041336"/>
              <a:gd name="connsiteY20" fmla="*/ 3836308 h 4193763"/>
              <a:gd name="connsiteX21" fmla="*/ 4029810 w 4041336"/>
              <a:gd name="connsiteY21" fmla="*/ 3956245 h 4193763"/>
              <a:gd name="connsiteX22" fmla="*/ 4013847 w 4041336"/>
              <a:gd name="connsiteY22" fmla="*/ 4114764 h 4193763"/>
              <a:gd name="connsiteX23" fmla="*/ 4010970 w 4041336"/>
              <a:gd name="connsiteY23" fmla="*/ 4161894 h 4193763"/>
              <a:gd name="connsiteX24" fmla="*/ 4002764 w 4041336"/>
              <a:gd name="connsiteY24" fmla="*/ 4161042 h 4193763"/>
              <a:gd name="connsiteX25" fmla="*/ 3868108 w 4041336"/>
              <a:gd name="connsiteY25" fmla="*/ 4163980 h 4193763"/>
              <a:gd name="connsiteX26" fmla="*/ 3174741 w 4041336"/>
              <a:gd name="connsiteY26" fmla="*/ 4175341 h 4193763"/>
              <a:gd name="connsiteX27" fmla="*/ 2247906 w 4041336"/>
              <a:gd name="connsiteY27" fmla="*/ 4167376 h 4193763"/>
              <a:gd name="connsiteX28" fmla="*/ 2057934 w 4041336"/>
              <a:gd name="connsiteY28" fmla="*/ 4175733 h 4193763"/>
              <a:gd name="connsiteX29" fmla="*/ 1797729 w 4041336"/>
              <a:gd name="connsiteY29" fmla="*/ 4165547 h 4193763"/>
              <a:gd name="connsiteX30" fmla="*/ 1485458 w 4041336"/>
              <a:gd name="connsiteY30" fmla="*/ 4175995 h 4193763"/>
              <a:gd name="connsiteX31" fmla="*/ 949185 w 4041336"/>
              <a:gd name="connsiteY31" fmla="*/ 4186181 h 4193763"/>
              <a:gd name="connsiteX32" fmla="*/ 357136 w 4041336"/>
              <a:gd name="connsiteY32" fmla="*/ 4175995 h 4193763"/>
              <a:gd name="connsiteX33" fmla="*/ 0 w 4041336"/>
              <a:gd name="connsiteY33" fmla="*/ 4175060 h 41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4296" y="329184"/>
            <a:ext cx="6894576" cy="1783080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ru-RU" noProof="0"/>
              <a:t>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54296" y="2706624"/>
            <a:ext cx="6894576" cy="3483864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228600">
              <a:defRPr sz="2000"/>
            </a:lvl2pPr>
            <a:lvl3pPr marL="457200">
              <a:defRPr sz="1800"/>
            </a:lvl3pPr>
            <a:lvl4pPr marL="685800">
              <a:defRPr sz="1600"/>
            </a:lvl4pPr>
            <a:lvl5pPr marL="914400"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2C18C1E5-FB55-42F5-BD6D-9CC153FCDBE6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Прямоугольник 6" descr="Tag=AccentColor&#10;Flavor=Light&#10;Target=FillAndLine">
            <a:extLst>
              <a:ext uri="{FF2B5EF4-FFF2-40B4-BE49-F238E27FC236}">
                <a16:creationId xmlns:a16="http://schemas.microsoft.com/office/drawing/2014/main" id="{9B1377BC-1A5F-4113-953E-30CA51FC6F91}"/>
              </a:ext>
            </a:extLst>
          </p:cNvPr>
          <p:cNvSpPr/>
          <p:nvPr userDrawn="1"/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447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BCD35F50-8168-4166-90C4-6A55BA443E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32109" y="3063095"/>
            <a:ext cx="1463039" cy="1479810"/>
          </a:xfrm>
          <a:custGeom>
            <a:avLst/>
            <a:gdLst>
              <a:gd name="connsiteX0" fmla="*/ 866622 w 1463039"/>
              <a:gd name="connsiteY0" fmla="*/ 571 h 1479810"/>
              <a:gd name="connsiteX1" fmla="*/ 964706 w 1463039"/>
              <a:gd name="connsiteY1" fmla="*/ 8669 h 1479810"/>
              <a:gd name="connsiteX2" fmla="*/ 1111825 w 1463039"/>
              <a:gd name="connsiteY2" fmla="*/ 8366 h 1479810"/>
              <a:gd name="connsiteX3" fmla="*/ 1290055 w 1463039"/>
              <a:gd name="connsiteY3" fmla="*/ 8730 h 1479810"/>
              <a:gd name="connsiteX4" fmla="*/ 1417397 w 1463039"/>
              <a:gd name="connsiteY4" fmla="*/ 6608 h 1479810"/>
              <a:gd name="connsiteX5" fmla="*/ 1454473 w 1463039"/>
              <a:gd name="connsiteY5" fmla="*/ 5290 h 1479810"/>
              <a:gd name="connsiteX6" fmla="*/ 1449518 w 1463039"/>
              <a:gd name="connsiteY6" fmla="*/ 94305 h 1479810"/>
              <a:gd name="connsiteX7" fmla="*/ 1454054 w 1463039"/>
              <a:gd name="connsiteY7" fmla="*/ 198723 h 1479810"/>
              <a:gd name="connsiteX8" fmla="*/ 1456615 w 1463039"/>
              <a:gd name="connsiteY8" fmla="*/ 391199 h 1479810"/>
              <a:gd name="connsiteX9" fmla="*/ 1452607 w 1463039"/>
              <a:gd name="connsiteY9" fmla="*/ 565102 h 1479810"/>
              <a:gd name="connsiteX10" fmla="*/ 1461012 w 1463039"/>
              <a:gd name="connsiteY10" fmla="*/ 624834 h 1479810"/>
              <a:gd name="connsiteX11" fmla="*/ 1451383 w 1463039"/>
              <a:gd name="connsiteY11" fmla="*/ 907022 h 1479810"/>
              <a:gd name="connsiteX12" fmla="*/ 1452663 w 1463039"/>
              <a:gd name="connsiteY12" fmla="*/ 1009694 h 1479810"/>
              <a:gd name="connsiteX13" fmla="*/ 1456002 w 1463039"/>
              <a:gd name="connsiteY13" fmla="*/ 1096988 h 1479810"/>
              <a:gd name="connsiteX14" fmla="*/ 1453720 w 1463039"/>
              <a:gd name="connsiteY14" fmla="*/ 1174562 h 1479810"/>
              <a:gd name="connsiteX15" fmla="*/ 1461722 w 1463039"/>
              <a:gd name="connsiteY15" fmla="*/ 1280018 h 1479810"/>
              <a:gd name="connsiteX16" fmla="*/ 1463039 w 1463039"/>
              <a:gd name="connsiteY16" fmla="*/ 1330769 h 1479810"/>
              <a:gd name="connsiteX17" fmla="*/ 1463039 w 1463039"/>
              <a:gd name="connsiteY17" fmla="*/ 1433804 h 1479810"/>
              <a:gd name="connsiteX18" fmla="*/ 1458897 w 1463039"/>
              <a:gd name="connsiteY18" fmla="*/ 1471900 h 1479810"/>
              <a:gd name="connsiteX19" fmla="*/ 1458306 w 1463039"/>
              <a:gd name="connsiteY19" fmla="*/ 1476109 h 1479810"/>
              <a:gd name="connsiteX20" fmla="*/ 1456251 w 1463039"/>
              <a:gd name="connsiteY20" fmla="*/ 1476006 h 1479810"/>
              <a:gd name="connsiteX21" fmla="*/ 1358699 w 1463039"/>
              <a:gd name="connsiteY21" fmla="*/ 1478795 h 1479810"/>
              <a:gd name="connsiteX22" fmla="*/ 1337088 w 1463039"/>
              <a:gd name="connsiteY22" fmla="*/ 1479810 h 1479810"/>
              <a:gd name="connsiteX23" fmla="*/ 1199842 w 1463039"/>
              <a:gd name="connsiteY23" fmla="*/ 1479810 h 1479810"/>
              <a:gd name="connsiteX24" fmla="*/ 1178285 w 1463039"/>
              <a:gd name="connsiteY24" fmla="*/ 1478795 h 1479810"/>
              <a:gd name="connsiteX25" fmla="*/ 859950 w 1463039"/>
              <a:gd name="connsiteY25" fmla="*/ 1471898 h 1479810"/>
              <a:gd name="connsiteX26" fmla="*/ 711774 w 1463039"/>
              <a:gd name="connsiteY26" fmla="*/ 1479810 h 1479810"/>
              <a:gd name="connsiteX27" fmla="*/ 637511 w 1463039"/>
              <a:gd name="connsiteY27" fmla="*/ 1479810 h 1479810"/>
              <a:gd name="connsiteX28" fmla="*/ 500700 w 1463039"/>
              <a:gd name="connsiteY28" fmla="*/ 1474455 h 1479810"/>
              <a:gd name="connsiteX29" fmla="*/ 234328 w 1463039"/>
              <a:gd name="connsiteY29" fmla="*/ 1468257 h 1479810"/>
              <a:gd name="connsiteX30" fmla="*/ 183686 w 1463039"/>
              <a:gd name="connsiteY30" fmla="*/ 1476228 h 1479810"/>
              <a:gd name="connsiteX31" fmla="*/ 157756 w 1463039"/>
              <a:gd name="connsiteY31" fmla="*/ 1479810 h 1479810"/>
              <a:gd name="connsiteX32" fmla="*/ 13214 w 1463039"/>
              <a:gd name="connsiteY32" fmla="*/ 1479810 h 1479810"/>
              <a:gd name="connsiteX33" fmla="*/ 15315 w 1463039"/>
              <a:gd name="connsiteY33" fmla="*/ 1462749 h 1479810"/>
              <a:gd name="connsiteX34" fmla="*/ 11891 w 1463039"/>
              <a:gd name="connsiteY34" fmla="*/ 1410409 h 1479810"/>
              <a:gd name="connsiteX35" fmla="*/ 6411 w 1463039"/>
              <a:gd name="connsiteY35" fmla="*/ 1244508 h 1479810"/>
              <a:gd name="connsiteX36" fmla="*/ 6849 w 1463039"/>
              <a:gd name="connsiteY36" fmla="*/ 1119455 h 1479810"/>
              <a:gd name="connsiteX37" fmla="*/ 6849 w 1463039"/>
              <a:gd name="connsiteY37" fmla="*/ 1060773 h 1479810"/>
              <a:gd name="connsiteX38" fmla="*/ 9698 w 1463039"/>
              <a:gd name="connsiteY38" fmla="*/ 982321 h 1479810"/>
              <a:gd name="connsiteX39" fmla="*/ 4219 w 1463039"/>
              <a:gd name="connsiteY39" fmla="*/ 947592 h 1479810"/>
              <a:gd name="connsiteX40" fmla="*/ 6903 w 1463039"/>
              <a:gd name="connsiteY40" fmla="*/ 858680 h 1479810"/>
              <a:gd name="connsiteX41" fmla="*/ 9808 w 1463039"/>
              <a:gd name="connsiteY41" fmla="*/ 755960 h 1479810"/>
              <a:gd name="connsiteX42" fmla="*/ 10247 w 1463039"/>
              <a:gd name="connsiteY42" fmla="*/ 673166 h 1479810"/>
              <a:gd name="connsiteX43" fmla="*/ 11452 w 1463039"/>
              <a:gd name="connsiteY43" fmla="*/ 516733 h 1479810"/>
              <a:gd name="connsiteX44" fmla="*/ 10465 w 1463039"/>
              <a:gd name="connsiteY44" fmla="*/ 425571 h 1479810"/>
              <a:gd name="connsiteX45" fmla="*/ 10465 w 1463039"/>
              <a:gd name="connsiteY45" fmla="*/ 216366 h 1479810"/>
              <a:gd name="connsiteX46" fmla="*/ 10795 w 1463039"/>
              <a:gd name="connsiteY46" fmla="*/ 104023 h 1479810"/>
              <a:gd name="connsiteX47" fmla="*/ 3534 w 1463039"/>
              <a:gd name="connsiteY47" fmla="*/ 20936 h 1479810"/>
              <a:gd name="connsiteX48" fmla="*/ 3924 w 1463039"/>
              <a:gd name="connsiteY48" fmla="*/ 8444 h 1479810"/>
              <a:gd name="connsiteX49" fmla="*/ 72291 w 1463039"/>
              <a:gd name="connsiteY49" fmla="*/ 7146 h 1479810"/>
              <a:gd name="connsiteX50" fmla="*/ 231770 w 1463039"/>
              <a:gd name="connsiteY50" fmla="*/ 4001 h 1479810"/>
              <a:gd name="connsiteX51" fmla="*/ 364602 w 1463039"/>
              <a:gd name="connsiteY51" fmla="*/ 11882 h 1479810"/>
              <a:gd name="connsiteX52" fmla="*/ 768233 w 1463039"/>
              <a:gd name="connsiteY52" fmla="*/ 2061 h 1479810"/>
              <a:gd name="connsiteX53" fmla="*/ 866622 w 1463039"/>
              <a:gd name="connsiteY53" fmla="*/ 571 h 14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63039" h="1479810">
                <a:moveTo>
                  <a:pt x="866622" y="571"/>
                </a:moveTo>
                <a:cubicBezTo>
                  <a:pt x="899405" y="1673"/>
                  <a:pt x="932136" y="4374"/>
                  <a:pt x="964706" y="8669"/>
                </a:cubicBezTo>
                <a:cubicBezTo>
                  <a:pt x="1013529" y="15823"/>
                  <a:pt x="1062766" y="11397"/>
                  <a:pt x="1111825" y="8366"/>
                </a:cubicBezTo>
                <a:cubicBezTo>
                  <a:pt x="1171216" y="4668"/>
                  <a:pt x="1230547" y="2667"/>
                  <a:pt x="1290055" y="8730"/>
                </a:cubicBezTo>
                <a:cubicBezTo>
                  <a:pt x="1332384" y="13094"/>
                  <a:pt x="1374949" y="9033"/>
                  <a:pt x="1417397" y="6608"/>
                </a:cubicBezTo>
                <a:lnTo>
                  <a:pt x="1454473" y="5290"/>
                </a:lnTo>
                <a:lnTo>
                  <a:pt x="1449518" y="94305"/>
                </a:lnTo>
                <a:cubicBezTo>
                  <a:pt x="1449059" y="129134"/>
                  <a:pt x="1450325" y="163951"/>
                  <a:pt x="1454054" y="198723"/>
                </a:cubicBezTo>
                <a:cubicBezTo>
                  <a:pt x="1459999" y="262767"/>
                  <a:pt x="1460856" y="327062"/>
                  <a:pt x="1456615" y="391199"/>
                </a:cubicBezTo>
                <a:cubicBezTo>
                  <a:pt x="1453665" y="449151"/>
                  <a:pt x="1446428" y="507012"/>
                  <a:pt x="1452607" y="565102"/>
                </a:cubicBezTo>
                <a:cubicBezTo>
                  <a:pt x="1454722" y="585089"/>
                  <a:pt x="1459843" y="604710"/>
                  <a:pt x="1461012" y="624834"/>
                </a:cubicBezTo>
                <a:cubicBezTo>
                  <a:pt x="1466578" y="719110"/>
                  <a:pt x="1458229" y="813066"/>
                  <a:pt x="1451383" y="907022"/>
                </a:cubicBezTo>
                <a:cubicBezTo>
                  <a:pt x="1448878" y="941246"/>
                  <a:pt x="1445816" y="975470"/>
                  <a:pt x="1452663" y="1009694"/>
                </a:cubicBezTo>
                <a:cubicBezTo>
                  <a:pt x="1458090" y="1038574"/>
                  <a:pt x="1459209" y="1067889"/>
                  <a:pt x="1456002" y="1096988"/>
                </a:cubicBezTo>
                <a:cubicBezTo>
                  <a:pt x="1452796" y="1122760"/>
                  <a:pt x="1452034" y="1148693"/>
                  <a:pt x="1453720" y="1174562"/>
                </a:cubicBezTo>
                <a:cubicBezTo>
                  <a:pt x="1457199" y="1209699"/>
                  <a:pt x="1459899" y="1244847"/>
                  <a:pt x="1461722" y="1280018"/>
                </a:cubicBezTo>
                <a:lnTo>
                  <a:pt x="1463039" y="1330769"/>
                </a:lnTo>
                <a:lnTo>
                  <a:pt x="1463039" y="1433804"/>
                </a:lnTo>
                <a:lnTo>
                  <a:pt x="1458897" y="1471900"/>
                </a:lnTo>
                <a:lnTo>
                  <a:pt x="1458306" y="1476109"/>
                </a:lnTo>
                <a:lnTo>
                  <a:pt x="1456251" y="1476006"/>
                </a:lnTo>
                <a:cubicBezTo>
                  <a:pt x="1423775" y="1477710"/>
                  <a:pt x="1391236" y="1478252"/>
                  <a:pt x="1358699" y="1478795"/>
                </a:cubicBezTo>
                <a:lnTo>
                  <a:pt x="1337088" y="1479810"/>
                </a:lnTo>
                <a:lnTo>
                  <a:pt x="1199842" y="1479810"/>
                </a:lnTo>
                <a:lnTo>
                  <a:pt x="1178285" y="1478795"/>
                </a:lnTo>
                <a:cubicBezTo>
                  <a:pt x="1072671" y="1461942"/>
                  <a:pt x="965946" y="1459625"/>
                  <a:pt x="859950" y="1471898"/>
                </a:cubicBezTo>
                <a:lnTo>
                  <a:pt x="711774" y="1479810"/>
                </a:lnTo>
                <a:lnTo>
                  <a:pt x="637511" y="1479810"/>
                </a:lnTo>
                <a:lnTo>
                  <a:pt x="500700" y="1474455"/>
                </a:lnTo>
                <a:cubicBezTo>
                  <a:pt x="412071" y="1467172"/>
                  <a:pt x="323261" y="1461748"/>
                  <a:pt x="234328" y="1468257"/>
                </a:cubicBezTo>
                <a:cubicBezTo>
                  <a:pt x="217301" y="1469536"/>
                  <a:pt x="200486" y="1472964"/>
                  <a:pt x="183686" y="1476228"/>
                </a:cubicBezTo>
                <a:lnTo>
                  <a:pt x="157756" y="1479810"/>
                </a:lnTo>
                <a:lnTo>
                  <a:pt x="13214" y="1479810"/>
                </a:lnTo>
                <a:lnTo>
                  <a:pt x="15315" y="1462749"/>
                </a:lnTo>
                <a:cubicBezTo>
                  <a:pt x="16576" y="1445267"/>
                  <a:pt x="16192" y="1427772"/>
                  <a:pt x="11891" y="1410409"/>
                </a:cubicBezTo>
                <a:cubicBezTo>
                  <a:pt x="-1809" y="1355230"/>
                  <a:pt x="931" y="1300104"/>
                  <a:pt x="6411" y="1244508"/>
                </a:cubicBezTo>
                <a:cubicBezTo>
                  <a:pt x="10521" y="1203137"/>
                  <a:pt x="15069" y="1161296"/>
                  <a:pt x="6849" y="1119455"/>
                </a:cubicBezTo>
                <a:cubicBezTo>
                  <a:pt x="3315" y="1100041"/>
                  <a:pt x="3315" y="1080187"/>
                  <a:pt x="6849" y="1060773"/>
                </a:cubicBezTo>
                <a:cubicBezTo>
                  <a:pt x="11123" y="1034622"/>
                  <a:pt x="15178" y="1008733"/>
                  <a:pt x="9698" y="982321"/>
                </a:cubicBezTo>
                <a:cubicBezTo>
                  <a:pt x="7288" y="970815"/>
                  <a:pt x="5480" y="959204"/>
                  <a:pt x="4219" y="947592"/>
                </a:cubicBezTo>
                <a:cubicBezTo>
                  <a:pt x="1709" y="917948"/>
                  <a:pt x="2608" y="888136"/>
                  <a:pt x="6903" y="858680"/>
                </a:cubicBezTo>
                <a:cubicBezTo>
                  <a:pt x="11014" y="824475"/>
                  <a:pt x="4328" y="790061"/>
                  <a:pt x="9808" y="755960"/>
                </a:cubicBezTo>
                <a:cubicBezTo>
                  <a:pt x="13699" y="728497"/>
                  <a:pt x="13847" y="700667"/>
                  <a:pt x="10247" y="673166"/>
                </a:cubicBezTo>
                <a:cubicBezTo>
                  <a:pt x="3769" y="621179"/>
                  <a:pt x="4174" y="568621"/>
                  <a:pt x="11452" y="516733"/>
                </a:cubicBezTo>
                <a:cubicBezTo>
                  <a:pt x="15946" y="486450"/>
                  <a:pt x="18521" y="455279"/>
                  <a:pt x="10465" y="425571"/>
                </a:cubicBezTo>
                <a:cubicBezTo>
                  <a:pt x="-8495" y="355749"/>
                  <a:pt x="2575" y="285822"/>
                  <a:pt x="10465" y="216366"/>
                </a:cubicBezTo>
                <a:cubicBezTo>
                  <a:pt x="15261" y="179065"/>
                  <a:pt x="15370" y="141350"/>
                  <a:pt x="10795" y="104023"/>
                </a:cubicBezTo>
                <a:cubicBezTo>
                  <a:pt x="6734" y="76457"/>
                  <a:pt x="4312" y="48717"/>
                  <a:pt x="3534" y="20936"/>
                </a:cubicBezTo>
                <a:lnTo>
                  <a:pt x="3924" y="8444"/>
                </a:lnTo>
                <a:lnTo>
                  <a:pt x="72291" y="7146"/>
                </a:lnTo>
                <a:cubicBezTo>
                  <a:pt x="125549" y="5562"/>
                  <a:pt x="178727" y="3395"/>
                  <a:pt x="231770" y="4001"/>
                </a:cubicBezTo>
                <a:cubicBezTo>
                  <a:pt x="276048" y="4486"/>
                  <a:pt x="320207" y="13579"/>
                  <a:pt x="364602" y="11882"/>
                </a:cubicBezTo>
                <a:cubicBezTo>
                  <a:pt x="499146" y="6911"/>
                  <a:pt x="633749" y="8548"/>
                  <a:pt x="768233" y="2061"/>
                </a:cubicBezTo>
                <a:cubicBezTo>
                  <a:pt x="801007" y="-37"/>
                  <a:pt x="833840" y="-532"/>
                  <a:pt x="866622" y="571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0" name="Рисунок 29">
            <a:extLst>
              <a:ext uri="{FF2B5EF4-FFF2-40B4-BE49-F238E27FC236}">
                <a16:creationId xmlns:a16="http://schemas.microsoft.com/office/drawing/2014/main" id="{163C3609-48D8-42DB-AD9E-61699A6F13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01259" y="3064916"/>
            <a:ext cx="1442437" cy="1477990"/>
          </a:xfrm>
          <a:custGeom>
            <a:avLst/>
            <a:gdLst>
              <a:gd name="connsiteX0" fmla="*/ 866623 w 1442437"/>
              <a:gd name="connsiteY0" fmla="*/ 571 h 1477990"/>
              <a:gd name="connsiteX1" fmla="*/ 964707 w 1442437"/>
              <a:gd name="connsiteY1" fmla="*/ 8669 h 1477990"/>
              <a:gd name="connsiteX2" fmla="*/ 1111826 w 1442437"/>
              <a:gd name="connsiteY2" fmla="*/ 8366 h 1477990"/>
              <a:gd name="connsiteX3" fmla="*/ 1290056 w 1442437"/>
              <a:gd name="connsiteY3" fmla="*/ 8730 h 1477990"/>
              <a:gd name="connsiteX4" fmla="*/ 1417398 w 1442437"/>
              <a:gd name="connsiteY4" fmla="*/ 6608 h 1477990"/>
              <a:gd name="connsiteX5" fmla="*/ 1442437 w 1442437"/>
              <a:gd name="connsiteY5" fmla="*/ 5718 h 1477990"/>
              <a:gd name="connsiteX6" fmla="*/ 1442437 w 1442437"/>
              <a:gd name="connsiteY6" fmla="*/ 1476401 h 1477990"/>
              <a:gd name="connsiteX7" fmla="*/ 1386857 w 1442437"/>
              <a:gd name="connsiteY7" fmla="*/ 1477990 h 1477990"/>
              <a:gd name="connsiteX8" fmla="*/ 1169378 w 1442437"/>
              <a:gd name="connsiteY8" fmla="*/ 1477990 h 1477990"/>
              <a:gd name="connsiteX9" fmla="*/ 1019262 w 1442437"/>
              <a:gd name="connsiteY9" fmla="*/ 1464424 h 1477990"/>
              <a:gd name="connsiteX10" fmla="*/ 859951 w 1442437"/>
              <a:gd name="connsiteY10" fmla="*/ 1471898 h 1477990"/>
              <a:gd name="connsiteX11" fmla="*/ 745859 w 1442437"/>
              <a:gd name="connsiteY11" fmla="*/ 1477990 h 1477990"/>
              <a:gd name="connsiteX12" fmla="*/ 591014 w 1442437"/>
              <a:gd name="connsiteY12" fmla="*/ 1477990 h 1477990"/>
              <a:gd name="connsiteX13" fmla="*/ 500701 w 1442437"/>
              <a:gd name="connsiteY13" fmla="*/ 1474455 h 1477990"/>
              <a:gd name="connsiteX14" fmla="*/ 234329 w 1442437"/>
              <a:gd name="connsiteY14" fmla="*/ 1468257 h 1477990"/>
              <a:gd name="connsiteX15" fmla="*/ 183687 w 1442437"/>
              <a:gd name="connsiteY15" fmla="*/ 1476228 h 1477990"/>
              <a:gd name="connsiteX16" fmla="*/ 170933 w 1442437"/>
              <a:gd name="connsiteY16" fmla="*/ 1477990 h 1477990"/>
              <a:gd name="connsiteX17" fmla="*/ 13439 w 1442437"/>
              <a:gd name="connsiteY17" fmla="*/ 1477990 h 1477990"/>
              <a:gd name="connsiteX18" fmla="*/ 15316 w 1442437"/>
              <a:gd name="connsiteY18" fmla="*/ 1462749 h 1477990"/>
              <a:gd name="connsiteX19" fmla="*/ 11892 w 1442437"/>
              <a:gd name="connsiteY19" fmla="*/ 1410409 h 1477990"/>
              <a:gd name="connsiteX20" fmla="*/ 6412 w 1442437"/>
              <a:gd name="connsiteY20" fmla="*/ 1244508 h 1477990"/>
              <a:gd name="connsiteX21" fmla="*/ 6850 w 1442437"/>
              <a:gd name="connsiteY21" fmla="*/ 1119455 h 1477990"/>
              <a:gd name="connsiteX22" fmla="*/ 6850 w 1442437"/>
              <a:gd name="connsiteY22" fmla="*/ 1060773 h 1477990"/>
              <a:gd name="connsiteX23" fmla="*/ 9699 w 1442437"/>
              <a:gd name="connsiteY23" fmla="*/ 982321 h 1477990"/>
              <a:gd name="connsiteX24" fmla="*/ 4220 w 1442437"/>
              <a:gd name="connsiteY24" fmla="*/ 947592 h 1477990"/>
              <a:gd name="connsiteX25" fmla="*/ 6904 w 1442437"/>
              <a:gd name="connsiteY25" fmla="*/ 858680 h 1477990"/>
              <a:gd name="connsiteX26" fmla="*/ 9809 w 1442437"/>
              <a:gd name="connsiteY26" fmla="*/ 755960 h 1477990"/>
              <a:gd name="connsiteX27" fmla="*/ 10248 w 1442437"/>
              <a:gd name="connsiteY27" fmla="*/ 673166 h 1477990"/>
              <a:gd name="connsiteX28" fmla="*/ 11453 w 1442437"/>
              <a:gd name="connsiteY28" fmla="*/ 516733 h 1477990"/>
              <a:gd name="connsiteX29" fmla="*/ 10466 w 1442437"/>
              <a:gd name="connsiteY29" fmla="*/ 425571 h 1477990"/>
              <a:gd name="connsiteX30" fmla="*/ 10466 w 1442437"/>
              <a:gd name="connsiteY30" fmla="*/ 216366 h 1477990"/>
              <a:gd name="connsiteX31" fmla="*/ 10796 w 1442437"/>
              <a:gd name="connsiteY31" fmla="*/ 104023 h 1477990"/>
              <a:gd name="connsiteX32" fmla="*/ 3535 w 1442437"/>
              <a:gd name="connsiteY32" fmla="*/ 20936 h 1477990"/>
              <a:gd name="connsiteX33" fmla="*/ 3925 w 1442437"/>
              <a:gd name="connsiteY33" fmla="*/ 8444 h 1477990"/>
              <a:gd name="connsiteX34" fmla="*/ 72292 w 1442437"/>
              <a:gd name="connsiteY34" fmla="*/ 7146 h 1477990"/>
              <a:gd name="connsiteX35" fmla="*/ 231771 w 1442437"/>
              <a:gd name="connsiteY35" fmla="*/ 4001 h 1477990"/>
              <a:gd name="connsiteX36" fmla="*/ 364603 w 1442437"/>
              <a:gd name="connsiteY36" fmla="*/ 11882 h 1477990"/>
              <a:gd name="connsiteX37" fmla="*/ 768234 w 1442437"/>
              <a:gd name="connsiteY37" fmla="*/ 2061 h 1477990"/>
              <a:gd name="connsiteX38" fmla="*/ 866623 w 1442437"/>
              <a:gd name="connsiteY38" fmla="*/ 571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42437" h="1477990">
                <a:moveTo>
                  <a:pt x="866623" y="571"/>
                </a:moveTo>
                <a:cubicBezTo>
                  <a:pt x="899406" y="1673"/>
                  <a:pt x="932137" y="4374"/>
                  <a:pt x="964707" y="8669"/>
                </a:cubicBezTo>
                <a:cubicBezTo>
                  <a:pt x="1013530" y="15823"/>
                  <a:pt x="1062767" y="11397"/>
                  <a:pt x="1111826" y="8366"/>
                </a:cubicBezTo>
                <a:cubicBezTo>
                  <a:pt x="1171217" y="4668"/>
                  <a:pt x="1230548" y="2667"/>
                  <a:pt x="1290056" y="8730"/>
                </a:cubicBezTo>
                <a:cubicBezTo>
                  <a:pt x="1332385" y="13094"/>
                  <a:pt x="1374950" y="9033"/>
                  <a:pt x="1417398" y="6608"/>
                </a:cubicBezTo>
                <a:lnTo>
                  <a:pt x="1442437" y="5718"/>
                </a:lnTo>
                <a:lnTo>
                  <a:pt x="1442437" y="1476401"/>
                </a:lnTo>
                <a:lnTo>
                  <a:pt x="1386857" y="1477990"/>
                </a:lnTo>
                <a:lnTo>
                  <a:pt x="1169378" y="1477990"/>
                </a:lnTo>
                <a:lnTo>
                  <a:pt x="1019262" y="1464424"/>
                </a:lnTo>
                <a:cubicBezTo>
                  <a:pt x="966129" y="1463273"/>
                  <a:pt x="912949" y="1465762"/>
                  <a:pt x="859951" y="1471898"/>
                </a:cubicBezTo>
                <a:lnTo>
                  <a:pt x="745859" y="1477990"/>
                </a:lnTo>
                <a:lnTo>
                  <a:pt x="591014" y="1477990"/>
                </a:lnTo>
                <a:lnTo>
                  <a:pt x="500701" y="1474455"/>
                </a:lnTo>
                <a:cubicBezTo>
                  <a:pt x="412072" y="1467172"/>
                  <a:pt x="323262" y="1461748"/>
                  <a:pt x="234329" y="1468257"/>
                </a:cubicBezTo>
                <a:cubicBezTo>
                  <a:pt x="217302" y="1469536"/>
                  <a:pt x="200487" y="1472964"/>
                  <a:pt x="183687" y="1476228"/>
                </a:cubicBezTo>
                <a:lnTo>
                  <a:pt x="170933" y="1477990"/>
                </a:lnTo>
                <a:lnTo>
                  <a:pt x="13439" y="1477990"/>
                </a:lnTo>
                <a:lnTo>
                  <a:pt x="15316" y="1462749"/>
                </a:lnTo>
                <a:cubicBezTo>
                  <a:pt x="16577" y="1445267"/>
                  <a:pt x="16193" y="1427772"/>
                  <a:pt x="11892" y="1410409"/>
                </a:cubicBezTo>
                <a:cubicBezTo>
                  <a:pt x="-1808" y="1355230"/>
                  <a:pt x="932" y="1300104"/>
                  <a:pt x="6412" y="1244508"/>
                </a:cubicBezTo>
                <a:cubicBezTo>
                  <a:pt x="10522" y="1203137"/>
                  <a:pt x="15070" y="1161296"/>
                  <a:pt x="6850" y="1119455"/>
                </a:cubicBezTo>
                <a:cubicBezTo>
                  <a:pt x="3316" y="1100041"/>
                  <a:pt x="3316" y="1080187"/>
                  <a:pt x="6850" y="1060773"/>
                </a:cubicBezTo>
                <a:cubicBezTo>
                  <a:pt x="11124" y="1034622"/>
                  <a:pt x="15179" y="1008733"/>
                  <a:pt x="9699" y="982321"/>
                </a:cubicBezTo>
                <a:cubicBezTo>
                  <a:pt x="7289" y="970815"/>
                  <a:pt x="5481" y="959204"/>
                  <a:pt x="4220" y="947592"/>
                </a:cubicBezTo>
                <a:cubicBezTo>
                  <a:pt x="1710" y="917948"/>
                  <a:pt x="2609" y="888136"/>
                  <a:pt x="6904" y="858680"/>
                </a:cubicBezTo>
                <a:cubicBezTo>
                  <a:pt x="11015" y="824475"/>
                  <a:pt x="4329" y="790061"/>
                  <a:pt x="9809" y="755960"/>
                </a:cubicBezTo>
                <a:cubicBezTo>
                  <a:pt x="13700" y="728497"/>
                  <a:pt x="13848" y="700667"/>
                  <a:pt x="10248" y="673166"/>
                </a:cubicBezTo>
                <a:cubicBezTo>
                  <a:pt x="3770" y="621179"/>
                  <a:pt x="4175" y="568621"/>
                  <a:pt x="11453" y="516733"/>
                </a:cubicBezTo>
                <a:cubicBezTo>
                  <a:pt x="15947" y="486450"/>
                  <a:pt x="18522" y="455279"/>
                  <a:pt x="10466" y="425571"/>
                </a:cubicBezTo>
                <a:cubicBezTo>
                  <a:pt x="-8494" y="355749"/>
                  <a:pt x="2576" y="285822"/>
                  <a:pt x="10466" y="216366"/>
                </a:cubicBezTo>
                <a:cubicBezTo>
                  <a:pt x="15262" y="179065"/>
                  <a:pt x="15371" y="141350"/>
                  <a:pt x="10796" y="104023"/>
                </a:cubicBezTo>
                <a:cubicBezTo>
                  <a:pt x="6735" y="76457"/>
                  <a:pt x="4313" y="48717"/>
                  <a:pt x="3535" y="20936"/>
                </a:cubicBezTo>
                <a:lnTo>
                  <a:pt x="3925" y="8444"/>
                </a:lnTo>
                <a:lnTo>
                  <a:pt x="72292" y="7146"/>
                </a:lnTo>
                <a:cubicBezTo>
                  <a:pt x="125550" y="5562"/>
                  <a:pt x="178728" y="3395"/>
                  <a:pt x="231771" y="4001"/>
                </a:cubicBezTo>
                <a:cubicBezTo>
                  <a:pt x="276049" y="4486"/>
                  <a:pt x="320208" y="13579"/>
                  <a:pt x="364603" y="11882"/>
                </a:cubicBezTo>
                <a:cubicBezTo>
                  <a:pt x="499147" y="6911"/>
                  <a:pt x="633750" y="8548"/>
                  <a:pt x="768234" y="2061"/>
                </a:cubicBezTo>
                <a:cubicBezTo>
                  <a:pt x="801008" y="-37"/>
                  <a:pt x="833841" y="-532"/>
                  <a:pt x="866623" y="571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8" name="Рисунок 27">
            <a:extLst>
              <a:ext uri="{FF2B5EF4-FFF2-40B4-BE49-F238E27FC236}">
                <a16:creationId xmlns:a16="http://schemas.microsoft.com/office/drawing/2014/main" id="{2B03F1E7-A2BE-4059-85FC-6546945FA3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70488" y="3064916"/>
            <a:ext cx="1455507" cy="1477990"/>
          </a:xfrm>
          <a:custGeom>
            <a:avLst/>
            <a:gdLst>
              <a:gd name="connsiteX0" fmla="*/ 100458 w 1455507"/>
              <a:gd name="connsiteY0" fmla="*/ 0 h 1477990"/>
              <a:gd name="connsiteX1" fmla="*/ 258284 w 1455507"/>
              <a:gd name="connsiteY1" fmla="*/ 0 h 1477990"/>
              <a:gd name="connsiteX2" fmla="*/ 290610 w 1455507"/>
              <a:gd name="connsiteY2" fmla="*/ 2318 h 1477990"/>
              <a:gd name="connsiteX3" fmla="*/ 357070 w 1455507"/>
              <a:gd name="connsiteY3" fmla="*/ 5440 h 1477990"/>
              <a:gd name="connsiteX4" fmla="*/ 558908 w 1455507"/>
              <a:gd name="connsiteY4" fmla="*/ 1098 h 1477990"/>
              <a:gd name="connsiteX5" fmla="*/ 599348 w 1455507"/>
              <a:gd name="connsiteY5" fmla="*/ 0 h 1477990"/>
              <a:gd name="connsiteX6" fmla="*/ 930201 w 1455507"/>
              <a:gd name="connsiteY6" fmla="*/ 0 h 1477990"/>
              <a:gd name="connsiteX7" fmla="*/ 957174 w 1455507"/>
              <a:gd name="connsiteY7" fmla="*/ 2227 h 1477990"/>
              <a:gd name="connsiteX8" fmla="*/ 1104293 w 1455507"/>
              <a:gd name="connsiteY8" fmla="*/ 1924 h 1477990"/>
              <a:gd name="connsiteX9" fmla="*/ 1153561 w 1455507"/>
              <a:gd name="connsiteY9" fmla="*/ 0 h 1477990"/>
              <a:gd name="connsiteX10" fmla="*/ 1229432 w 1455507"/>
              <a:gd name="connsiteY10" fmla="*/ 0 h 1477990"/>
              <a:gd name="connsiteX11" fmla="*/ 1282523 w 1455507"/>
              <a:gd name="connsiteY11" fmla="*/ 2288 h 1477990"/>
              <a:gd name="connsiteX12" fmla="*/ 1409865 w 1455507"/>
              <a:gd name="connsiteY12" fmla="*/ 166 h 1477990"/>
              <a:gd name="connsiteX13" fmla="*/ 1414535 w 1455507"/>
              <a:gd name="connsiteY13" fmla="*/ 0 h 1477990"/>
              <a:gd name="connsiteX14" fmla="*/ 1446877 w 1455507"/>
              <a:gd name="connsiteY14" fmla="*/ 0 h 1477990"/>
              <a:gd name="connsiteX15" fmla="*/ 1441986 w 1455507"/>
              <a:gd name="connsiteY15" fmla="*/ 87863 h 1477990"/>
              <a:gd name="connsiteX16" fmla="*/ 1446522 w 1455507"/>
              <a:gd name="connsiteY16" fmla="*/ 192281 h 1477990"/>
              <a:gd name="connsiteX17" fmla="*/ 1449083 w 1455507"/>
              <a:gd name="connsiteY17" fmla="*/ 384757 h 1477990"/>
              <a:gd name="connsiteX18" fmla="*/ 1445075 w 1455507"/>
              <a:gd name="connsiteY18" fmla="*/ 558660 h 1477990"/>
              <a:gd name="connsiteX19" fmla="*/ 1453480 w 1455507"/>
              <a:gd name="connsiteY19" fmla="*/ 618392 h 1477990"/>
              <a:gd name="connsiteX20" fmla="*/ 1443851 w 1455507"/>
              <a:gd name="connsiteY20" fmla="*/ 900580 h 1477990"/>
              <a:gd name="connsiteX21" fmla="*/ 1445131 w 1455507"/>
              <a:gd name="connsiteY21" fmla="*/ 1003252 h 1477990"/>
              <a:gd name="connsiteX22" fmla="*/ 1448470 w 1455507"/>
              <a:gd name="connsiteY22" fmla="*/ 1090546 h 1477990"/>
              <a:gd name="connsiteX23" fmla="*/ 1446188 w 1455507"/>
              <a:gd name="connsiteY23" fmla="*/ 1168120 h 1477990"/>
              <a:gd name="connsiteX24" fmla="*/ 1454190 w 1455507"/>
              <a:gd name="connsiteY24" fmla="*/ 1273576 h 1477990"/>
              <a:gd name="connsiteX25" fmla="*/ 1455507 w 1455507"/>
              <a:gd name="connsiteY25" fmla="*/ 1324327 h 1477990"/>
              <a:gd name="connsiteX26" fmla="*/ 1455507 w 1455507"/>
              <a:gd name="connsiteY26" fmla="*/ 1427362 h 1477990"/>
              <a:gd name="connsiteX27" fmla="*/ 1451365 w 1455507"/>
              <a:gd name="connsiteY27" fmla="*/ 1465458 h 1477990"/>
              <a:gd name="connsiteX28" fmla="*/ 1450774 w 1455507"/>
              <a:gd name="connsiteY28" fmla="*/ 1469667 h 1477990"/>
              <a:gd name="connsiteX29" fmla="*/ 1448719 w 1455507"/>
              <a:gd name="connsiteY29" fmla="*/ 1469564 h 1477990"/>
              <a:gd name="connsiteX30" fmla="*/ 1351167 w 1455507"/>
              <a:gd name="connsiteY30" fmla="*/ 1472353 h 1477990"/>
              <a:gd name="connsiteX31" fmla="*/ 1170753 w 1455507"/>
              <a:gd name="connsiteY31" fmla="*/ 1472353 h 1477990"/>
              <a:gd name="connsiteX32" fmla="*/ 852418 w 1455507"/>
              <a:gd name="connsiteY32" fmla="*/ 1465456 h 1477990"/>
              <a:gd name="connsiteX33" fmla="*/ 493168 w 1455507"/>
              <a:gd name="connsiteY33" fmla="*/ 1468013 h 1477990"/>
              <a:gd name="connsiteX34" fmla="*/ 226796 w 1455507"/>
              <a:gd name="connsiteY34" fmla="*/ 1461815 h 1477990"/>
              <a:gd name="connsiteX35" fmla="*/ 125602 w 1455507"/>
              <a:gd name="connsiteY35" fmla="*/ 1476769 h 1477990"/>
              <a:gd name="connsiteX36" fmla="*/ 5112 w 1455507"/>
              <a:gd name="connsiteY36" fmla="*/ 1477990 h 1477990"/>
              <a:gd name="connsiteX37" fmla="*/ 7783 w 1455507"/>
              <a:gd name="connsiteY37" fmla="*/ 1456307 h 1477990"/>
              <a:gd name="connsiteX38" fmla="*/ 4359 w 1455507"/>
              <a:gd name="connsiteY38" fmla="*/ 1403967 h 1477990"/>
              <a:gd name="connsiteX39" fmla="*/ 295 w 1455507"/>
              <a:gd name="connsiteY39" fmla="*/ 1370091 h 1477990"/>
              <a:gd name="connsiteX40" fmla="*/ 295 w 1455507"/>
              <a:gd name="connsiteY40" fmla="*/ 1219835 h 1477990"/>
              <a:gd name="connsiteX41" fmla="*/ 3722 w 1455507"/>
              <a:gd name="connsiteY41" fmla="*/ 1175716 h 1477990"/>
              <a:gd name="connsiteX42" fmla="*/ 295 w 1455507"/>
              <a:gd name="connsiteY42" fmla="*/ 1126935 h 1477990"/>
              <a:gd name="connsiteX43" fmla="*/ 295 w 1455507"/>
              <a:gd name="connsiteY43" fmla="*/ 1046801 h 1477990"/>
              <a:gd name="connsiteX44" fmla="*/ 4400 w 1455507"/>
              <a:gd name="connsiteY44" fmla="*/ 1015203 h 1477990"/>
              <a:gd name="connsiteX45" fmla="*/ 2166 w 1455507"/>
              <a:gd name="connsiteY45" fmla="*/ 975879 h 1477990"/>
              <a:gd name="connsiteX46" fmla="*/ 295 w 1455507"/>
              <a:gd name="connsiteY46" fmla="*/ 964020 h 1477990"/>
              <a:gd name="connsiteX47" fmla="*/ 295 w 1455507"/>
              <a:gd name="connsiteY47" fmla="*/ 801667 h 1477990"/>
              <a:gd name="connsiteX48" fmla="*/ 310 w 1455507"/>
              <a:gd name="connsiteY48" fmla="*/ 800839 h 1477990"/>
              <a:gd name="connsiteX49" fmla="*/ 2276 w 1455507"/>
              <a:gd name="connsiteY49" fmla="*/ 749518 h 1477990"/>
              <a:gd name="connsiteX50" fmla="*/ 2715 w 1455507"/>
              <a:gd name="connsiteY50" fmla="*/ 666724 h 1477990"/>
              <a:gd name="connsiteX51" fmla="*/ 295 w 1455507"/>
              <a:gd name="connsiteY51" fmla="*/ 625158 h 1477990"/>
              <a:gd name="connsiteX52" fmla="*/ 295 w 1455507"/>
              <a:gd name="connsiteY52" fmla="*/ 559484 h 1477990"/>
              <a:gd name="connsiteX53" fmla="*/ 3920 w 1455507"/>
              <a:gd name="connsiteY53" fmla="*/ 510291 h 1477990"/>
              <a:gd name="connsiteX54" fmla="*/ 2933 w 1455507"/>
              <a:gd name="connsiteY54" fmla="*/ 419129 h 1477990"/>
              <a:gd name="connsiteX55" fmla="*/ 295 w 1455507"/>
              <a:gd name="connsiteY55" fmla="*/ 403959 h 1477990"/>
              <a:gd name="connsiteX56" fmla="*/ 295 w 1455507"/>
              <a:gd name="connsiteY56" fmla="*/ 237294 h 1477990"/>
              <a:gd name="connsiteX57" fmla="*/ 2933 w 1455507"/>
              <a:gd name="connsiteY57" fmla="*/ 209924 h 1477990"/>
              <a:gd name="connsiteX58" fmla="*/ 3263 w 1455507"/>
              <a:gd name="connsiteY58" fmla="*/ 97581 h 1477990"/>
              <a:gd name="connsiteX59" fmla="*/ 295 w 1455507"/>
              <a:gd name="connsiteY59" fmla="*/ 63619 h 1477990"/>
              <a:gd name="connsiteX60" fmla="*/ 295 w 1455507"/>
              <a:gd name="connsiteY60" fmla="*/ 1928 h 1477990"/>
              <a:gd name="connsiteX61" fmla="*/ 64759 w 1455507"/>
              <a:gd name="connsiteY61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455507" h="1477990">
                <a:moveTo>
                  <a:pt x="100458" y="0"/>
                </a:moveTo>
                <a:lnTo>
                  <a:pt x="258284" y="0"/>
                </a:lnTo>
                <a:lnTo>
                  <a:pt x="290610" y="2318"/>
                </a:lnTo>
                <a:cubicBezTo>
                  <a:pt x="312734" y="4440"/>
                  <a:pt x="334873" y="6289"/>
                  <a:pt x="357070" y="5440"/>
                </a:cubicBezTo>
                <a:cubicBezTo>
                  <a:pt x="424342" y="2955"/>
                  <a:pt x="491629" y="2121"/>
                  <a:pt x="558908" y="1098"/>
                </a:cubicBezTo>
                <a:lnTo>
                  <a:pt x="599348" y="0"/>
                </a:lnTo>
                <a:lnTo>
                  <a:pt x="930201" y="0"/>
                </a:lnTo>
                <a:lnTo>
                  <a:pt x="957174" y="2227"/>
                </a:lnTo>
                <a:cubicBezTo>
                  <a:pt x="1005997" y="9381"/>
                  <a:pt x="1055234" y="4955"/>
                  <a:pt x="1104293" y="1924"/>
                </a:cubicBezTo>
                <a:lnTo>
                  <a:pt x="1153561" y="0"/>
                </a:lnTo>
                <a:lnTo>
                  <a:pt x="1229432" y="0"/>
                </a:lnTo>
                <a:lnTo>
                  <a:pt x="1282523" y="2288"/>
                </a:lnTo>
                <a:cubicBezTo>
                  <a:pt x="1324852" y="6652"/>
                  <a:pt x="1367417" y="2591"/>
                  <a:pt x="1409865" y="166"/>
                </a:cubicBezTo>
                <a:lnTo>
                  <a:pt x="1414535" y="0"/>
                </a:lnTo>
                <a:lnTo>
                  <a:pt x="1446877" y="0"/>
                </a:lnTo>
                <a:lnTo>
                  <a:pt x="1441986" y="87863"/>
                </a:lnTo>
                <a:cubicBezTo>
                  <a:pt x="1441527" y="122692"/>
                  <a:pt x="1442793" y="157509"/>
                  <a:pt x="1446522" y="192281"/>
                </a:cubicBezTo>
                <a:cubicBezTo>
                  <a:pt x="1452467" y="256325"/>
                  <a:pt x="1453324" y="320620"/>
                  <a:pt x="1449083" y="384757"/>
                </a:cubicBezTo>
                <a:cubicBezTo>
                  <a:pt x="1446133" y="442709"/>
                  <a:pt x="1438896" y="500570"/>
                  <a:pt x="1445075" y="558660"/>
                </a:cubicBezTo>
                <a:cubicBezTo>
                  <a:pt x="1447190" y="578647"/>
                  <a:pt x="1452311" y="598268"/>
                  <a:pt x="1453480" y="618392"/>
                </a:cubicBezTo>
                <a:cubicBezTo>
                  <a:pt x="1459046" y="712668"/>
                  <a:pt x="1450697" y="806624"/>
                  <a:pt x="1443851" y="900580"/>
                </a:cubicBezTo>
                <a:cubicBezTo>
                  <a:pt x="1441346" y="934804"/>
                  <a:pt x="1438284" y="969028"/>
                  <a:pt x="1445131" y="1003252"/>
                </a:cubicBezTo>
                <a:cubicBezTo>
                  <a:pt x="1450558" y="1032132"/>
                  <a:pt x="1451677" y="1061447"/>
                  <a:pt x="1448470" y="1090546"/>
                </a:cubicBezTo>
                <a:cubicBezTo>
                  <a:pt x="1445264" y="1116318"/>
                  <a:pt x="1444502" y="1142251"/>
                  <a:pt x="1446188" y="1168120"/>
                </a:cubicBezTo>
                <a:cubicBezTo>
                  <a:pt x="1449667" y="1203257"/>
                  <a:pt x="1452367" y="1238405"/>
                  <a:pt x="1454190" y="1273576"/>
                </a:cubicBezTo>
                <a:lnTo>
                  <a:pt x="1455507" y="1324327"/>
                </a:lnTo>
                <a:lnTo>
                  <a:pt x="1455507" y="1427362"/>
                </a:lnTo>
                <a:lnTo>
                  <a:pt x="1451365" y="1465458"/>
                </a:lnTo>
                <a:lnTo>
                  <a:pt x="1450774" y="1469667"/>
                </a:lnTo>
                <a:lnTo>
                  <a:pt x="1448719" y="1469564"/>
                </a:lnTo>
                <a:cubicBezTo>
                  <a:pt x="1416243" y="1471268"/>
                  <a:pt x="1383704" y="1471810"/>
                  <a:pt x="1351167" y="1472353"/>
                </a:cubicBezTo>
                <a:cubicBezTo>
                  <a:pt x="1291009" y="1473360"/>
                  <a:pt x="1230608" y="1482658"/>
                  <a:pt x="1170753" y="1472353"/>
                </a:cubicBezTo>
                <a:cubicBezTo>
                  <a:pt x="1065139" y="1455500"/>
                  <a:pt x="958414" y="1453183"/>
                  <a:pt x="852418" y="1465456"/>
                </a:cubicBezTo>
                <a:cubicBezTo>
                  <a:pt x="732873" y="1477389"/>
                  <a:pt x="612811" y="1478242"/>
                  <a:pt x="493168" y="1468013"/>
                </a:cubicBezTo>
                <a:cubicBezTo>
                  <a:pt x="404539" y="1460730"/>
                  <a:pt x="315729" y="1455306"/>
                  <a:pt x="226796" y="1461815"/>
                </a:cubicBezTo>
                <a:cubicBezTo>
                  <a:pt x="192742" y="1464372"/>
                  <a:pt x="159536" y="1475530"/>
                  <a:pt x="125602" y="1476769"/>
                </a:cubicBezTo>
                <a:lnTo>
                  <a:pt x="5112" y="1477990"/>
                </a:lnTo>
                <a:lnTo>
                  <a:pt x="7783" y="1456307"/>
                </a:lnTo>
                <a:cubicBezTo>
                  <a:pt x="9044" y="1438825"/>
                  <a:pt x="8660" y="1421330"/>
                  <a:pt x="4359" y="1403967"/>
                </a:cubicBezTo>
                <a:lnTo>
                  <a:pt x="295" y="1370091"/>
                </a:lnTo>
                <a:lnTo>
                  <a:pt x="295" y="1219835"/>
                </a:lnTo>
                <a:lnTo>
                  <a:pt x="3722" y="1175716"/>
                </a:lnTo>
                <a:lnTo>
                  <a:pt x="295" y="1126935"/>
                </a:lnTo>
                <a:lnTo>
                  <a:pt x="295" y="1046801"/>
                </a:lnTo>
                <a:lnTo>
                  <a:pt x="4400" y="1015203"/>
                </a:lnTo>
                <a:cubicBezTo>
                  <a:pt x="5263" y="1002160"/>
                  <a:pt x="4906" y="989085"/>
                  <a:pt x="2166" y="975879"/>
                </a:cubicBezTo>
                <a:lnTo>
                  <a:pt x="295" y="964020"/>
                </a:lnTo>
                <a:lnTo>
                  <a:pt x="295" y="801667"/>
                </a:lnTo>
                <a:lnTo>
                  <a:pt x="310" y="800839"/>
                </a:lnTo>
                <a:cubicBezTo>
                  <a:pt x="-163" y="783697"/>
                  <a:pt x="-464" y="766569"/>
                  <a:pt x="2276" y="749518"/>
                </a:cubicBezTo>
                <a:cubicBezTo>
                  <a:pt x="6167" y="722055"/>
                  <a:pt x="6315" y="694225"/>
                  <a:pt x="2715" y="666724"/>
                </a:cubicBezTo>
                <a:lnTo>
                  <a:pt x="295" y="625158"/>
                </a:lnTo>
                <a:lnTo>
                  <a:pt x="295" y="559484"/>
                </a:lnTo>
                <a:lnTo>
                  <a:pt x="3920" y="510291"/>
                </a:lnTo>
                <a:cubicBezTo>
                  <a:pt x="8414" y="480008"/>
                  <a:pt x="10989" y="448837"/>
                  <a:pt x="2933" y="419129"/>
                </a:cubicBezTo>
                <a:lnTo>
                  <a:pt x="295" y="403959"/>
                </a:lnTo>
                <a:lnTo>
                  <a:pt x="295" y="237294"/>
                </a:lnTo>
                <a:lnTo>
                  <a:pt x="2933" y="209924"/>
                </a:lnTo>
                <a:cubicBezTo>
                  <a:pt x="7729" y="172623"/>
                  <a:pt x="7838" y="134908"/>
                  <a:pt x="3263" y="97581"/>
                </a:cubicBezTo>
                <a:lnTo>
                  <a:pt x="295" y="63619"/>
                </a:lnTo>
                <a:lnTo>
                  <a:pt x="295" y="1928"/>
                </a:lnTo>
                <a:lnTo>
                  <a:pt x="64759" y="70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7" name="Рисунок 26">
            <a:extLst>
              <a:ext uri="{FF2B5EF4-FFF2-40B4-BE49-F238E27FC236}">
                <a16:creationId xmlns:a16="http://schemas.microsoft.com/office/drawing/2014/main" id="{C62C212D-2434-4610-A983-7FC587B517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627" y="3064916"/>
            <a:ext cx="1447216" cy="1477990"/>
          </a:xfrm>
          <a:custGeom>
            <a:avLst/>
            <a:gdLst>
              <a:gd name="connsiteX0" fmla="*/ 107991 w 1447216"/>
              <a:gd name="connsiteY0" fmla="*/ 0 h 1477990"/>
              <a:gd name="connsiteX1" fmla="*/ 265817 w 1447216"/>
              <a:gd name="connsiteY1" fmla="*/ 0 h 1477990"/>
              <a:gd name="connsiteX2" fmla="*/ 298143 w 1447216"/>
              <a:gd name="connsiteY2" fmla="*/ 2318 h 1477990"/>
              <a:gd name="connsiteX3" fmla="*/ 364603 w 1447216"/>
              <a:gd name="connsiteY3" fmla="*/ 5440 h 1477990"/>
              <a:gd name="connsiteX4" fmla="*/ 566441 w 1447216"/>
              <a:gd name="connsiteY4" fmla="*/ 1098 h 1477990"/>
              <a:gd name="connsiteX5" fmla="*/ 606880 w 1447216"/>
              <a:gd name="connsiteY5" fmla="*/ 0 h 1477990"/>
              <a:gd name="connsiteX6" fmla="*/ 937733 w 1447216"/>
              <a:gd name="connsiteY6" fmla="*/ 0 h 1477990"/>
              <a:gd name="connsiteX7" fmla="*/ 964707 w 1447216"/>
              <a:gd name="connsiteY7" fmla="*/ 2227 h 1477990"/>
              <a:gd name="connsiteX8" fmla="*/ 1111826 w 1447216"/>
              <a:gd name="connsiteY8" fmla="*/ 1924 h 1477990"/>
              <a:gd name="connsiteX9" fmla="*/ 1161094 w 1447216"/>
              <a:gd name="connsiteY9" fmla="*/ 0 h 1477990"/>
              <a:gd name="connsiteX10" fmla="*/ 1236965 w 1447216"/>
              <a:gd name="connsiteY10" fmla="*/ 0 h 1477990"/>
              <a:gd name="connsiteX11" fmla="*/ 1290056 w 1447216"/>
              <a:gd name="connsiteY11" fmla="*/ 2288 h 1477990"/>
              <a:gd name="connsiteX12" fmla="*/ 1417398 w 1447216"/>
              <a:gd name="connsiteY12" fmla="*/ 166 h 1477990"/>
              <a:gd name="connsiteX13" fmla="*/ 1422068 w 1447216"/>
              <a:gd name="connsiteY13" fmla="*/ 0 h 1477990"/>
              <a:gd name="connsiteX14" fmla="*/ 1447216 w 1447216"/>
              <a:gd name="connsiteY14" fmla="*/ 0 h 1477990"/>
              <a:gd name="connsiteX15" fmla="*/ 1447216 w 1447216"/>
              <a:gd name="connsiteY15" fmla="*/ 1469823 h 1477990"/>
              <a:gd name="connsiteX16" fmla="*/ 1358700 w 1447216"/>
              <a:gd name="connsiteY16" fmla="*/ 1472353 h 1477990"/>
              <a:gd name="connsiteX17" fmla="*/ 1178286 w 1447216"/>
              <a:gd name="connsiteY17" fmla="*/ 1472353 h 1477990"/>
              <a:gd name="connsiteX18" fmla="*/ 859951 w 1447216"/>
              <a:gd name="connsiteY18" fmla="*/ 1465456 h 1477990"/>
              <a:gd name="connsiteX19" fmla="*/ 500701 w 1447216"/>
              <a:gd name="connsiteY19" fmla="*/ 1468013 h 1477990"/>
              <a:gd name="connsiteX20" fmla="*/ 234329 w 1447216"/>
              <a:gd name="connsiteY20" fmla="*/ 1461815 h 1477990"/>
              <a:gd name="connsiteX21" fmla="*/ 133135 w 1447216"/>
              <a:gd name="connsiteY21" fmla="*/ 1476769 h 1477990"/>
              <a:gd name="connsiteX22" fmla="*/ 12645 w 1447216"/>
              <a:gd name="connsiteY22" fmla="*/ 1477990 h 1477990"/>
              <a:gd name="connsiteX23" fmla="*/ 15316 w 1447216"/>
              <a:gd name="connsiteY23" fmla="*/ 1456307 h 1477990"/>
              <a:gd name="connsiteX24" fmla="*/ 11892 w 1447216"/>
              <a:gd name="connsiteY24" fmla="*/ 1403967 h 1477990"/>
              <a:gd name="connsiteX25" fmla="*/ 6412 w 1447216"/>
              <a:gd name="connsiteY25" fmla="*/ 1238066 h 1477990"/>
              <a:gd name="connsiteX26" fmla="*/ 6850 w 1447216"/>
              <a:gd name="connsiteY26" fmla="*/ 1113013 h 1477990"/>
              <a:gd name="connsiteX27" fmla="*/ 6850 w 1447216"/>
              <a:gd name="connsiteY27" fmla="*/ 1054331 h 1477990"/>
              <a:gd name="connsiteX28" fmla="*/ 9699 w 1447216"/>
              <a:gd name="connsiteY28" fmla="*/ 975879 h 1477990"/>
              <a:gd name="connsiteX29" fmla="*/ 4220 w 1447216"/>
              <a:gd name="connsiteY29" fmla="*/ 941150 h 1477990"/>
              <a:gd name="connsiteX30" fmla="*/ 6904 w 1447216"/>
              <a:gd name="connsiteY30" fmla="*/ 852238 h 1477990"/>
              <a:gd name="connsiteX31" fmla="*/ 9809 w 1447216"/>
              <a:gd name="connsiteY31" fmla="*/ 749518 h 1477990"/>
              <a:gd name="connsiteX32" fmla="*/ 10248 w 1447216"/>
              <a:gd name="connsiteY32" fmla="*/ 666724 h 1477990"/>
              <a:gd name="connsiteX33" fmla="*/ 11453 w 1447216"/>
              <a:gd name="connsiteY33" fmla="*/ 510291 h 1477990"/>
              <a:gd name="connsiteX34" fmla="*/ 10466 w 1447216"/>
              <a:gd name="connsiteY34" fmla="*/ 419129 h 1477990"/>
              <a:gd name="connsiteX35" fmla="*/ 10466 w 1447216"/>
              <a:gd name="connsiteY35" fmla="*/ 209924 h 1477990"/>
              <a:gd name="connsiteX36" fmla="*/ 10796 w 1447216"/>
              <a:gd name="connsiteY36" fmla="*/ 97581 h 1477990"/>
              <a:gd name="connsiteX37" fmla="*/ 3535 w 1447216"/>
              <a:gd name="connsiteY37" fmla="*/ 14494 h 1477990"/>
              <a:gd name="connsiteX38" fmla="*/ 3925 w 1447216"/>
              <a:gd name="connsiteY38" fmla="*/ 2002 h 1477990"/>
              <a:gd name="connsiteX39" fmla="*/ 72292 w 1447216"/>
              <a:gd name="connsiteY39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47216" h="1477990">
                <a:moveTo>
                  <a:pt x="107991" y="0"/>
                </a:moveTo>
                <a:lnTo>
                  <a:pt x="265817" y="0"/>
                </a:lnTo>
                <a:lnTo>
                  <a:pt x="298143" y="2318"/>
                </a:lnTo>
                <a:cubicBezTo>
                  <a:pt x="320267" y="4440"/>
                  <a:pt x="342406" y="6289"/>
                  <a:pt x="364603" y="5440"/>
                </a:cubicBezTo>
                <a:cubicBezTo>
                  <a:pt x="431875" y="2955"/>
                  <a:pt x="499162" y="2121"/>
                  <a:pt x="566441" y="1098"/>
                </a:cubicBezTo>
                <a:lnTo>
                  <a:pt x="606880" y="0"/>
                </a:lnTo>
                <a:lnTo>
                  <a:pt x="937733" y="0"/>
                </a:lnTo>
                <a:lnTo>
                  <a:pt x="964707" y="2227"/>
                </a:lnTo>
                <a:cubicBezTo>
                  <a:pt x="1013530" y="9381"/>
                  <a:pt x="1062767" y="4955"/>
                  <a:pt x="1111826" y="1924"/>
                </a:cubicBezTo>
                <a:lnTo>
                  <a:pt x="1161094" y="0"/>
                </a:lnTo>
                <a:lnTo>
                  <a:pt x="1236965" y="0"/>
                </a:lnTo>
                <a:lnTo>
                  <a:pt x="1290056" y="2288"/>
                </a:lnTo>
                <a:cubicBezTo>
                  <a:pt x="1332385" y="6652"/>
                  <a:pt x="1374950" y="2591"/>
                  <a:pt x="1417398" y="166"/>
                </a:cubicBezTo>
                <a:lnTo>
                  <a:pt x="1422068" y="0"/>
                </a:lnTo>
                <a:lnTo>
                  <a:pt x="1447216" y="0"/>
                </a:lnTo>
                <a:lnTo>
                  <a:pt x="1447216" y="1469823"/>
                </a:lnTo>
                <a:lnTo>
                  <a:pt x="1358700" y="1472353"/>
                </a:lnTo>
                <a:cubicBezTo>
                  <a:pt x="1298542" y="1473360"/>
                  <a:pt x="1238141" y="1482658"/>
                  <a:pt x="1178286" y="1472353"/>
                </a:cubicBezTo>
                <a:cubicBezTo>
                  <a:pt x="1072672" y="1455500"/>
                  <a:pt x="965947" y="1453183"/>
                  <a:pt x="859951" y="1465456"/>
                </a:cubicBezTo>
                <a:cubicBezTo>
                  <a:pt x="740406" y="1477389"/>
                  <a:pt x="620344" y="1478242"/>
                  <a:pt x="500701" y="1468013"/>
                </a:cubicBezTo>
                <a:cubicBezTo>
                  <a:pt x="412072" y="1460730"/>
                  <a:pt x="323262" y="1455306"/>
                  <a:pt x="234329" y="1461815"/>
                </a:cubicBezTo>
                <a:cubicBezTo>
                  <a:pt x="200275" y="1464372"/>
                  <a:pt x="167069" y="1475530"/>
                  <a:pt x="133135" y="1476769"/>
                </a:cubicBezTo>
                <a:lnTo>
                  <a:pt x="12645" y="1477990"/>
                </a:lnTo>
                <a:lnTo>
                  <a:pt x="15316" y="1456307"/>
                </a:lnTo>
                <a:cubicBezTo>
                  <a:pt x="16577" y="1438825"/>
                  <a:pt x="16193" y="1421330"/>
                  <a:pt x="11892" y="1403967"/>
                </a:cubicBezTo>
                <a:cubicBezTo>
                  <a:pt x="-1808" y="1348788"/>
                  <a:pt x="932" y="1293662"/>
                  <a:pt x="6412" y="1238066"/>
                </a:cubicBezTo>
                <a:cubicBezTo>
                  <a:pt x="10522" y="1196695"/>
                  <a:pt x="15070" y="1154854"/>
                  <a:pt x="6850" y="1113013"/>
                </a:cubicBezTo>
                <a:cubicBezTo>
                  <a:pt x="3316" y="1093599"/>
                  <a:pt x="3316" y="1073745"/>
                  <a:pt x="6850" y="1054331"/>
                </a:cubicBezTo>
                <a:cubicBezTo>
                  <a:pt x="11124" y="1028180"/>
                  <a:pt x="15179" y="1002291"/>
                  <a:pt x="9699" y="975879"/>
                </a:cubicBezTo>
                <a:cubicBezTo>
                  <a:pt x="7289" y="964373"/>
                  <a:pt x="5481" y="952762"/>
                  <a:pt x="4220" y="941150"/>
                </a:cubicBezTo>
                <a:cubicBezTo>
                  <a:pt x="1710" y="911506"/>
                  <a:pt x="2609" y="881694"/>
                  <a:pt x="6904" y="852238"/>
                </a:cubicBezTo>
                <a:cubicBezTo>
                  <a:pt x="11015" y="818033"/>
                  <a:pt x="4329" y="783619"/>
                  <a:pt x="9809" y="749518"/>
                </a:cubicBezTo>
                <a:cubicBezTo>
                  <a:pt x="13700" y="722055"/>
                  <a:pt x="13848" y="694225"/>
                  <a:pt x="10248" y="666724"/>
                </a:cubicBezTo>
                <a:cubicBezTo>
                  <a:pt x="3770" y="614737"/>
                  <a:pt x="4175" y="562179"/>
                  <a:pt x="11453" y="510291"/>
                </a:cubicBezTo>
                <a:cubicBezTo>
                  <a:pt x="15947" y="480008"/>
                  <a:pt x="18522" y="448837"/>
                  <a:pt x="10466" y="419129"/>
                </a:cubicBezTo>
                <a:cubicBezTo>
                  <a:pt x="-8494" y="349307"/>
                  <a:pt x="2576" y="279380"/>
                  <a:pt x="10466" y="209924"/>
                </a:cubicBezTo>
                <a:cubicBezTo>
                  <a:pt x="15262" y="172623"/>
                  <a:pt x="15371" y="134908"/>
                  <a:pt x="10796" y="97581"/>
                </a:cubicBezTo>
                <a:cubicBezTo>
                  <a:pt x="6735" y="70015"/>
                  <a:pt x="4313" y="42275"/>
                  <a:pt x="3535" y="14494"/>
                </a:cubicBezTo>
                <a:lnTo>
                  <a:pt x="3925" y="2002"/>
                </a:lnTo>
                <a:lnTo>
                  <a:pt x="72292" y="70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6" name="Рисунок 25">
            <a:extLst>
              <a:ext uri="{FF2B5EF4-FFF2-40B4-BE49-F238E27FC236}">
                <a16:creationId xmlns:a16="http://schemas.microsoft.com/office/drawing/2014/main" id="{32959C17-53EC-4A48-8276-E73A5CF125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4" y="3058476"/>
            <a:ext cx="1463039" cy="1484431"/>
          </a:xfrm>
          <a:custGeom>
            <a:avLst/>
            <a:gdLst>
              <a:gd name="connsiteX0" fmla="*/ 866623 w 1463039"/>
              <a:gd name="connsiteY0" fmla="*/ 570 h 1484431"/>
              <a:gd name="connsiteX1" fmla="*/ 964707 w 1463039"/>
              <a:gd name="connsiteY1" fmla="*/ 8668 h 1484431"/>
              <a:gd name="connsiteX2" fmla="*/ 1111826 w 1463039"/>
              <a:gd name="connsiteY2" fmla="*/ 8365 h 1484431"/>
              <a:gd name="connsiteX3" fmla="*/ 1290056 w 1463039"/>
              <a:gd name="connsiteY3" fmla="*/ 8729 h 1484431"/>
              <a:gd name="connsiteX4" fmla="*/ 1417398 w 1463039"/>
              <a:gd name="connsiteY4" fmla="*/ 6607 h 1484431"/>
              <a:gd name="connsiteX5" fmla="*/ 1454474 w 1463039"/>
              <a:gd name="connsiteY5" fmla="*/ 5289 h 1484431"/>
              <a:gd name="connsiteX6" fmla="*/ 1449519 w 1463039"/>
              <a:gd name="connsiteY6" fmla="*/ 94304 h 1484431"/>
              <a:gd name="connsiteX7" fmla="*/ 1454055 w 1463039"/>
              <a:gd name="connsiteY7" fmla="*/ 198722 h 1484431"/>
              <a:gd name="connsiteX8" fmla="*/ 1456616 w 1463039"/>
              <a:gd name="connsiteY8" fmla="*/ 391198 h 1484431"/>
              <a:gd name="connsiteX9" fmla="*/ 1452608 w 1463039"/>
              <a:gd name="connsiteY9" fmla="*/ 565101 h 1484431"/>
              <a:gd name="connsiteX10" fmla="*/ 1461013 w 1463039"/>
              <a:gd name="connsiteY10" fmla="*/ 624833 h 1484431"/>
              <a:gd name="connsiteX11" fmla="*/ 1451384 w 1463039"/>
              <a:gd name="connsiteY11" fmla="*/ 907021 h 1484431"/>
              <a:gd name="connsiteX12" fmla="*/ 1452664 w 1463039"/>
              <a:gd name="connsiteY12" fmla="*/ 1009693 h 1484431"/>
              <a:gd name="connsiteX13" fmla="*/ 1456003 w 1463039"/>
              <a:gd name="connsiteY13" fmla="*/ 1096987 h 1484431"/>
              <a:gd name="connsiteX14" fmla="*/ 1453721 w 1463039"/>
              <a:gd name="connsiteY14" fmla="*/ 1174561 h 1484431"/>
              <a:gd name="connsiteX15" fmla="*/ 1461723 w 1463039"/>
              <a:gd name="connsiteY15" fmla="*/ 1280017 h 1484431"/>
              <a:gd name="connsiteX16" fmla="*/ 1463039 w 1463039"/>
              <a:gd name="connsiteY16" fmla="*/ 1330730 h 1484431"/>
              <a:gd name="connsiteX17" fmla="*/ 1463039 w 1463039"/>
              <a:gd name="connsiteY17" fmla="*/ 1433812 h 1484431"/>
              <a:gd name="connsiteX18" fmla="*/ 1458898 w 1463039"/>
              <a:gd name="connsiteY18" fmla="*/ 1471899 h 1484431"/>
              <a:gd name="connsiteX19" fmla="*/ 1458307 w 1463039"/>
              <a:gd name="connsiteY19" fmla="*/ 1476108 h 1484431"/>
              <a:gd name="connsiteX20" fmla="*/ 1456252 w 1463039"/>
              <a:gd name="connsiteY20" fmla="*/ 1476005 h 1484431"/>
              <a:gd name="connsiteX21" fmla="*/ 1358700 w 1463039"/>
              <a:gd name="connsiteY21" fmla="*/ 1478794 h 1484431"/>
              <a:gd name="connsiteX22" fmla="*/ 1178286 w 1463039"/>
              <a:gd name="connsiteY22" fmla="*/ 1478794 h 1484431"/>
              <a:gd name="connsiteX23" fmla="*/ 859951 w 1463039"/>
              <a:gd name="connsiteY23" fmla="*/ 1471897 h 1484431"/>
              <a:gd name="connsiteX24" fmla="*/ 500701 w 1463039"/>
              <a:gd name="connsiteY24" fmla="*/ 1474454 h 1484431"/>
              <a:gd name="connsiteX25" fmla="*/ 234329 w 1463039"/>
              <a:gd name="connsiteY25" fmla="*/ 1468256 h 1484431"/>
              <a:gd name="connsiteX26" fmla="*/ 133135 w 1463039"/>
              <a:gd name="connsiteY26" fmla="*/ 1483210 h 1484431"/>
              <a:gd name="connsiteX27" fmla="*/ 12645 w 1463039"/>
              <a:gd name="connsiteY27" fmla="*/ 1484431 h 1484431"/>
              <a:gd name="connsiteX28" fmla="*/ 15316 w 1463039"/>
              <a:gd name="connsiteY28" fmla="*/ 1462748 h 1484431"/>
              <a:gd name="connsiteX29" fmla="*/ 11892 w 1463039"/>
              <a:gd name="connsiteY29" fmla="*/ 1410408 h 1484431"/>
              <a:gd name="connsiteX30" fmla="*/ 6412 w 1463039"/>
              <a:gd name="connsiteY30" fmla="*/ 1244507 h 1484431"/>
              <a:gd name="connsiteX31" fmla="*/ 6850 w 1463039"/>
              <a:gd name="connsiteY31" fmla="*/ 1119454 h 1484431"/>
              <a:gd name="connsiteX32" fmla="*/ 6850 w 1463039"/>
              <a:gd name="connsiteY32" fmla="*/ 1060772 h 1484431"/>
              <a:gd name="connsiteX33" fmla="*/ 9699 w 1463039"/>
              <a:gd name="connsiteY33" fmla="*/ 982320 h 1484431"/>
              <a:gd name="connsiteX34" fmla="*/ 4220 w 1463039"/>
              <a:gd name="connsiteY34" fmla="*/ 947591 h 1484431"/>
              <a:gd name="connsiteX35" fmla="*/ 6904 w 1463039"/>
              <a:gd name="connsiteY35" fmla="*/ 858679 h 1484431"/>
              <a:gd name="connsiteX36" fmla="*/ 9809 w 1463039"/>
              <a:gd name="connsiteY36" fmla="*/ 755959 h 1484431"/>
              <a:gd name="connsiteX37" fmla="*/ 10248 w 1463039"/>
              <a:gd name="connsiteY37" fmla="*/ 673165 h 1484431"/>
              <a:gd name="connsiteX38" fmla="*/ 11453 w 1463039"/>
              <a:gd name="connsiteY38" fmla="*/ 516732 h 1484431"/>
              <a:gd name="connsiteX39" fmla="*/ 10466 w 1463039"/>
              <a:gd name="connsiteY39" fmla="*/ 425570 h 1484431"/>
              <a:gd name="connsiteX40" fmla="*/ 10466 w 1463039"/>
              <a:gd name="connsiteY40" fmla="*/ 216365 h 1484431"/>
              <a:gd name="connsiteX41" fmla="*/ 10796 w 1463039"/>
              <a:gd name="connsiteY41" fmla="*/ 104022 h 1484431"/>
              <a:gd name="connsiteX42" fmla="*/ 3535 w 1463039"/>
              <a:gd name="connsiteY42" fmla="*/ 20935 h 1484431"/>
              <a:gd name="connsiteX43" fmla="*/ 3925 w 1463039"/>
              <a:gd name="connsiteY43" fmla="*/ 8443 h 1484431"/>
              <a:gd name="connsiteX44" fmla="*/ 72292 w 1463039"/>
              <a:gd name="connsiteY44" fmla="*/ 7145 h 1484431"/>
              <a:gd name="connsiteX45" fmla="*/ 231771 w 1463039"/>
              <a:gd name="connsiteY45" fmla="*/ 4000 h 1484431"/>
              <a:gd name="connsiteX46" fmla="*/ 364603 w 1463039"/>
              <a:gd name="connsiteY46" fmla="*/ 11881 h 1484431"/>
              <a:gd name="connsiteX47" fmla="*/ 768234 w 1463039"/>
              <a:gd name="connsiteY47" fmla="*/ 2060 h 1484431"/>
              <a:gd name="connsiteX48" fmla="*/ 866623 w 1463039"/>
              <a:gd name="connsiteY48" fmla="*/ 570 h 148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63039" h="1484431">
                <a:moveTo>
                  <a:pt x="866623" y="570"/>
                </a:moveTo>
                <a:cubicBezTo>
                  <a:pt x="899406" y="1672"/>
                  <a:pt x="932137" y="4373"/>
                  <a:pt x="964707" y="8668"/>
                </a:cubicBezTo>
                <a:cubicBezTo>
                  <a:pt x="1013530" y="15822"/>
                  <a:pt x="1062767" y="11396"/>
                  <a:pt x="1111826" y="8365"/>
                </a:cubicBezTo>
                <a:cubicBezTo>
                  <a:pt x="1171217" y="4667"/>
                  <a:pt x="1230548" y="2666"/>
                  <a:pt x="1290056" y="8729"/>
                </a:cubicBezTo>
                <a:cubicBezTo>
                  <a:pt x="1332385" y="13093"/>
                  <a:pt x="1374950" y="9032"/>
                  <a:pt x="1417398" y="6607"/>
                </a:cubicBezTo>
                <a:lnTo>
                  <a:pt x="1454474" y="5289"/>
                </a:lnTo>
                <a:lnTo>
                  <a:pt x="1449519" y="94304"/>
                </a:lnTo>
                <a:cubicBezTo>
                  <a:pt x="1449060" y="129133"/>
                  <a:pt x="1450326" y="163950"/>
                  <a:pt x="1454055" y="198722"/>
                </a:cubicBezTo>
                <a:cubicBezTo>
                  <a:pt x="1460000" y="262766"/>
                  <a:pt x="1460857" y="327061"/>
                  <a:pt x="1456616" y="391198"/>
                </a:cubicBezTo>
                <a:cubicBezTo>
                  <a:pt x="1453666" y="449150"/>
                  <a:pt x="1446429" y="507011"/>
                  <a:pt x="1452608" y="565101"/>
                </a:cubicBezTo>
                <a:cubicBezTo>
                  <a:pt x="1454723" y="585088"/>
                  <a:pt x="1459844" y="604709"/>
                  <a:pt x="1461013" y="624833"/>
                </a:cubicBezTo>
                <a:cubicBezTo>
                  <a:pt x="1466579" y="719109"/>
                  <a:pt x="1458230" y="813065"/>
                  <a:pt x="1451384" y="907021"/>
                </a:cubicBezTo>
                <a:cubicBezTo>
                  <a:pt x="1448879" y="941245"/>
                  <a:pt x="1445817" y="975469"/>
                  <a:pt x="1452664" y="1009693"/>
                </a:cubicBezTo>
                <a:cubicBezTo>
                  <a:pt x="1458091" y="1038573"/>
                  <a:pt x="1459210" y="1067888"/>
                  <a:pt x="1456003" y="1096987"/>
                </a:cubicBezTo>
                <a:cubicBezTo>
                  <a:pt x="1452797" y="1122759"/>
                  <a:pt x="1452035" y="1148692"/>
                  <a:pt x="1453721" y="1174561"/>
                </a:cubicBezTo>
                <a:cubicBezTo>
                  <a:pt x="1457200" y="1209698"/>
                  <a:pt x="1459900" y="1244846"/>
                  <a:pt x="1461723" y="1280017"/>
                </a:cubicBezTo>
                <a:lnTo>
                  <a:pt x="1463039" y="1330730"/>
                </a:lnTo>
                <a:lnTo>
                  <a:pt x="1463039" y="1433812"/>
                </a:lnTo>
                <a:lnTo>
                  <a:pt x="1458898" y="1471899"/>
                </a:lnTo>
                <a:lnTo>
                  <a:pt x="1458307" y="1476108"/>
                </a:lnTo>
                <a:lnTo>
                  <a:pt x="1456252" y="1476005"/>
                </a:lnTo>
                <a:cubicBezTo>
                  <a:pt x="1423776" y="1477709"/>
                  <a:pt x="1391237" y="1478251"/>
                  <a:pt x="1358700" y="1478794"/>
                </a:cubicBezTo>
                <a:cubicBezTo>
                  <a:pt x="1298542" y="1479801"/>
                  <a:pt x="1238141" y="1489099"/>
                  <a:pt x="1178286" y="1478794"/>
                </a:cubicBezTo>
                <a:cubicBezTo>
                  <a:pt x="1072672" y="1461941"/>
                  <a:pt x="965947" y="1459624"/>
                  <a:pt x="859951" y="1471897"/>
                </a:cubicBezTo>
                <a:cubicBezTo>
                  <a:pt x="740406" y="1483830"/>
                  <a:pt x="620344" y="1484683"/>
                  <a:pt x="500701" y="1474454"/>
                </a:cubicBezTo>
                <a:cubicBezTo>
                  <a:pt x="412072" y="1467171"/>
                  <a:pt x="323262" y="1461747"/>
                  <a:pt x="234329" y="1468256"/>
                </a:cubicBezTo>
                <a:cubicBezTo>
                  <a:pt x="200275" y="1470813"/>
                  <a:pt x="167069" y="1481971"/>
                  <a:pt x="133135" y="1483210"/>
                </a:cubicBezTo>
                <a:lnTo>
                  <a:pt x="12645" y="1484431"/>
                </a:lnTo>
                <a:lnTo>
                  <a:pt x="15316" y="1462748"/>
                </a:lnTo>
                <a:cubicBezTo>
                  <a:pt x="16577" y="1445266"/>
                  <a:pt x="16193" y="1427771"/>
                  <a:pt x="11892" y="1410408"/>
                </a:cubicBezTo>
                <a:cubicBezTo>
                  <a:pt x="-1808" y="1355229"/>
                  <a:pt x="932" y="1300103"/>
                  <a:pt x="6412" y="1244507"/>
                </a:cubicBezTo>
                <a:cubicBezTo>
                  <a:pt x="10522" y="1203136"/>
                  <a:pt x="15070" y="1161295"/>
                  <a:pt x="6850" y="1119454"/>
                </a:cubicBezTo>
                <a:cubicBezTo>
                  <a:pt x="3316" y="1100040"/>
                  <a:pt x="3316" y="1080186"/>
                  <a:pt x="6850" y="1060772"/>
                </a:cubicBezTo>
                <a:cubicBezTo>
                  <a:pt x="11124" y="1034621"/>
                  <a:pt x="15179" y="1008732"/>
                  <a:pt x="9699" y="982320"/>
                </a:cubicBezTo>
                <a:cubicBezTo>
                  <a:pt x="7289" y="970814"/>
                  <a:pt x="5481" y="959203"/>
                  <a:pt x="4220" y="947591"/>
                </a:cubicBezTo>
                <a:cubicBezTo>
                  <a:pt x="1710" y="917947"/>
                  <a:pt x="2609" y="888135"/>
                  <a:pt x="6904" y="858679"/>
                </a:cubicBezTo>
                <a:cubicBezTo>
                  <a:pt x="11015" y="824474"/>
                  <a:pt x="4329" y="790060"/>
                  <a:pt x="9809" y="755959"/>
                </a:cubicBezTo>
                <a:cubicBezTo>
                  <a:pt x="13700" y="728496"/>
                  <a:pt x="13848" y="700666"/>
                  <a:pt x="10248" y="673165"/>
                </a:cubicBezTo>
                <a:cubicBezTo>
                  <a:pt x="3770" y="621178"/>
                  <a:pt x="4175" y="568620"/>
                  <a:pt x="11453" y="516732"/>
                </a:cubicBezTo>
                <a:cubicBezTo>
                  <a:pt x="15947" y="486449"/>
                  <a:pt x="18522" y="455278"/>
                  <a:pt x="10466" y="425570"/>
                </a:cubicBezTo>
                <a:cubicBezTo>
                  <a:pt x="-8494" y="355748"/>
                  <a:pt x="2576" y="285821"/>
                  <a:pt x="10466" y="216365"/>
                </a:cubicBezTo>
                <a:cubicBezTo>
                  <a:pt x="15262" y="179064"/>
                  <a:pt x="15371" y="141349"/>
                  <a:pt x="10796" y="104022"/>
                </a:cubicBezTo>
                <a:cubicBezTo>
                  <a:pt x="6735" y="76456"/>
                  <a:pt x="4313" y="48716"/>
                  <a:pt x="3535" y="20935"/>
                </a:cubicBezTo>
                <a:lnTo>
                  <a:pt x="3925" y="8443"/>
                </a:lnTo>
                <a:lnTo>
                  <a:pt x="72292" y="7145"/>
                </a:lnTo>
                <a:cubicBezTo>
                  <a:pt x="125550" y="5561"/>
                  <a:pt x="178728" y="3394"/>
                  <a:pt x="231771" y="4000"/>
                </a:cubicBezTo>
                <a:cubicBezTo>
                  <a:pt x="276049" y="4485"/>
                  <a:pt x="320208" y="13578"/>
                  <a:pt x="364603" y="11881"/>
                </a:cubicBezTo>
                <a:cubicBezTo>
                  <a:pt x="499147" y="6910"/>
                  <a:pt x="633750" y="8547"/>
                  <a:pt x="768234" y="2060"/>
                </a:cubicBezTo>
                <a:cubicBezTo>
                  <a:pt x="801008" y="-38"/>
                  <a:pt x="833841" y="-533"/>
                  <a:pt x="866623" y="57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88952" cy="1325563"/>
          </a:xfrm>
        </p:spPr>
        <p:txBody>
          <a:bodyPr rtlCol="0"/>
          <a:lstStyle>
            <a:lvl1pPr algn="ctr">
              <a:defRPr sz="7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9" name="Прямоугольник 18" descr="Tag=AccentColor&#10;Flavor=Light&#10;Target=FillAndLine">
            <a:extLst>
              <a:ext uri="{FF2B5EF4-FFF2-40B4-BE49-F238E27FC236}">
                <a16:creationId xmlns:a16="http://schemas.microsoft.com/office/drawing/2014/main" id="{2D7984C8-AF4A-4D59-BB2D-72D92F873C0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33" name="Текст 32">
            <a:extLst>
              <a:ext uri="{FF2B5EF4-FFF2-40B4-BE49-F238E27FC236}">
                <a16:creationId xmlns:a16="http://schemas.microsoft.com/office/drawing/2014/main" id="{EC125114-9BE9-4C21-BEC1-81B6851622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ru-RU" noProof="0"/>
              <a:t>Имя</a:t>
            </a:r>
          </a:p>
          <a:p>
            <a:pPr lvl="1" rtl="0"/>
            <a:r>
              <a:rPr lang="ru-RU" noProof="0"/>
              <a:t>Заголовок</a:t>
            </a:r>
          </a:p>
        </p:txBody>
      </p:sp>
      <p:sp>
        <p:nvSpPr>
          <p:cNvPr id="34" name="Текст 32">
            <a:extLst>
              <a:ext uri="{FF2B5EF4-FFF2-40B4-BE49-F238E27FC236}">
                <a16:creationId xmlns:a16="http://schemas.microsoft.com/office/drawing/2014/main" id="{2AB98BFD-4068-4EDA-8DE5-E5D978EDDF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931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ru-RU" noProof="0"/>
              <a:t>Имя</a:t>
            </a:r>
          </a:p>
          <a:p>
            <a:pPr lvl="1" rtl="0"/>
            <a:r>
              <a:rPr lang="ru-RU" noProof="0"/>
              <a:t>Заголовок</a:t>
            </a:r>
          </a:p>
        </p:txBody>
      </p:sp>
      <p:sp>
        <p:nvSpPr>
          <p:cNvPr id="35" name="Текст 32">
            <a:extLst>
              <a:ext uri="{FF2B5EF4-FFF2-40B4-BE49-F238E27FC236}">
                <a16:creationId xmlns:a16="http://schemas.microsoft.com/office/drawing/2014/main" id="{937737FC-57C8-4243-BE91-4E9684B836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553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ru-RU" noProof="0"/>
              <a:t>Имя</a:t>
            </a:r>
          </a:p>
          <a:p>
            <a:pPr lvl="1" rtl="0"/>
            <a:r>
              <a:rPr lang="ru-RU" noProof="0"/>
              <a:t>Заголовок</a:t>
            </a:r>
          </a:p>
        </p:txBody>
      </p:sp>
      <p:sp>
        <p:nvSpPr>
          <p:cNvPr id="36" name="Текст 32">
            <a:extLst>
              <a:ext uri="{FF2B5EF4-FFF2-40B4-BE49-F238E27FC236}">
                <a16:creationId xmlns:a16="http://schemas.microsoft.com/office/drawing/2014/main" id="{CA78FA67-D083-4763-B647-4554C3C509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175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ru-RU" noProof="0"/>
              <a:t>Имя</a:t>
            </a:r>
          </a:p>
          <a:p>
            <a:pPr lvl="1" rtl="0"/>
            <a:r>
              <a:rPr lang="ru-RU" noProof="0"/>
              <a:t>Заголовок</a:t>
            </a:r>
          </a:p>
        </p:txBody>
      </p:sp>
      <p:sp>
        <p:nvSpPr>
          <p:cNvPr id="37" name="Текст 32">
            <a:extLst>
              <a:ext uri="{FF2B5EF4-FFF2-40B4-BE49-F238E27FC236}">
                <a16:creationId xmlns:a16="http://schemas.microsoft.com/office/drawing/2014/main" id="{F1892FE5-DAA3-4902-93EF-46D6565FFB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797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ru-RU" noProof="0"/>
              <a:t>Имя</a:t>
            </a:r>
          </a:p>
          <a:p>
            <a:pPr lvl="1" rtl="0"/>
            <a:r>
              <a:rPr lang="ru-RU" noProof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595356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лилиния: Фигура 8" descr="Tag=AccentColor&#10;Flavor=Light&#10;Target=Fill">
            <a:extLst>
              <a:ext uri="{FF2B5EF4-FFF2-40B4-BE49-F238E27FC236}">
                <a16:creationId xmlns:a16="http://schemas.microsoft.com/office/drawing/2014/main" id="{6E9FA88B-AFEE-4852-B85E-7E7C8AF78BFF}"/>
              </a:ext>
            </a:extLst>
          </p:cNvPr>
          <p:cNvSpPr/>
          <p:nvPr userDrawn="1"/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336"/>
            <a:ext cx="10515600" cy="1344168"/>
          </a:xfrm>
        </p:spPr>
        <p:txBody>
          <a:bodyPr rtlCol="0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2C18C1E5-FB55-42F5-BD6D-9CC153FCDBE6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4308AE94-7094-4D70-9812-D22ECD79C7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0635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2B505429-1B51-4AA8-8307-05F6447493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2871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F3F3360D-2801-410A-A4E5-7AE529A3E3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5107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3" name="Текст 32">
            <a:extLst>
              <a:ext uri="{FF2B5EF4-FFF2-40B4-BE49-F238E27FC236}">
                <a16:creationId xmlns:a16="http://schemas.microsoft.com/office/drawing/2014/main" id="{B745A5D6-A4E0-4308-9600-DE5E19572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216" y="4315968"/>
            <a:ext cx="3063240" cy="548640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ru-RU" noProof="0"/>
              <a:t>Имя докладчика</a:t>
            </a:r>
          </a:p>
        </p:txBody>
      </p:sp>
      <p:sp>
        <p:nvSpPr>
          <p:cNvPr id="14" name="Текст 32">
            <a:extLst>
              <a:ext uri="{FF2B5EF4-FFF2-40B4-BE49-F238E27FC236}">
                <a16:creationId xmlns:a16="http://schemas.microsoft.com/office/drawing/2014/main" id="{C3466BB8-D955-4280-BA4D-66F3DC0341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2856" y="4315968"/>
            <a:ext cx="3063240" cy="548640"/>
          </a:xfr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ru-RU" noProof="0"/>
              <a:t>Электронная почта</a:t>
            </a:r>
          </a:p>
        </p:txBody>
      </p:sp>
      <p:sp>
        <p:nvSpPr>
          <p:cNvPr id="15" name="Текст 32">
            <a:extLst>
              <a:ext uri="{FF2B5EF4-FFF2-40B4-BE49-F238E27FC236}">
                <a16:creationId xmlns:a16="http://schemas.microsoft.com/office/drawing/2014/main" id="{F829B8DE-3184-4E0A-AAD4-8F27B55DA9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40496" y="4315968"/>
            <a:ext cx="3063240" cy="548640"/>
          </a:xfr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ru-RU" noProof="0"/>
              <a:t>Веб-сайт</a:t>
            </a:r>
          </a:p>
        </p:txBody>
      </p:sp>
    </p:spTree>
    <p:extLst>
      <p:ext uri="{BB962C8B-B14F-4D97-AF65-F5344CB8AC3E}">
        <p14:creationId xmlns:p14="http://schemas.microsoft.com/office/powerpoint/2010/main" val="2182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93871-8334-44D3-A41D-0F62FB91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72FCB0-02E5-49C3-BC33-0CDDDF47E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B8F0A3-AFE1-4BE8-A34E-67B10436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FF41E4-9F09-4BC0-99A9-C9FBF578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D524ED-32CC-431B-8643-D874130B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8941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A1E0C-5528-4A61-B103-122C988A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5E4D0B-6BBA-4FB3-856A-CBC240B57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7C3947-B702-4F0F-85AD-198750199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noProof="0"/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497342-6A5D-4673-B423-FDFC1C660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570E51-0F4D-411B-82E2-BE29331F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18097224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78F97F-5B0B-4914-8DEB-C7C27BCD5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E876C6-1D12-4502-8D97-28E856EF9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B969BC-D3C6-4254-8A4B-A52DFDD65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47A5D5-6D08-4A7A-871D-B224D3E7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noProof="0"/>
              <a:t>03.09.20ГГ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7ACDC1-C07D-4C5D-853E-A0448CF8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noProof="0"/>
              <a:t>Название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45BD7B-8121-4318-BF31-1BA15539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3255919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1612EB-FDB2-4237-8247-43C2989F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3F8481-2612-41C2-A595-C3F9EB35D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E78C6C-8DCF-4B0B-BE34-B23379055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20AC340-671B-4F02-913D-2E1368DDC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5E52835-26E5-4B9E-B5D5-641DB62D6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D37F8C1-D98F-4CC3-8942-E2717356B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10137EF-836F-40DB-BA02-71883BDAB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949678F-570B-4683-A746-E4F92436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0" name="Прямоугольник 9" descr="Tag=AccentColor&#10;Flavor=Light&#10;Target=FillAndLine">
            <a:extLst>
              <a:ext uri="{FF2B5EF4-FFF2-40B4-BE49-F238E27FC236}">
                <a16:creationId xmlns:a16="http://schemas.microsoft.com/office/drawing/2014/main" id="{A8DFB961-CAA7-473E-B8E8-46B2DADC42E9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80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4EE0C7-D3EA-4FB6-9A82-4962AFBA3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493135E-BC87-49D5-A7B7-40E45D49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noProof="0"/>
              <a:t>03.09.20ГГ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4DB1E22-40FF-4986-9A15-2E7F13E4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noProof="0"/>
              <a:t>Название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96DEF57-0FA3-47FF-85A2-6ACE35348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53877194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E1CABFE-BBAA-4954-ADB8-3D0126EE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7B066A0-F534-4D01-A33E-498C62AF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54529A-5C24-434E-B91E-3FF5EB6B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5093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3452C1-F6C0-4670-A50A-E7A4F1FDD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8E5BE7-F3DC-4EED-9E34-47A2AA6CB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F4F34A-2F7D-41A7-A65E-6948D21DB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BF4EDB-4C39-4727-B3F2-77A135BEE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169B73-5069-4B5F-B946-6DE04363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808EA1-D3FF-4EE2-9B9C-530ED812A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2120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4FD94C-490E-4C1E-9CA6-FA4275DB5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F28B789-E82F-4362-B8DA-7319651EB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98121D-B954-4736-BFC2-C7FA7ED54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66D61D-95AC-48D3-A1EB-855DBA84F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50C12F-5831-4949-8242-3243ED7D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7E6472-43C0-47CD-BBC6-93A8F210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8652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8F9299-A381-4831-A989-46AB937FE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93D727-77E3-4C4D-8815-7AAD66D10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14C064-2311-4E11-8B40-BB9BBB0AF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noProof="0"/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9E2BCB-3961-4BBB-90B8-A3B36727D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DBBCDE-EE17-4C0B-95BD-AEB1AA9C3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8C1E5-FB55-42F5-BD6D-9CC153FCDBE6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4396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91" r:id="rId13"/>
    <p:sldLayoutId id="2147483794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zen.ru/a/Z_mPaXT5PVJmdN9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sbcode.net/python/proxy/" TargetMode="External"/><Relationship Id="rId5" Type="http://schemas.openxmlformats.org/officeDocument/2006/relationships/hyperlink" Target="https://softwarepatternslexicon.com/patterns-python/4/7/" TargetMode="External"/><Relationship Id="rId4" Type="http://schemas.openxmlformats.org/officeDocument/2006/relationships/hyperlink" Target="https://python3.info/design-patterns/structural/proxy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1B3DD-35BD-42F7-9AD7-7F3402B26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0627" y="1507374"/>
            <a:ext cx="9144000" cy="2387600"/>
          </a:xfrm>
        </p:spPr>
        <p:txBody>
          <a:bodyPr rtlCol="0"/>
          <a:lstStyle/>
          <a:p>
            <a:pPr rtl="0"/>
            <a:r>
              <a:rPr lang="en-US" sz="8800" dirty="0">
                <a:solidFill>
                  <a:schemeClr val="bg1"/>
                </a:solidFill>
              </a:rPr>
              <a:t>Proxy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577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58C0DDC-D116-43DA-B0B5-A6A82668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5870" y="540940"/>
            <a:ext cx="6894576" cy="1783080"/>
          </a:xfrm>
        </p:spPr>
        <p:txBody>
          <a:bodyPr rtlCol="0"/>
          <a:lstStyle/>
          <a:p>
            <a:pPr rtl="0"/>
            <a:r>
              <a:rPr lang="ru-RU" sz="7200" dirty="0"/>
              <a:t>Что такое </a:t>
            </a:r>
            <a:r>
              <a:rPr lang="en-US" sz="7200" dirty="0"/>
              <a:t>proxy</a:t>
            </a:r>
            <a:r>
              <a:rPr lang="ru-RU" dirty="0"/>
              <a:t>?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B430F02-9645-4F56-99F7-1DC2F76FF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036" y="2639007"/>
            <a:ext cx="4679803" cy="4286610"/>
          </a:xfrm>
        </p:spPr>
        <p:txBody>
          <a:bodyPr rtlCol="0">
            <a:norm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Заместитель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 или «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Proxy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»— это структурный паттерн проектирования, который позволяет подставлять вместо реальных объектов специальные объекты-заменители. 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Эти объекты перехватывают обращения к настоящему объекту и могут выполнять дополнительные действия до или после передачи управления.</a:t>
            </a:r>
          </a:p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E1B180-F4BB-46B9-937E-3469FC6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ru-RU" smtClean="0"/>
              <a:pPr rtl="0"/>
              <a:t>2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C3D760F-E408-4463-AF2B-D38E65C9F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61" y="2706624"/>
            <a:ext cx="6712680" cy="415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7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27EDBB77-0E30-4710-8BE3-5ED4FE4F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6250"/>
            <a:ext cx="12188952" cy="1325563"/>
          </a:xfrm>
        </p:spPr>
        <p:txBody>
          <a:bodyPr rtlCol="0"/>
          <a:lstStyle/>
          <a:p>
            <a:pPr rtl="0"/>
            <a:r>
              <a:rPr lang="ru-RU" dirty="0"/>
              <a:t>Какие проблемы решает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C571E223-3317-47A3-95A7-B463EBD3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ru-RU" smtClean="0"/>
              <a:pPr rtl="0"/>
              <a:t>3</a:t>
            </a:fld>
            <a:endParaRPr lang="ru-RU"/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2A0252FB-3CA6-4098-96F1-C0CEE88D66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43500" y="2204200"/>
            <a:ext cx="6731000" cy="4517275"/>
          </a:xfrm>
        </p:spPr>
        <p:txBody>
          <a:bodyPr/>
          <a:lstStyle/>
          <a:p>
            <a:pPr marL="342900" indent="-342900" algn="just">
              <a:lnSpc>
                <a:spcPts val="2100"/>
              </a:lnSpc>
              <a:spcBef>
                <a:spcPts val="45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Ленивая инициализация </a:t>
            </a:r>
            <a:r>
              <a:rPr lang="ru-RU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(Virtual </a:t>
            </a:r>
            <a:r>
              <a:rPr lang="ru-RU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Proxy</a:t>
            </a:r>
            <a:r>
              <a:rPr lang="ru-RU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): Создание ресурсоемких объектов только по требованию.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2100"/>
              </a:lnSpc>
              <a:spcBef>
                <a:spcPts val="45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Контроль доступа</a:t>
            </a:r>
            <a:r>
              <a:rPr lang="ru-RU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(Protection </a:t>
            </a:r>
            <a:r>
              <a:rPr lang="ru-RU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Proxy</a:t>
            </a:r>
            <a:r>
              <a:rPr lang="ru-RU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): Проверка прав доступа перед выполнением операций.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2100"/>
              </a:lnSpc>
              <a:spcBef>
                <a:spcPts val="45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Кэширование</a:t>
            </a:r>
            <a:r>
              <a:rPr lang="ru-RU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r>
              <a:rPr lang="ru-RU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Proxy</a:t>
            </a:r>
            <a:r>
              <a:rPr lang="ru-RU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): Сохранение результатов запросов для повторного использования.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2100"/>
              </a:lnSpc>
              <a:spcBef>
                <a:spcPts val="45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Логирование</a:t>
            </a:r>
            <a:r>
              <a:rPr lang="ru-RU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Фиксация действий с объектом без изменения его кода.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2100"/>
              </a:lnSpc>
              <a:spcBef>
                <a:spcPts val="45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Удаленный доступ </a:t>
            </a:r>
            <a:r>
              <a:rPr lang="ru-RU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(Remote </a:t>
            </a:r>
            <a:r>
              <a:rPr lang="ru-RU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Proxy</a:t>
            </a:r>
            <a:r>
              <a:rPr lang="ru-RU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): Взаимодействие с объектами, находящимися в других адресных пространствах.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ru-RU" sz="32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69BC956-4DBB-4665-A50C-93AC96032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88" y="2204200"/>
            <a:ext cx="4533900" cy="2063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E91349E-D9FF-420A-A215-597A4D695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00" y="4346576"/>
            <a:ext cx="4519875" cy="237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27EDBB77-0E30-4710-8BE3-5ED4FE4F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6250"/>
            <a:ext cx="12188952" cy="1325563"/>
          </a:xfrm>
        </p:spPr>
        <p:txBody>
          <a:bodyPr rtlCol="0"/>
          <a:lstStyle/>
          <a:p>
            <a:pPr rtl="0"/>
            <a:r>
              <a:rPr lang="ru-RU" dirty="0"/>
              <a:t>Структура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0002C0A0-FE8B-4701-B2B8-2FE43EAD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/>
              <a:t>03.09.20ГГ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C571E223-3317-47A3-95A7-B463EBD3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ru-RU" smtClean="0"/>
              <a:pPr rtl="0"/>
              <a:t>4</a:t>
            </a:fld>
            <a:endParaRPr lang="ru-RU"/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2A0252FB-3CA6-4098-96F1-C0CEE88D66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57004" y="2406316"/>
            <a:ext cx="5603989" cy="4315159"/>
          </a:xfrm>
        </p:spPr>
        <p:txBody>
          <a:bodyPr/>
          <a:lstStyle/>
          <a:p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/>
              <a:t>Интерфейс</a:t>
            </a:r>
            <a:r>
              <a:rPr lang="ru-RU" dirty="0"/>
              <a:t> </a:t>
            </a:r>
            <a:r>
              <a:rPr lang="ru-RU" b="1" dirty="0"/>
              <a:t>сервиса</a:t>
            </a:r>
            <a:r>
              <a:rPr lang="ru-RU" dirty="0"/>
              <a:t>: задаёт методы, которые доступны пользователю.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/>
              <a:t>Сервис</a:t>
            </a:r>
            <a:r>
              <a:rPr lang="ru-RU" dirty="0"/>
              <a:t>: содержит основную бизнес-логику.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</a:rPr>
              <a:t>Заместитель:</a:t>
            </a:r>
            <a:r>
              <a:rPr lang="ru-RU" b="0" i="0" dirty="0">
                <a:effectLst/>
              </a:rPr>
              <a:t> хранит ссылку на объект сервиса.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/>
              <a:t>Клиент</a:t>
            </a:r>
            <a:r>
              <a:rPr lang="ru-RU" dirty="0"/>
              <a:t>: работает через интерфейс сервиса, что позволяет легко заменить реальный сервис на заместителя.</a:t>
            </a: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71695C4F-D9CF-4B03-AF51-DFCB1C5BD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22" y="2186087"/>
            <a:ext cx="4422005" cy="467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77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4A1D1-DD07-4DD2-A527-4B1F52D6A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19" y="223152"/>
            <a:ext cx="10449025" cy="497790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/>
              <a:t>Код                                                                Результат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2C8496-0D63-4559-BFA5-683F5780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ru-RU" smtClean="0"/>
              <a:pPr rtl="0"/>
              <a:t>5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DFF33C1-3F07-481E-BFE5-AA33C7FA2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596" y="1175831"/>
            <a:ext cx="3609208" cy="109416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76CFF08-156A-45CA-B05E-D779BD6DA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5" y="1175831"/>
            <a:ext cx="7899400" cy="393166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8C9AE49-C2FA-4123-9D89-477DFBD84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05" y="5107495"/>
            <a:ext cx="7899400" cy="101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4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27EDBB77-0E30-4710-8BE3-5ED4FE4F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6250"/>
            <a:ext cx="12188952" cy="1325563"/>
          </a:xfrm>
        </p:spPr>
        <p:txBody>
          <a:bodyPr rtlCol="0"/>
          <a:lstStyle/>
          <a:p>
            <a:pPr rtl="0"/>
            <a:r>
              <a:rPr lang="ru-RU" dirty="0"/>
              <a:t>Плюсы и минусы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C571E223-3317-47A3-95A7-B463EBD3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ru-RU" smtClean="0"/>
              <a:pPr rtl="0"/>
              <a:t>6</a:t>
            </a:fld>
            <a:endParaRPr lang="ru-RU"/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2A0252FB-3CA6-4098-96F1-C0CEE88D66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554804" y="2406316"/>
            <a:ext cx="5302718" cy="4315159"/>
          </a:xfrm>
        </p:spPr>
        <p:txBody>
          <a:bodyPr/>
          <a:lstStyle/>
          <a:p>
            <a:pPr algn="l"/>
            <a:r>
              <a:rPr lang="ru-RU" b="0" i="0" dirty="0">
                <a:solidFill>
                  <a:srgbClr val="444444"/>
                </a:solidFill>
                <a:effectLst/>
              </a:rPr>
              <a:t>Минусы: </a:t>
            </a:r>
          </a:p>
          <a:p>
            <a:pPr algn="l"/>
            <a:endParaRPr lang="ru-RU" b="0" i="0" dirty="0">
              <a:solidFill>
                <a:srgbClr val="444444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44444"/>
                </a:solidFill>
                <a:effectLst/>
              </a:rPr>
              <a:t> Усложняет код программы из-за введения дополнительных классов.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44444"/>
                </a:solidFill>
                <a:effectLst/>
              </a:rPr>
              <a:t> Увеличивает время отклика от сервиса.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6BECB6-4B13-42A1-816E-BB69FF4F83CD}"/>
              </a:ext>
            </a:extLst>
          </p:cNvPr>
          <p:cNvSpPr txBox="1"/>
          <p:nvPr/>
        </p:nvSpPr>
        <p:spPr>
          <a:xfrm>
            <a:off x="334478" y="2406316"/>
            <a:ext cx="576152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444444"/>
                </a:solidFill>
              </a:rPr>
              <a:t>Плюсы:</a:t>
            </a:r>
          </a:p>
          <a:p>
            <a:pPr algn="just"/>
            <a:endParaRPr lang="ru-RU" sz="2400" b="0" i="0" dirty="0">
              <a:solidFill>
                <a:srgbClr val="444444"/>
              </a:solidFill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444444"/>
                </a:solidFill>
                <a:effectLst/>
              </a:rPr>
              <a:t> Позволяет контролировать сервисный объект незаметно для клиента.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444444"/>
                </a:solidFill>
                <a:effectLst/>
              </a:rPr>
              <a:t> Может работать, даже если сервисный объект ещё не создан.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444444"/>
                </a:solidFill>
                <a:effectLst/>
              </a:rPr>
              <a:t> Может контролировать жизненный цикл служебного объекта.</a:t>
            </a:r>
          </a:p>
        </p:txBody>
      </p:sp>
    </p:spTree>
    <p:extLst>
      <p:ext uri="{BB962C8B-B14F-4D97-AF65-F5344CB8AC3E}">
        <p14:creationId xmlns:p14="http://schemas.microsoft.com/office/powerpoint/2010/main" val="473110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27EDBB77-0E30-4710-8BE3-5ED4FE4F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6250"/>
            <a:ext cx="12188952" cy="1325563"/>
          </a:xfrm>
        </p:spPr>
        <p:txBody>
          <a:bodyPr rtlCol="0"/>
          <a:lstStyle/>
          <a:p>
            <a:pPr rtl="0"/>
            <a:r>
              <a:rPr lang="ru-RU" dirty="0"/>
              <a:t>Источники: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C571E223-3317-47A3-95A7-B463EBD3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ru-RU" smtClean="0"/>
              <a:pPr rtl="0"/>
              <a:t>7</a:t>
            </a:fld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6BECB6-4B13-42A1-816E-BB69FF4F83CD}"/>
              </a:ext>
            </a:extLst>
          </p:cNvPr>
          <p:cNvSpPr txBox="1"/>
          <p:nvPr/>
        </p:nvSpPr>
        <p:spPr>
          <a:xfrm>
            <a:off x="334478" y="2406316"/>
            <a:ext cx="1114632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44444"/>
                </a:solidFill>
                <a:effectLst/>
                <a:hlinkClick r:id="rId3"/>
              </a:rPr>
              <a:t>https://refactoringguru.cn/ru/design-patterns/proxy/python/example</a:t>
            </a:r>
            <a:endParaRPr lang="ru-RU" sz="2400" b="0" i="0" dirty="0">
              <a:solidFill>
                <a:srgbClr val="444444"/>
              </a:solidFill>
              <a:effectLst/>
              <a:hlinkClick r:id="rId3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44444"/>
                </a:solidFill>
                <a:effectLst/>
                <a:hlinkClick r:id="rId3"/>
              </a:rPr>
              <a:t>https://dzen.ru/a/Z_mPaXT5PVJmdN93</a:t>
            </a:r>
            <a:endParaRPr lang="ru-RU" sz="2400" b="0" i="0" dirty="0">
              <a:solidFill>
                <a:srgbClr val="444444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44444"/>
                </a:solidFill>
                <a:effectLst/>
                <a:hlinkClick r:id="rId4"/>
              </a:rPr>
              <a:t>https://python3.info/design-patterns/structural/proxy.html</a:t>
            </a:r>
            <a:endParaRPr lang="ru-RU" sz="2400" b="0" i="0" dirty="0">
              <a:solidFill>
                <a:srgbClr val="444444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44444"/>
                </a:solidFill>
                <a:effectLst/>
                <a:hlinkClick r:id="rId5"/>
              </a:rPr>
              <a:t>https://softwarepatternslexicon.com/patterns-python/4/7/</a:t>
            </a:r>
            <a:endParaRPr lang="ru-RU" sz="2400" dirty="0">
              <a:solidFill>
                <a:srgbClr val="444444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44444"/>
                </a:solidFill>
                <a:effectLst/>
                <a:hlinkClick r:id="rId6"/>
              </a:rPr>
              <a:t>https://sbcode.net/python/proxy/</a:t>
            </a:r>
            <a:endParaRPr lang="ru-RU" sz="2400" b="0" i="0" dirty="0">
              <a:solidFill>
                <a:srgbClr val="444444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400" b="0" i="0" dirty="0">
              <a:solidFill>
                <a:srgbClr val="444444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400" b="0" i="0" dirty="0">
              <a:solidFill>
                <a:srgbClr val="44444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8424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5BB92-813C-4042-B316-05BBE4D4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1519422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D2896BB-5566-4403-84AA-2FD10D9622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FB608F-E2ED-4AA5-B472-3C2C89444F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A8DA88-2D67-4B30-8205-C5207871128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</TotalTime>
  <Words>287</Words>
  <Application>Microsoft Office PowerPoint</Application>
  <PresentationFormat>Широкоэкранный</PresentationFormat>
  <Paragraphs>48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Proxy</vt:lpstr>
      <vt:lpstr>Что такое proxy?</vt:lpstr>
      <vt:lpstr>Какие проблемы решает</vt:lpstr>
      <vt:lpstr>Структура</vt:lpstr>
      <vt:lpstr>Код                                                                Результат</vt:lpstr>
      <vt:lpstr>Плюсы и минусы</vt:lpstr>
      <vt:lpstr>Источники: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Proxy</dc:title>
  <dc:creator>Оля Иванова</dc:creator>
  <cp:lastModifiedBy>Оля Иванова</cp:lastModifiedBy>
  <cp:revision>24</cp:revision>
  <dcterms:created xsi:type="dcterms:W3CDTF">2025-04-09T05:42:47Z</dcterms:created>
  <dcterms:modified xsi:type="dcterms:W3CDTF">2025-04-22T23:40:07Z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