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9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58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2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4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37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61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49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53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33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10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65492-A646-4F55-A8B5-6537D8D28C9B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6F61C-5A09-4AC0-863B-7EE5EE342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41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>
                <a:latin typeface="PT Astra Sans" pitchFamily="34" charset="-52"/>
                <a:ea typeface="PT Astra Sans" pitchFamily="34" charset="-52"/>
              </a:rPr>
              <a:t>Система электронного документооборота в МЧС по Санкт-Петербургу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1760" y="4437112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chemeClr val="tx1"/>
                </a:solidFill>
                <a:latin typeface="PT Astra Sans" pitchFamily="34" charset="-52"/>
                <a:ea typeface="PT Astra Sans" pitchFamily="34" charset="-52"/>
              </a:rPr>
              <a:t>Выполнили: </a:t>
            </a:r>
          </a:p>
          <a:p>
            <a:pPr algn="r"/>
            <a:r>
              <a:rPr lang="ru-RU" sz="1600" dirty="0">
                <a:solidFill>
                  <a:schemeClr val="tx1"/>
                </a:solidFill>
                <a:latin typeface="PT Astra Sans" pitchFamily="34" charset="-52"/>
                <a:ea typeface="PT Astra Sans" pitchFamily="34" charset="-52"/>
              </a:rPr>
              <a:t>Студенты 2 курса ИВТ</a:t>
            </a:r>
          </a:p>
          <a:p>
            <a:pPr algn="r"/>
            <a:r>
              <a:rPr lang="ru-RU" sz="1600" dirty="0">
                <a:solidFill>
                  <a:schemeClr val="tx1"/>
                </a:solidFill>
                <a:latin typeface="PT Astra Sans" pitchFamily="34" charset="-52"/>
                <a:ea typeface="PT Astra Sans" pitchFamily="34" charset="-52"/>
              </a:rPr>
              <a:t>Иванова О. Д.</a:t>
            </a:r>
          </a:p>
          <a:p>
            <a:pPr algn="r"/>
            <a:r>
              <a:rPr lang="ru-RU" sz="1600" dirty="0">
                <a:solidFill>
                  <a:schemeClr val="tx1"/>
                </a:solidFill>
                <a:latin typeface="PT Astra Sans" pitchFamily="34" charset="-52"/>
                <a:ea typeface="PT Astra Sans" pitchFamily="34" charset="-52"/>
              </a:rPr>
              <a:t>Вяткина А. П.</a:t>
            </a:r>
          </a:p>
        </p:txBody>
      </p:sp>
    </p:spTree>
    <p:extLst>
      <p:ext uri="{BB962C8B-B14F-4D97-AF65-F5344CB8AC3E}">
        <p14:creationId xmlns:p14="http://schemas.microsoft.com/office/powerpoint/2010/main" val="32133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PT Astra Sans" pitchFamily="34" charset="-52"/>
                <a:ea typeface="PT Astra Sans" pitchFamily="34" charset="-52"/>
              </a:rPr>
              <a:t>Предметная область</a:t>
            </a:r>
            <a:endParaRPr lang="ru-RU" dirty="0">
              <a:latin typeface="PT Astra Sans" pitchFamily="34" charset="-52"/>
              <a:ea typeface="PT Astra Sans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PT Astra Sans" pitchFamily="34" charset="-52"/>
                <a:ea typeface="PT Astra Sans" pitchFamily="34" charset="-52"/>
              </a:rPr>
              <a:t>Система предназначена для хранения, просмотра и частичного редактирования информации, связанной с профессиональной деятельностью сотрудников</a:t>
            </a:r>
            <a:r>
              <a:rPr lang="en-US" sz="2800" dirty="0">
                <a:latin typeface="PT Astra Sans" pitchFamily="34" charset="-52"/>
                <a:ea typeface="PT Astra Sans" pitchFamily="34" charset="-52"/>
              </a:rPr>
              <a:t> </a:t>
            </a:r>
            <a:r>
              <a:rPr lang="ru-RU" sz="2800" dirty="0">
                <a:latin typeface="PT Astra Sans" pitchFamily="34" charset="-52"/>
                <a:ea typeface="PT Astra Sans" pitchFamily="34" charset="-52"/>
              </a:rPr>
              <a:t>МЧС. </a:t>
            </a:r>
          </a:p>
          <a:p>
            <a:pPr marL="0" indent="0">
              <a:buNone/>
            </a:pPr>
            <a:r>
              <a:rPr lang="ru-RU" sz="2800" dirty="0"/>
              <a:t>Хранимая информация:</a:t>
            </a:r>
          </a:p>
          <a:p>
            <a:pPr lvl="0"/>
            <a:r>
              <a:rPr lang="ru-RU" sz="2800" dirty="0"/>
              <a:t>данные о сотрудниках </a:t>
            </a:r>
          </a:p>
          <a:p>
            <a:pPr lvl="0"/>
            <a:r>
              <a:rPr lang="ru-RU" sz="2800" dirty="0"/>
              <a:t>данные об аттестации и её статусе</a:t>
            </a:r>
          </a:p>
          <a:p>
            <a:pPr lvl="0"/>
            <a:r>
              <a:rPr lang="ru-RU" sz="2800" dirty="0"/>
              <a:t>данные о занятиях</a:t>
            </a:r>
          </a:p>
          <a:p>
            <a:pPr lvl="0"/>
            <a:r>
              <a:rPr lang="ru-RU" sz="2800" dirty="0"/>
              <a:t>данные об используемом оборудовании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333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>
                <a:latin typeface="PT Astra Sans" pitchFamily="34" charset="-52"/>
                <a:ea typeface="PT Astra Sans" pitchFamily="34" charset="-52"/>
              </a:rPr>
              <a:t>Объяснение выбранной СУБД</a:t>
            </a:r>
            <a:endParaRPr lang="ru-RU" dirty="0">
              <a:latin typeface="PT Astra Sans" pitchFamily="34" charset="-52"/>
              <a:ea typeface="PT Astra Sans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Для реализации проекта была выбрана СУБД </a:t>
            </a:r>
            <a:r>
              <a:rPr lang="ru-RU" sz="2800" dirty="0" err="1"/>
              <a:t>MySQL</a:t>
            </a:r>
            <a:r>
              <a:rPr lang="ru-RU" sz="2800" dirty="0"/>
              <a:t> в связке с </a:t>
            </a:r>
            <a:r>
              <a:rPr lang="ru-RU" sz="2800" dirty="0" err="1"/>
              <a:t>MySQL</a:t>
            </a:r>
            <a:r>
              <a:rPr lang="ru-RU" sz="2800" dirty="0"/>
              <a:t> </a:t>
            </a:r>
            <a:r>
              <a:rPr lang="ru-RU" sz="2800" dirty="0" err="1"/>
              <a:t>Workbench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r>
              <a:rPr lang="ru-RU" sz="2800" dirty="0"/>
              <a:t>Причины выбора: </a:t>
            </a:r>
          </a:p>
          <a:p>
            <a:r>
              <a:rPr lang="ru-RU" sz="2800" dirty="0" err="1"/>
              <a:t>Workbench</a:t>
            </a:r>
            <a:r>
              <a:rPr lang="ru-RU" sz="2800" dirty="0"/>
              <a:t> используется для удобного проектирования ER-диаграмм и генерации SQL-кода</a:t>
            </a:r>
          </a:p>
          <a:p>
            <a:r>
              <a:rPr lang="ru-RU" sz="2800" dirty="0"/>
              <a:t>Простота, надёжность и широкое распространение </a:t>
            </a:r>
            <a:r>
              <a:rPr lang="ru-RU" sz="2800" dirty="0" err="1"/>
              <a:t>MySQL</a:t>
            </a:r>
            <a:r>
              <a:rPr lang="ru-RU" sz="2800" dirty="0"/>
              <a:t> в учебных и рабочих проектах.</a:t>
            </a:r>
          </a:p>
        </p:txBody>
      </p:sp>
    </p:spTree>
    <p:extLst>
      <p:ext uri="{BB962C8B-B14F-4D97-AF65-F5344CB8AC3E}">
        <p14:creationId xmlns:p14="http://schemas.microsoft.com/office/powerpoint/2010/main" val="14223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PT Astra Sans" pitchFamily="34" charset="-52"/>
                <a:ea typeface="PT Astra Sans" pitchFamily="34" charset="-52"/>
              </a:rPr>
              <a:t>Нормализация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PT Astra Sans" pitchFamily="34" charset="-52"/>
                <a:ea typeface="PT Astra Sans" pitchFamily="34" charset="-52"/>
              </a:rPr>
              <a:t>СОТРУДНИК (EMPLOYEE):</a:t>
            </a:r>
          </a:p>
          <a:p>
            <a:pPr marL="0" indent="0">
              <a:buNone/>
            </a:pPr>
            <a:endParaRPr lang="ru-RU" sz="1800" dirty="0">
              <a:latin typeface="PT Astra Sans" pitchFamily="34" charset="-52"/>
              <a:ea typeface="PT Astra Sans" pitchFamily="34" charset="-52"/>
            </a:endParaRPr>
          </a:p>
        </p:txBody>
      </p:sp>
      <p:pic>
        <p:nvPicPr>
          <p:cNvPr id="5" name="Picture 34"/>
          <p:cNvPicPr>
            <a:picLocks/>
          </p:cNvPicPr>
          <p:nvPr/>
        </p:nvPicPr>
        <p:blipFill rotWithShape="1">
          <a:blip r:embed="rId2"/>
          <a:srcRect l="33976" t="42759" r="47430" b="24923"/>
          <a:stretch/>
        </p:blipFill>
        <p:spPr>
          <a:xfrm>
            <a:off x="3063240" y="2276872"/>
            <a:ext cx="3092936" cy="39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6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PT Astra Sans" pitchFamily="34" charset="-52"/>
                <a:ea typeface="PT Astra Sans" pitchFamily="34" charset="-52"/>
              </a:rPr>
              <a:t>Нормализация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latin typeface="PT Astra Sans" pitchFamily="34" charset="-52"/>
                <a:ea typeface="PT Astra Sans" pitchFamily="34" charset="-52"/>
              </a:rPr>
              <a:t>АТТЕСТАЦИЯ (ATTESTATION):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4"/>
          <p:cNvPicPr>
            <a:picLocks/>
          </p:cNvPicPr>
          <p:nvPr/>
        </p:nvPicPr>
        <p:blipFill rotWithShape="1">
          <a:blip r:embed="rId2"/>
          <a:srcRect l="30083" t="1698" r="45427" b="66315"/>
          <a:stretch/>
        </p:blipFill>
        <p:spPr>
          <a:xfrm>
            <a:off x="2845236" y="2276872"/>
            <a:ext cx="345352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2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PT Astra Sans" pitchFamily="34" charset="-52"/>
                <a:ea typeface="PT Astra Sans" pitchFamily="34" charset="-52"/>
              </a:rPr>
              <a:t>Нормализация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latin typeface="PT Astra Sans" pitchFamily="34" charset="-52"/>
                <a:ea typeface="PT Astra Sans" pitchFamily="34" charset="-52"/>
              </a:rPr>
              <a:t>ЗАНЯТИЯ (EXERCISE):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4"/>
          <p:cNvPicPr>
            <a:picLocks/>
          </p:cNvPicPr>
          <p:nvPr/>
        </p:nvPicPr>
        <p:blipFill rotWithShape="1">
          <a:blip r:embed="rId2"/>
          <a:srcRect l="60721" t="32139" r="23994" b="41896"/>
          <a:stretch/>
        </p:blipFill>
        <p:spPr>
          <a:xfrm>
            <a:off x="3203580" y="2348880"/>
            <a:ext cx="2730728" cy="4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0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PT Astra Sans" pitchFamily="34" charset="-52"/>
                <a:ea typeface="PT Astra Sans" pitchFamily="34" charset="-52"/>
              </a:rPr>
              <a:t>ER</a:t>
            </a:r>
            <a:r>
              <a:rPr lang="ru-RU" b="1" dirty="0">
                <a:latin typeface="PT Astra Sans" pitchFamily="34" charset="-52"/>
                <a:ea typeface="PT Astra Sans" pitchFamily="34" charset="-52"/>
              </a:rPr>
              <a:t>–диаграмма</a:t>
            </a:r>
            <a:endParaRPr lang="ru-RU" dirty="0">
              <a:latin typeface="PT Astra Sans" pitchFamily="34" charset="-52"/>
              <a:ea typeface="PT Astra Sans" pitchFamily="34" charset="-52"/>
            </a:endParaRPr>
          </a:p>
        </p:txBody>
      </p:sp>
      <p:pic>
        <p:nvPicPr>
          <p:cNvPr id="4" name="Picture 3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80" y="1305312"/>
            <a:ext cx="6048672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9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 (</a:t>
            </a:r>
            <a:r>
              <a:rPr lang="en-US" dirty="0"/>
              <a:t>UML</a:t>
            </a:r>
            <a:r>
              <a:rPr lang="ru-RU" dirty="0"/>
              <a:t>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2" y="1340768"/>
            <a:ext cx="7688116" cy="5328592"/>
          </a:xfrm>
        </p:spPr>
      </p:pic>
    </p:spTree>
    <p:extLst>
      <p:ext uri="{BB962C8B-B14F-4D97-AF65-F5344CB8AC3E}">
        <p14:creationId xmlns:p14="http://schemas.microsoft.com/office/powerpoint/2010/main" val="258915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PT Astra Sans" pitchFamily="34" charset="-52"/>
                <a:ea typeface="PT Astra Sans" pitchFamily="34" charset="-52"/>
              </a:rPr>
              <a:t>Исходный текст запросов</a:t>
            </a:r>
            <a:endParaRPr lang="ru-RU" dirty="0">
              <a:latin typeface="PT Astra Sans" pitchFamily="34" charset="-52"/>
              <a:ea typeface="PT Astra Sans" pitchFamily="34" charset="-52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44" y="2132856"/>
            <a:ext cx="3494112" cy="349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886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129</Words>
  <Application>Microsoft Office PowerPoint</Application>
  <PresentationFormat>Экран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PT Astra Sans</vt:lpstr>
      <vt:lpstr>Тема Office</vt:lpstr>
      <vt:lpstr>Система электронного документооборота в МЧС по Санкт-Петербургу</vt:lpstr>
      <vt:lpstr>Предметная область</vt:lpstr>
      <vt:lpstr>Объяснение выбранной СУБД</vt:lpstr>
      <vt:lpstr>Нормализация</vt:lpstr>
      <vt:lpstr>Нормализация</vt:lpstr>
      <vt:lpstr>Нормализация</vt:lpstr>
      <vt:lpstr>ER–диаграмма</vt:lpstr>
      <vt:lpstr>Диаграмма прецедентов (UML)</vt:lpstr>
      <vt:lpstr>Исходный текст запросов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</dc:creator>
  <cp:lastModifiedBy>Оля Иванова</cp:lastModifiedBy>
  <cp:revision>9</cp:revision>
  <dcterms:created xsi:type="dcterms:W3CDTF">2025-06-17T04:39:04Z</dcterms:created>
  <dcterms:modified xsi:type="dcterms:W3CDTF">2025-06-17T10:02:28Z</dcterms:modified>
</cp:coreProperties>
</file>