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3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78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1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395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9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0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9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34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53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4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EF21353-304D-4E7B-A33B-A44DB31FB88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009D68-DAD6-464F-A45C-31FD1F73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9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2EC1-B19E-D6F9-4F18-F483675E9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GB" sz="4000" dirty="0" err="1"/>
              <a:t>Qa</a:t>
            </a:r>
            <a:r>
              <a:rPr lang="en-GB" sz="4000" dirty="0"/>
              <a:t>  fundamental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AC7D5-A513-2D63-602C-039BF8AC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r>
              <a:rPr lang="en-GB" dirty="0"/>
              <a:t>Oliver Stockman</a:t>
            </a:r>
          </a:p>
        </p:txBody>
      </p:sp>
    </p:spTree>
    <p:extLst>
      <p:ext uri="{BB962C8B-B14F-4D97-AF65-F5344CB8AC3E}">
        <p14:creationId xmlns:p14="http://schemas.microsoft.com/office/powerpoint/2010/main" val="178607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2FBF3D-4904-0024-838A-D1566D943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7" y="1184987"/>
            <a:ext cx="11672954" cy="534164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628C9-012A-709C-2B9D-F319892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8221571" cy="780662"/>
          </a:xfrm>
        </p:spPr>
        <p:txBody>
          <a:bodyPr>
            <a:normAutofit/>
          </a:bodyPr>
          <a:lstStyle/>
          <a:p>
            <a:r>
              <a:rPr lang="en-GB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44125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0DD-E4A9-A3C7-935E-8A1467D8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 anchor="t" anchorCtr="0"/>
          <a:lstStyle/>
          <a:p>
            <a:r>
              <a:rPr lang="en-GB" dirty="0"/>
              <a:t>Plan was to have entities and DAOs unit tested using </a:t>
            </a:r>
            <a:r>
              <a:rPr lang="en-GB" dirty="0" err="1"/>
              <a:t>junit</a:t>
            </a:r>
            <a:r>
              <a:rPr lang="en-GB" dirty="0"/>
              <a:t>, in order to ensure their functionality</a:t>
            </a:r>
          </a:p>
          <a:p>
            <a:endParaRPr lang="en-GB" dirty="0"/>
          </a:p>
          <a:p>
            <a:r>
              <a:rPr lang="en-GB" dirty="0"/>
              <a:t>Integration testing, using Mockito, to be carried out on the controller and utils classes</a:t>
            </a:r>
          </a:p>
          <a:p>
            <a:endParaRPr lang="en-GB" dirty="0"/>
          </a:p>
          <a:p>
            <a:r>
              <a:rPr lang="en-GB" dirty="0"/>
              <a:t>Overall target for test coverage was 80%, as this mirrors industry standards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6A9CA3-B935-67ED-62FB-3CA6BB28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07" y="404326"/>
            <a:ext cx="7587089" cy="780662"/>
          </a:xfrm>
        </p:spPr>
        <p:txBody>
          <a:bodyPr>
            <a:normAutofit/>
          </a:bodyPr>
          <a:lstStyle/>
          <a:p>
            <a:r>
              <a:rPr lang="en-GB" dirty="0"/>
              <a:t>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4559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5B9-7D1E-5B72-5131-8282CD47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18118"/>
            <a:ext cx="9905998" cy="3124201"/>
          </a:xfrm>
        </p:spPr>
        <p:txBody>
          <a:bodyPr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Coverage fell short of plan due to: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time constraints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need for refactoring of some methods to make testing more practical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Further experience needed with </a:t>
            </a:r>
            <a:r>
              <a:rPr lang="en-GB" sz="1600" dirty="0" err="1"/>
              <a:t>mockito</a:t>
            </a:r>
            <a:endParaRPr lang="en-GB" sz="1600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CF11A2-0D01-8679-8D4E-6CE308DC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7587089" cy="780662"/>
          </a:xfrm>
        </p:spPr>
        <p:txBody>
          <a:bodyPr>
            <a:normAutofit/>
          </a:bodyPr>
          <a:lstStyle/>
          <a:p>
            <a:r>
              <a:rPr lang="en-GB" dirty="0"/>
              <a:t>Testing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A3C71-DBC8-0DB3-34E7-6EED0001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9" y="2821776"/>
            <a:ext cx="1162714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7F1BDFB-1081-BD6A-53E5-4DEBBF0C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245706"/>
            <a:ext cx="6248432" cy="715347"/>
          </a:xfrm>
        </p:spPr>
        <p:txBody>
          <a:bodyPr/>
          <a:lstStyle/>
          <a:p>
            <a:r>
              <a:rPr lang="en-GB" dirty="0"/>
              <a:t>Testing positives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F1238-BF91-D141-5CAF-3A6218D22BA6}"/>
              </a:ext>
            </a:extLst>
          </p:cNvPr>
          <p:cNvSpPr txBox="1"/>
          <p:nvPr/>
        </p:nvSpPr>
        <p:spPr>
          <a:xfrm>
            <a:off x="429208" y="867748"/>
            <a:ext cx="11456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WHILE FULL COVERAGE NOT ACHIEVED, ALL TESTS THAT WERE CREATED WERE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REFACTORING, IN PARTICULAR OF THE ORDER CONTROLLER AND DAO, WOULD ALLOW COVERAGE TO BE IMPROVED IF MORE TIME WERE AVAILABLE</a:t>
            </a:r>
          </a:p>
          <a:p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86F437-03EE-F9FB-A704-0C142AE3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" y="1733829"/>
            <a:ext cx="10553351" cy="4908773"/>
          </a:xfrm>
        </p:spPr>
      </p:pic>
    </p:spTree>
    <p:extLst>
      <p:ext uri="{BB962C8B-B14F-4D97-AF65-F5344CB8AC3E}">
        <p14:creationId xmlns:p14="http://schemas.microsoft.com/office/powerpoint/2010/main" val="180601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DEFC-E675-C956-BA9B-67BF1CCD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05" y="311021"/>
            <a:ext cx="4699550" cy="845976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9506-CC4C-2A5B-9489-B2F8D75EC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56997"/>
            <a:ext cx="9905998" cy="474407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positives</a:t>
            </a:r>
          </a:p>
          <a:p>
            <a:pPr lvl="1"/>
            <a:r>
              <a:rPr lang="en-GB" dirty="0" err="1"/>
              <a:t>Mvp</a:t>
            </a:r>
            <a:r>
              <a:rPr lang="en-GB" dirty="0"/>
              <a:t> is functional</a:t>
            </a:r>
          </a:p>
          <a:p>
            <a:pPr lvl="1"/>
            <a:r>
              <a:rPr lang="en-GB" dirty="0"/>
              <a:t>Reasonable test coverage achieved</a:t>
            </a:r>
          </a:p>
          <a:p>
            <a:pPr lvl="1"/>
            <a:r>
              <a:rPr lang="en-GB" dirty="0"/>
              <a:t>Jira and </a:t>
            </a:r>
            <a:r>
              <a:rPr lang="en-GB" dirty="0" err="1"/>
              <a:t>erd</a:t>
            </a:r>
            <a:r>
              <a:rPr lang="en-GB" dirty="0"/>
              <a:t> plans were largely kept to, with adaptations occurring as the project went on</a:t>
            </a:r>
          </a:p>
          <a:p>
            <a:r>
              <a:rPr lang="en-GB" dirty="0"/>
              <a:t>Negatives</a:t>
            </a:r>
          </a:p>
          <a:p>
            <a:pPr lvl="1"/>
            <a:r>
              <a:rPr lang="en-GB" dirty="0"/>
              <a:t>Time constraints meant that the level of refactoring that was possible was limited</a:t>
            </a:r>
          </a:p>
          <a:p>
            <a:pPr lvl="1"/>
            <a:r>
              <a:rPr lang="en-GB" dirty="0"/>
              <a:t>Disappointed not to get the extended crud functionality completed</a:t>
            </a:r>
          </a:p>
          <a:p>
            <a:pPr lvl="1"/>
            <a:r>
              <a:rPr lang="en-GB" dirty="0"/>
              <a:t>Progress somewhat hindered by lack of experience in using some tools such as Mockito and maven</a:t>
            </a:r>
          </a:p>
          <a:p>
            <a:pPr lvl="1"/>
            <a:r>
              <a:rPr lang="en-GB" dirty="0"/>
              <a:t>Software version issues were frustrating at times</a:t>
            </a:r>
          </a:p>
          <a:p>
            <a:r>
              <a:rPr lang="en-GB" dirty="0"/>
              <a:t>Lessons for future projects</a:t>
            </a:r>
          </a:p>
          <a:p>
            <a:pPr lvl="1"/>
            <a:r>
              <a:rPr lang="en-GB" dirty="0"/>
              <a:t>Ensure comfort with whole toolchain being used before starting a project</a:t>
            </a:r>
          </a:p>
          <a:p>
            <a:pPr lvl="1"/>
            <a:r>
              <a:rPr lang="en-GB" dirty="0"/>
              <a:t>Take a greater consideration of testing practicalities when designing methods – try to maintain a greater modularity between them </a:t>
            </a:r>
          </a:p>
          <a:p>
            <a:pPr lvl="1"/>
            <a:r>
              <a:rPr lang="en-GB" dirty="0"/>
              <a:t>split tasks into smaller sections to avoid getting bogged down when dealing with classes that are heavily interdependent for the achievement of functions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5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0281-5DA8-0BE0-578D-6753FEAE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4" y="88604"/>
            <a:ext cx="4249295" cy="13255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17294C-2975-E948-686C-78502CA4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52" y="1304352"/>
            <a:ext cx="4249295" cy="4249295"/>
          </a:xfrm>
        </p:spPr>
      </p:pic>
    </p:spTree>
    <p:extLst>
      <p:ext uri="{BB962C8B-B14F-4D97-AF65-F5344CB8AC3E}">
        <p14:creationId xmlns:p14="http://schemas.microsoft.com/office/powerpoint/2010/main" val="3885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D4DD-C3C0-A0E7-2D6B-E1E1957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0620"/>
          </a:xfrm>
        </p:spPr>
        <p:txBody>
          <a:bodyPr/>
          <a:lstStyle/>
          <a:p>
            <a:r>
              <a:rPr lang="en-GB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E4DC-75E7-E945-7E9A-5DF031BA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495"/>
            <a:ext cx="9905998" cy="4055706"/>
          </a:xfrm>
        </p:spPr>
        <p:txBody>
          <a:bodyPr anchor="t" anchorCtr="0">
            <a:normAutofit fontScale="92500" lnSpcReduction="20000"/>
          </a:bodyPr>
          <a:lstStyle/>
          <a:p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First listed all of the user stories that would be required to fulfil the domain and the project extension</a:t>
            </a:r>
          </a:p>
          <a:p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thought about the most important ‘should-haves’ for the application</a:t>
            </a:r>
          </a:p>
          <a:p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Broke the user stories down into sub-tasks so that I could estimate the story points each story would take up</a:t>
            </a:r>
          </a:p>
          <a:p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Created a first sprint that encompassed the stories and tasks required in order to fulfil the projects </a:t>
            </a:r>
            <a:r>
              <a:rPr lang="en-GB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mvp</a:t>
            </a:r>
            <a:endParaRPr lang="en-GB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  <a:p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Prioritised the remaining stories into should-haves and could haves and grouped them into logical sub-projects:</a:t>
            </a:r>
          </a:p>
          <a:p>
            <a:pPr lvl="1"/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Extension to crud functions</a:t>
            </a:r>
          </a:p>
          <a:p>
            <a:pPr lvl="1"/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Implement a user system</a:t>
            </a:r>
          </a:p>
          <a:p>
            <a:pPr lvl="1"/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Create a </a:t>
            </a:r>
            <a:r>
              <a:rPr lang="en-GB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gui</a:t>
            </a:r>
            <a:r>
              <a:rPr lang="en-GB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-based front end for the system</a:t>
            </a:r>
          </a:p>
          <a:p>
            <a:endParaRPr lang="en-GB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7547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7B83-D259-04CA-F06E-5F84A234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7587089" cy="780662"/>
          </a:xfrm>
        </p:spPr>
        <p:txBody>
          <a:bodyPr/>
          <a:lstStyle/>
          <a:p>
            <a:r>
              <a:rPr lang="en-GB" dirty="0"/>
              <a:t>Backlog at start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DD85F-27C3-2F11-518A-590EF770E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9" y="1362269"/>
            <a:ext cx="11578782" cy="5091405"/>
          </a:xfrm>
        </p:spPr>
      </p:pic>
    </p:spTree>
    <p:extLst>
      <p:ext uri="{BB962C8B-B14F-4D97-AF65-F5344CB8AC3E}">
        <p14:creationId xmlns:p14="http://schemas.microsoft.com/office/powerpoint/2010/main" val="200288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ED7D1F-E030-974A-835D-433C463B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6" y="1184987"/>
            <a:ext cx="11795892" cy="546773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E132E4-6B94-9EA1-9F80-7595492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7587089" cy="780662"/>
          </a:xfrm>
        </p:spPr>
        <p:txBody>
          <a:bodyPr>
            <a:normAutofit/>
          </a:bodyPr>
          <a:lstStyle/>
          <a:p>
            <a:r>
              <a:rPr lang="en-GB" dirty="0"/>
              <a:t>Backlog with  sprint#1 assigned</a:t>
            </a:r>
          </a:p>
        </p:txBody>
      </p:sp>
    </p:spTree>
    <p:extLst>
      <p:ext uri="{BB962C8B-B14F-4D97-AF65-F5344CB8AC3E}">
        <p14:creationId xmlns:p14="http://schemas.microsoft.com/office/powerpoint/2010/main" val="27631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01596B-39F6-1283-7E7E-CF4F335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7587089" cy="780662"/>
          </a:xfrm>
        </p:spPr>
        <p:txBody>
          <a:bodyPr>
            <a:normAutofit/>
          </a:bodyPr>
          <a:lstStyle/>
          <a:p>
            <a:r>
              <a:rPr lang="en-GB" dirty="0"/>
              <a:t>Kanban board early in sprint #1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5B67C6-DFB7-ABF5-186F-C9E33BD6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" y="1184987"/>
            <a:ext cx="11756572" cy="5355771"/>
          </a:xfrm>
        </p:spPr>
      </p:pic>
    </p:spTree>
    <p:extLst>
      <p:ext uri="{BB962C8B-B14F-4D97-AF65-F5344CB8AC3E}">
        <p14:creationId xmlns:p14="http://schemas.microsoft.com/office/powerpoint/2010/main" val="393785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D8E6AE-5227-1198-50C4-915CB28A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8" y="404326"/>
            <a:ext cx="10666191" cy="78066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Erd</a:t>
            </a:r>
            <a:r>
              <a:rPr lang="en-GB" dirty="0"/>
              <a:t> at start of project including  extended crud functions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3D5E29-DEA5-E7B1-EA71-9580B84F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8" y="1427584"/>
            <a:ext cx="11580591" cy="5113174"/>
          </a:xfrm>
        </p:spPr>
      </p:pic>
    </p:spTree>
    <p:extLst>
      <p:ext uri="{BB962C8B-B14F-4D97-AF65-F5344CB8AC3E}">
        <p14:creationId xmlns:p14="http://schemas.microsoft.com/office/powerpoint/2010/main" val="175905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64F2F-313C-CD38-00AC-ACDCDC56A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" y="1189441"/>
            <a:ext cx="11747241" cy="53699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3AFCC2-E0B5-9BCF-C81C-CAB794D1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8744085" cy="780662"/>
          </a:xfrm>
        </p:spPr>
        <p:txBody>
          <a:bodyPr>
            <a:normAutofit/>
          </a:bodyPr>
          <a:lstStyle/>
          <a:p>
            <a:r>
              <a:rPr lang="en-GB" dirty="0"/>
              <a:t>V2 </a:t>
            </a:r>
            <a:r>
              <a:rPr lang="en-GB" dirty="0" err="1"/>
              <a:t>erd</a:t>
            </a:r>
            <a:r>
              <a:rPr lang="en-GB" dirty="0"/>
              <a:t> showing </a:t>
            </a:r>
            <a:r>
              <a:rPr lang="en-GB" dirty="0" err="1"/>
              <a:t>mvp</a:t>
            </a:r>
            <a:r>
              <a:rPr lang="en-GB" dirty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23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5F10C3-B383-E491-429B-78664B5B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9" y="1278294"/>
            <a:ext cx="11627244" cy="528112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EFC70F-24DA-1510-62B1-48799C19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8221571" cy="78066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Uml</a:t>
            </a:r>
            <a:r>
              <a:rPr lang="en-GB" dirty="0"/>
              <a:t> at start of project – skeleton stage</a:t>
            </a:r>
          </a:p>
        </p:txBody>
      </p:sp>
    </p:spTree>
    <p:extLst>
      <p:ext uri="{BB962C8B-B14F-4D97-AF65-F5344CB8AC3E}">
        <p14:creationId xmlns:p14="http://schemas.microsoft.com/office/powerpoint/2010/main" val="3329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F7DA9B-FFD0-1977-6EFF-9D09CE61A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1091833"/>
            <a:ext cx="11773424" cy="554223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F867FB-0DD2-53C1-DA6F-FB600D23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9" y="404326"/>
            <a:ext cx="7587089" cy="780662"/>
          </a:xfrm>
        </p:spPr>
        <p:txBody>
          <a:bodyPr>
            <a:normAutofit/>
          </a:bodyPr>
          <a:lstStyle/>
          <a:p>
            <a:r>
              <a:rPr lang="en-GB" dirty="0" err="1"/>
              <a:t>Uml</a:t>
            </a:r>
            <a:r>
              <a:rPr lang="en-GB" dirty="0"/>
              <a:t> at current </a:t>
            </a:r>
            <a:r>
              <a:rPr lang="en-GB" dirty="0" err="1"/>
              <a:t>mvp</a:t>
            </a:r>
            <a:r>
              <a:rPr lang="en-GB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18625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</TotalTime>
  <Words>396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Qa  fundamental project </vt:lpstr>
      <vt:lpstr>JIRA</vt:lpstr>
      <vt:lpstr>Backlog at start of project</vt:lpstr>
      <vt:lpstr>Backlog with  sprint#1 assigned</vt:lpstr>
      <vt:lpstr>Kanban board early in sprint #1 </vt:lpstr>
      <vt:lpstr>Erd at start of project including  extended crud functions</vt:lpstr>
      <vt:lpstr>V2 erd showing mvp functionality</vt:lpstr>
      <vt:lpstr>Uml at start of project – skeleton stage</vt:lpstr>
      <vt:lpstr>Uml at current mvp stage</vt:lpstr>
      <vt:lpstr>Code demo</vt:lpstr>
      <vt:lpstr>Testing strategy</vt:lpstr>
      <vt:lpstr>Testing outcomes</vt:lpstr>
      <vt:lpstr>Testing positives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 fundamental project </dc:title>
  <dc:creator>Olly</dc:creator>
  <cp:lastModifiedBy>Olly</cp:lastModifiedBy>
  <cp:revision>6</cp:revision>
  <dcterms:created xsi:type="dcterms:W3CDTF">2022-07-07T23:22:25Z</dcterms:created>
  <dcterms:modified xsi:type="dcterms:W3CDTF">2022-07-08T11:27:54Z</dcterms:modified>
</cp:coreProperties>
</file>