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6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EEC-833A-5BA2-BC15-B0466D28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/>
          <a:lstStyle/>
          <a:p>
            <a:pPr algn="ctr"/>
            <a:r>
              <a:rPr lang="en-GB" dirty="0"/>
              <a:t>QA Practical project</a:t>
            </a:r>
            <a:br>
              <a:rPr lang="en-GB" dirty="0"/>
            </a:br>
            <a:r>
              <a:rPr lang="en-GB" dirty="0" err="1"/>
              <a:t>musiconnect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BCB7-A281-4DCC-6688-33B4FE0A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r>
              <a:rPr lang="en-GB" dirty="0"/>
              <a:t>Oliver stockman</a:t>
            </a:r>
          </a:p>
        </p:txBody>
      </p:sp>
    </p:spTree>
    <p:extLst>
      <p:ext uri="{BB962C8B-B14F-4D97-AF65-F5344CB8AC3E}">
        <p14:creationId xmlns:p14="http://schemas.microsoft.com/office/powerpoint/2010/main" val="35844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Progress tracking - start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762194-E687-927B-ED91-8F34F3869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554" y="1492308"/>
            <a:ext cx="4806891" cy="5032399"/>
          </a:xfrm>
        </p:spPr>
      </p:pic>
    </p:spTree>
    <p:extLst>
      <p:ext uri="{BB962C8B-B14F-4D97-AF65-F5344CB8AC3E}">
        <p14:creationId xmlns:p14="http://schemas.microsoft.com/office/powerpoint/2010/main" val="256999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Progress tracking – in progress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EB4E25-F5BC-34E9-231B-2A2D66B5F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796" y="1468073"/>
            <a:ext cx="5251143" cy="5129853"/>
          </a:xfrm>
        </p:spPr>
      </p:pic>
    </p:spTree>
    <p:extLst>
      <p:ext uri="{BB962C8B-B14F-4D97-AF65-F5344CB8AC3E}">
        <p14:creationId xmlns:p14="http://schemas.microsoft.com/office/powerpoint/2010/main" val="35367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Progress tracking – in progress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02A112-D627-2374-BD85-98ACBEF43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637" y="1560351"/>
            <a:ext cx="6904725" cy="4731391"/>
          </a:xfrm>
        </p:spPr>
      </p:pic>
    </p:spTree>
    <p:extLst>
      <p:ext uri="{BB962C8B-B14F-4D97-AF65-F5344CB8AC3E}">
        <p14:creationId xmlns:p14="http://schemas.microsoft.com/office/powerpoint/2010/main" val="144419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Progress tracking – final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EE3DF0-BD8F-0516-ABA9-B629CEDBD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640" y="1610003"/>
            <a:ext cx="4328719" cy="4914704"/>
          </a:xfrm>
        </p:spPr>
      </p:pic>
    </p:spTree>
    <p:extLst>
      <p:ext uri="{BB962C8B-B14F-4D97-AF65-F5344CB8AC3E}">
        <p14:creationId xmlns:p14="http://schemas.microsoft.com/office/powerpoint/2010/main" val="41907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Burn down - final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E6A2A9-8BB6-75F6-2F3F-A91AC5E5D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585" y="1543574"/>
            <a:ext cx="8142830" cy="4792395"/>
          </a:xfrm>
        </p:spPr>
      </p:pic>
    </p:spTree>
    <p:extLst>
      <p:ext uri="{BB962C8B-B14F-4D97-AF65-F5344CB8AC3E}">
        <p14:creationId xmlns:p14="http://schemas.microsoft.com/office/powerpoint/2010/main" val="428108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09C-8413-AC33-1160-840EBBF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7F680-2AC0-37D6-CB6D-C97EC1CA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4865" y="202574"/>
            <a:ext cx="2799094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C07A3-A23B-EFA1-5CD4-323AC001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75" y="4160230"/>
            <a:ext cx="8844874" cy="22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C6C5-8B11-A8A5-20D4-EC8F8795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92" y="118043"/>
            <a:ext cx="5158719" cy="807610"/>
          </a:xfrm>
        </p:spPr>
        <p:txBody>
          <a:bodyPr/>
          <a:lstStyle/>
          <a:p>
            <a:r>
              <a:rPr lang="en-GB" dirty="0"/>
              <a:t>Swagger vs postman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2077BFF-D352-F919-9871-D5DC3DC9A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477" y="1359016"/>
            <a:ext cx="6449726" cy="39624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3A4BCA-2F0D-FD4D-3D5B-992741C8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0" y="1090754"/>
            <a:ext cx="4446931" cy="48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0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E98F-0EAF-2550-3A09-A47731F4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2959"/>
            <a:ext cx="3120194" cy="1034113"/>
          </a:xfrm>
        </p:spPr>
        <p:txBody>
          <a:bodyPr/>
          <a:lstStyle/>
          <a:p>
            <a:r>
              <a:rPr lang="en-GB" dirty="0"/>
              <a:t>H2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207EF-B51B-8680-78CD-D2D55A11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44" y="1585518"/>
            <a:ext cx="8358312" cy="4247989"/>
          </a:xfrm>
        </p:spPr>
      </p:pic>
    </p:spTree>
    <p:extLst>
      <p:ext uri="{BB962C8B-B14F-4D97-AF65-F5344CB8AC3E}">
        <p14:creationId xmlns:p14="http://schemas.microsoft.com/office/powerpoint/2010/main" val="204080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356-AC27-98A8-8FAE-BA253628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custom queries…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FFF99-B35B-4720-24BA-B07516B2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15" y="2155811"/>
            <a:ext cx="7389394" cy="3403752"/>
          </a:xfrm>
        </p:spPr>
      </p:pic>
    </p:spTree>
    <p:extLst>
      <p:ext uri="{BB962C8B-B14F-4D97-AF65-F5344CB8AC3E}">
        <p14:creationId xmlns:p14="http://schemas.microsoft.com/office/powerpoint/2010/main" val="199020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969-1A6C-AC25-403B-C4312A08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4150D-166F-EB51-9F40-433370158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648" y="2097088"/>
            <a:ext cx="3292704" cy="3052464"/>
          </a:xfrm>
        </p:spPr>
      </p:pic>
    </p:spTree>
    <p:extLst>
      <p:ext uri="{BB962C8B-B14F-4D97-AF65-F5344CB8AC3E}">
        <p14:creationId xmlns:p14="http://schemas.microsoft.com/office/powerpoint/2010/main" val="8446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BAE3-6192-17C8-0A44-5040A7D6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48843"/>
            <a:ext cx="1347787" cy="939349"/>
          </a:xfrm>
        </p:spPr>
        <p:txBody>
          <a:bodyPr/>
          <a:lstStyle/>
          <a:p>
            <a:r>
              <a:rPr lang="en-GB" dirty="0" err="1"/>
              <a:t>jira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15B90-44B0-6E72-E1D5-66241D7E2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32" y="1183052"/>
            <a:ext cx="7782936" cy="5056430"/>
          </a:xfrm>
        </p:spPr>
      </p:pic>
    </p:spTree>
    <p:extLst>
      <p:ext uri="{BB962C8B-B14F-4D97-AF65-F5344CB8AC3E}">
        <p14:creationId xmlns:p14="http://schemas.microsoft.com/office/powerpoint/2010/main" val="255933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C43F2-5AFC-B97F-A316-1F8C0071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753" y="1737522"/>
            <a:ext cx="5668494" cy="4501960"/>
          </a:xfrm>
        </p:spPr>
      </p:pic>
    </p:spTree>
    <p:extLst>
      <p:ext uri="{BB962C8B-B14F-4D97-AF65-F5344CB8AC3E}">
        <p14:creationId xmlns:p14="http://schemas.microsoft.com/office/powerpoint/2010/main" val="6141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B0ED7-5553-192B-7EB2-69A04F3E0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824" y="1576458"/>
            <a:ext cx="7558351" cy="4365744"/>
          </a:xfrm>
        </p:spPr>
      </p:pic>
    </p:spTree>
    <p:extLst>
      <p:ext uri="{BB962C8B-B14F-4D97-AF65-F5344CB8AC3E}">
        <p14:creationId xmlns:p14="http://schemas.microsoft.com/office/powerpoint/2010/main" val="3151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v2.1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2A816-4CDD-2A1E-02B2-EBC9A43F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059" y="1670647"/>
            <a:ext cx="7661881" cy="4425544"/>
          </a:xfrm>
        </p:spPr>
      </p:pic>
    </p:spTree>
    <p:extLst>
      <p:ext uri="{BB962C8B-B14F-4D97-AF65-F5344CB8AC3E}">
        <p14:creationId xmlns:p14="http://schemas.microsoft.com/office/powerpoint/2010/main" val="33210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v2.2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B1D103-61BE-3620-8C96-097C84C3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294" y="1811863"/>
            <a:ext cx="8211411" cy="4469849"/>
          </a:xfrm>
        </p:spPr>
      </p:pic>
    </p:spTree>
    <p:extLst>
      <p:ext uri="{BB962C8B-B14F-4D97-AF65-F5344CB8AC3E}">
        <p14:creationId xmlns:p14="http://schemas.microsoft.com/office/powerpoint/2010/main" val="37076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v2.3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BCF84-2FD7-1E9B-6343-6B8F1504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229" y="1702965"/>
            <a:ext cx="7983542" cy="4345809"/>
          </a:xfrm>
        </p:spPr>
      </p:pic>
    </p:spTree>
    <p:extLst>
      <p:ext uri="{BB962C8B-B14F-4D97-AF65-F5344CB8AC3E}">
        <p14:creationId xmlns:p14="http://schemas.microsoft.com/office/powerpoint/2010/main" val="393938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erds</a:t>
            </a:r>
            <a:r>
              <a:rPr lang="en-GB" dirty="0"/>
              <a:t> v2.4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DD0166-D479-9FB6-173B-F924C75DA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419" y="1702965"/>
            <a:ext cx="7971038" cy="4738826"/>
          </a:xfrm>
        </p:spPr>
      </p:pic>
    </p:spTree>
    <p:extLst>
      <p:ext uri="{BB962C8B-B14F-4D97-AF65-F5344CB8AC3E}">
        <p14:creationId xmlns:p14="http://schemas.microsoft.com/office/powerpoint/2010/main" val="7857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7E1-9852-21A2-2E85-91CE64E7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3293"/>
            <a:ext cx="9905998" cy="1478570"/>
          </a:xfrm>
        </p:spPr>
        <p:txBody>
          <a:bodyPr/>
          <a:lstStyle/>
          <a:p>
            <a:r>
              <a:rPr lang="en-GB" dirty="0"/>
              <a:t>Design – </a:t>
            </a:r>
            <a:r>
              <a:rPr lang="en-GB" dirty="0" err="1"/>
              <a:t>uml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3F9350-11EC-8CA1-4883-FA52E649F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921" y="1305360"/>
            <a:ext cx="3842157" cy="5122876"/>
          </a:xfrm>
        </p:spPr>
      </p:pic>
    </p:spTree>
    <p:extLst>
      <p:ext uri="{BB962C8B-B14F-4D97-AF65-F5344CB8AC3E}">
        <p14:creationId xmlns:p14="http://schemas.microsoft.com/office/powerpoint/2010/main" val="197461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71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QA Practical project musiconnect</vt:lpstr>
      <vt:lpstr>jira</vt:lpstr>
      <vt:lpstr>Design – erds v1</vt:lpstr>
      <vt:lpstr>Design – erds v2</vt:lpstr>
      <vt:lpstr>Design – erds v2.1</vt:lpstr>
      <vt:lpstr>Design – erds v2.2</vt:lpstr>
      <vt:lpstr>Design – erds v2.3</vt:lpstr>
      <vt:lpstr>Design – erds v2.4</vt:lpstr>
      <vt:lpstr>Design – uml</vt:lpstr>
      <vt:lpstr>Progress tracking - start</vt:lpstr>
      <vt:lpstr>Progress tracking – in progress</vt:lpstr>
      <vt:lpstr>Progress tracking – in progress 2</vt:lpstr>
      <vt:lpstr>Progress tracking – final</vt:lpstr>
      <vt:lpstr>Burn down - final</vt:lpstr>
      <vt:lpstr>testing</vt:lpstr>
      <vt:lpstr>Swagger vs postman</vt:lpstr>
      <vt:lpstr>H2 console</vt:lpstr>
      <vt:lpstr>Some custom queries…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Practical project</dc:title>
  <dc:creator>Olly</dc:creator>
  <cp:lastModifiedBy>Olly</cp:lastModifiedBy>
  <cp:revision>4</cp:revision>
  <dcterms:created xsi:type="dcterms:W3CDTF">2022-08-12T13:03:32Z</dcterms:created>
  <dcterms:modified xsi:type="dcterms:W3CDTF">2022-08-12T13:54:14Z</dcterms:modified>
</cp:coreProperties>
</file>