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434" r:id="rId3"/>
    <p:sldId id="436" r:id="rId4"/>
    <p:sldId id="435" r:id="rId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A2E7-0719-47CE-885E-0793527D117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AE1C1-C81E-4772-892D-8808EAAD8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B949-82F9-4B5B-8B9F-48758225011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564D-7F46-485E-AD9B-94C376F0B69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CE84-8071-4D3D-B822-4967DC03C67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79C7-5C98-45E0-A5C0-D626E55C610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CD96-7AAE-4F71-86A7-6A48E6EF1A23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23E4-AAC0-47F5-AC7A-379CFD4AFA9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EAA-6576-4E34-A01B-81CAD4363AAF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AC8A-A756-476B-9084-3BDBD4E7C08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69875" y="201613"/>
            <a:ext cx="6632575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1002" y="632816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B93-FE87-425A-AA38-3A3985E44E3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64-2BE2-4788-AE34-B14CAAAD411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770-5CB0-460A-AAF1-F9BF1C2D206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1410724" y="1640783"/>
            <a:ext cx="6633302" cy="148256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555" y="1932234"/>
            <a:ext cx="4419480" cy="1086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알고리즘 리포트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no.3</a:t>
            </a: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>
                <a:solidFill>
                  <a:schemeClr val="bg1"/>
                </a:solidFill>
                <a:latin typeface="+mn-ea"/>
              </a:rPr>
              <a:t>2020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년도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학기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113805" y="3353350"/>
            <a:ext cx="7370976" cy="1906741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1961" b="1" dirty="0">
                <a:latin typeface="+mn-ea"/>
              </a:rPr>
              <a:t>이름 </a:t>
            </a:r>
            <a:r>
              <a:rPr lang="en-US" altLang="ko-KR" sz="1961" b="1" dirty="0">
                <a:latin typeface="+mn-ea"/>
              </a:rPr>
              <a:t>:  </a:t>
            </a:r>
            <a:r>
              <a:rPr lang="ko-KR" altLang="en-US" sz="1961" b="1" dirty="0">
                <a:latin typeface="+mn-ea"/>
              </a:rPr>
              <a:t>최 승 호</a:t>
            </a:r>
            <a:br>
              <a:rPr lang="en-US" altLang="ko-KR" sz="1961" b="1" dirty="0">
                <a:latin typeface="+mn-ea"/>
              </a:rPr>
            </a:br>
            <a:r>
              <a:rPr lang="ko-KR" altLang="en-US" sz="1961" b="1" dirty="0">
                <a:latin typeface="+mn-ea"/>
              </a:rPr>
              <a:t>학번 </a:t>
            </a:r>
            <a:r>
              <a:rPr lang="en-US" altLang="ko-KR" sz="1961" b="1" dirty="0">
                <a:latin typeface="+mn-ea"/>
              </a:rPr>
              <a:t>: 1501115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954776D-E7CA-4E1E-A433-6729C7B97ACE}"/>
              </a:ext>
            </a:extLst>
          </p:cNvPr>
          <p:cNvSpPr txBox="1"/>
          <p:nvPr/>
        </p:nvSpPr>
        <p:spPr>
          <a:xfrm>
            <a:off x="2276371" y="5363030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제출방법 </a:t>
            </a:r>
            <a:r>
              <a:rPr lang="en-US" altLang="ko-KR" dirty="0"/>
              <a:t>: </a:t>
            </a:r>
            <a:r>
              <a:rPr lang="en-US" altLang="ko-KR" dirty="0" err="1"/>
              <a:t>eclass</a:t>
            </a:r>
            <a:r>
              <a:rPr lang="ko-KR" altLang="en-US" dirty="0"/>
              <a:t>의 과제 게시판에 제출</a:t>
            </a:r>
            <a:endParaRPr lang="en-US" altLang="ko-KR" dirty="0"/>
          </a:p>
          <a:p>
            <a:r>
              <a:rPr lang="ko-KR" altLang="en-US" dirty="0"/>
              <a:t>제출할 것</a:t>
            </a:r>
            <a:r>
              <a:rPr lang="en-US" altLang="ko-KR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ppt </a:t>
            </a:r>
            <a:r>
              <a:rPr lang="ko-KR" altLang="en-US" dirty="0" err="1"/>
              <a:t>작성본</a:t>
            </a:r>
            <a:r>
              <a:rPr lang="en-US" altLang="ko-KR" dirty="0"/>
              <a:t>(p.4,</a:t>
            </a:r>
            <a:r>
              <a:rPr lang="ko-KR" altLang="en-US" dirty="0"/>
              <a:t> </a:t>
            </a:r>
            <a:r>
              <a:rPr lang="en-US" altLang="ko-KR" dirty="0"/>
              <a:t>p.5)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소스코드 </a:t>
            </a:r>
            <a:r>
              <a:rPr lang="en-US" altLang="ko-KR" dirty="0"/>
              <a:t>zip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166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F88F12-6842-481D-8C70-A4477405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03" y="1113663"/>
            <a:ext cx="8504583" cy="5023539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이 파워포인트에 본인 제출이력의 캡쳐</a:t>
            </a:r>
            <a:endParaRPr lang="en-US" altLang="ko-KR" dirty="0"/>
          </a:p>
          <a:p>
            <a:pPr lvl="1"/>
            <a:r>
              <a:rPr lang="ko-KR" altLang="en-US" dirty="0"/>
              <a:t>본인 </a:t>
            </a:r>
            <a:r>
              <a:rPr lang="en-US" altLang="ko-KR" dirty="0"/>
              <a:t>id </a:t>
            </a:r>
            <a:r>
              <a:rPr lang="ko-KR" altLang="en-US" dirty="0"/>
              <a:t>부분 표시할 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4C893-6744-4677-91D4-97B1946AAF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2C3611-46B5-4314-BBEE-AADA43FE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06" y="1960598"/>
            <a:ext cx="6632575" cy="48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26CB-D08E-4D03-B5D3-0B1FF6205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ko-KR" altLang="en-US" dirty="0"/>
              <a:t>캡쳐 또는 </a:t>
            </a:r>
            <a:r>
              <a:rPr lang="en-US" altLang="ko-KR" dirty="0"/>
              <a:t>copy)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4EC84B-E88C-477D-BD0E-15812155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36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55691F-FC4C-4A18-8442-6DE15516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 </a:t>
            </a:r>
            <a:r>
              <a:rPr lang="en-US" altLang="ko-KR" dirty="0"/>
              <a:t>zip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본인이 제출한 코드를 </a:t>
            </a:r>
            <a:r>
              <a:rPr lang="en-US" altLang="ko-KR" dirty="0"/>
              <a:t>zip</a:t>
            </a:r>
            <a:r>
              <a:rPr lang="ko-KR" altLang="en-US" dirty="0"/>
              <a:t>으로 묶어서 과제 게시판에 이 </a:t>
            </a:r>
            <a:r>
              <a:rPr lang="en-US" altLang="ko-KR" dirty="0"/>
              <a:t>ppt</a:t>
            </a:r>
            <a:r>
              <a:rPr lang="ko-KR" altLang="en-US" dirty="0"/>
              <a:t>와 함께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3C8B-47E1-401A-84A5-B6831EBBF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686D-F88F-455E-951F-EBC51E383CFF}"/>
              </a:ext>
            </a:extLst>
          </p:cNvPr>
          <p:cNvSpPr txBox="1"/>
          <p:nvPr/>
        </p:nvSpPr>
        <p:spPr>
          <a:xfrm>
            <a:off x="1573447" y="3429000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 </a:t>
            </a:r>
            <a:r>
              <a:rPr lang="en-US" altLang="ko-KR" dirty="0"/>
              <a:t>SW Academy </a:t>
            </a:r>
            <a:r>
              <a:rPr lang="ko-KR" altLang="en-US" dirty="0"/>
              <a:t>본인의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  <a:r>
              <a:rPr lang="ko-KR" altLang="en-US" dirty="0"/>
              <a:t>최승호</a:t>
            </a:r>
          </a:p>
        </p:txBody>
      </p:sp>
    </p:spTree>
    <p:extLst>
      <p:ext uri="{BB962C8B-B14F-4D97-AF65-F5344CB8AC3E}">
        <p14:creationId xmlns:p14="http://schemas.microsoft.com/office/powerpoint/2010/main" val="30555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5159</TotalTime>
  <Words>95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최승호</cp:lastModifiedBy>
  <cp:revision>214</cp:revision>
  <cp:lastPrinted>2020-10-13T10:31:23Z</cp:lastPrinted>
  <dcterms:created xsi:type="dcterms:W3CDTF">2016-03-23T02:14:12Z</dcterms:created>
  <dcterms:modified xsi:type="dcterms:W3CDTF">2020-11-18T08:18:57Z</dcterms:modified>
</cp:coreProperties>
</file>