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6"/>
  </p:notesMasterIdLst>
  <p:sldIdLst>
    <p:sldId id="256" r:id="rId2"/>
    <p:sldId id="434" r:id="rId3"/>
    <p:sldId id="436" r:id="rId4"/>
    <p:sldId id="435" r:id="rId5"/>
  </p:sldIdLst>
  <p:sldSz cx="9144000" cy="6858000" type="screen4x3"/>
  <p:notesSz cx="7104063" cy="10234613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6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2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4023836" y="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73A2E7-0719-47CE-885E-0793527D1170}" type="datetimeFigureOut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49363" y="1279525"/>
            <a:ext cx="4605337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710090" y="4926014"/>
            <a:ext cx="5683886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4023836" y="9721851"/>
            <a:ext cx="3078639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AE1C1-C81E-4772-892D-8808EAAD8F1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955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0B949-82F9-4B5B-8B9F-48758225011C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4972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20564D-7F46-485E-AD9B-94C376F0B69D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7007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8CE84-8071-4D3D-B822-4967DC03C67C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215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779C7-5C98-45E0-A5C0-D626E55C6101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0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7DCD96-7AAE-4F71-86A7-6A48E6EF1A23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49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5123E4-AAC0-47F5-AC7A-379CFD4AFA9C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893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3DEAA-6576-4E34-A01B-81CAD4363AAF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684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9BAC8A-A756-476B-9084-3BDBD4E7C08D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8521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 bwMode="ltGray">
          <a:xfrm>
            <a:off x="269304" y="201907"/>
            <a:ext cx="6633302" cy="70370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r>
              <a:rPr lang="en-US" sz="2800" b="1" dirty="0">
                <a:solidFill>
                  <a:schemeClr val="bg1"/>
                </a:solidFill>
                <a:latin typeface="+mj-ea"/>
                <a:ea typeface="+mj-ea"/>
              </a:rPr>
              <a:t> </a:t>
            </a:r>
          </a:p>
        </p:txBody>
      </p:sp>
      <p:sp>
        <p:nvSpPr>
          <p:cNvPr id="6" name="내용 개체 틀 2"/>
          <p:cNvSpPr txBox="1">
            <a:spLocks/>
          </p:cNvSpPr>
          <p:nvPr userDrawn="1"/>
        </p:nvSpPr>
        <p:spPr>
          <a:xfrm>
            <a:off x="623383" y="1105118"/>
            <a:ext cx="7886700" cy="470674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269303" y="1105117"/>
            <a:ext cx="8504583" cy="5023539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3"/>
          </p:nvPr>
        </p:nvSpPr>
        <p:spPr>
          <a:xfrm>
            <a:off x="269875" y="201613"/>
            <a:ext cx="6632575" cy="703262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endParaRPr lang="ko-KR" alt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661002" y="6328165"/>
            <a:ext cx="367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C7794632-D888-4270-8AF5-7FF0A682F488}" type="slidenum">
              <a:rPr lang="ko-KR" altLang="en-US" sz="1200" smtClean="0"/>
              <a:t>‹#›</a:t>
            </a:fld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559602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EB93-FE87-425A-AA38-3A3985E44E3E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180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2164-2BE2-4788-AE34-B14CAAAD4111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098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B3770-5CB0-460A-AAF1-F9BF1C2D206E}" type="datetime1">
              <a:rPr lang="ko-KR" altLang="en-US" smtClean="0"/>
              <a:t>2020-11-18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377B4-4B3A-4B66-B4B1-D98A39468F8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888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ltGray">
          <a:xfrm>
            <a:off x="1410724" y="1640783"/>
            <a:ext cx="6633302" cy="1482561"/>
          </a:xfrm>
          <a:prstGeom prst="rect">
            <a:avLst/>
          </a:prstGeom>
          <a:solidFill>
            <a:schemeClr val="accent1">
              <a:alpha val="85000"/>
            </a:schemeClr>
          </a:solidFill>
        </p:spPr>
        <p:txBody>
          <a:bodyPr vert="horz" wrap="square" lIns="143428" tIns="89642" rIns="143428" bIns="89642" rtlCol="0" anchor="ctr" anchorCtr="0">
            <a:noAutofit/>
          </a:bodyPr>
          <a:lstStyle>
            <a:lvl1pPr algn="l" defTabSz="932742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5400" b="0" kern="1200" cap="none" spc="-100" baseline="0">
                <a:ln w="3175">
                  <a:noFill/>
                </a:ln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  <a:effectLst/>
                <a:latin typeface="Segoe UI Light" pitchFamily="34" charset="0"/>
                <a:ea typeface="+mn-ea"/>
                <a:cs typeface="Arial" charset="0"/>
              </a:defRPr>
            </a:lvl1pPr>
          </a:lstStyle>
          <a:p>
            <a:endParaRPr lang="en-US" sz="2500" b="1" dirty="0">
              <a:latin typeface="+mj-ea"/>
              <a:ea typeface="+mj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555" y="1932234"/>
            <a:ext cx="4419480" cy="10861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3529" b="1" dirty="0">
                <a:solidFill>
                  <a:schemeClr val="bg1"/>
                </a:solidFill>
                <a:latin typeface="+mn-ea"/>
              </a:rPr>
              <a:t>알고리즘 리포트 </a:t>
            </a:r>
            <a:r>
              <a:rPr lang="en-US" altLang="ko-KR" sz="3529" b="1" dirty="0">
                <a:solidFill>
                  <a:schemeClr val="bg1"/>
                </a:solidFill>
                <a:latin typeface="+mn-ea"/>
              </a:rPr>
              <a:t>no.2</a:t>
            </a:r>
          </a:p>
          <a:p>
            <a:pPr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en-US" sz="3529" b="1" dirty="0">
                <a:solidFill>
                  <a:schemeClr val="bg1"/>
                </a:solidFill>
                <a:latin typeface="+mn-ea"/>
              </a:rPr>
              <a:t>2020</a:t>
            </a:r>
            <a:r>
              <a:rPr lang="ko-KR" altLang="en-US" sz="3529" b="1" dirty="0">
                <a:solidFill>
                  <a:schemeClr val="bg1"/>
                </a:solidFill>
                <a:latin typeface="+mn-ea"/>
              </a:rPr>
              <a:t>년도 </a:t>
            </a:r>
            <a:r>
              <a:rPr lang="en-US" altLang="ko-KR" sz="3529" b="1" dirty="0">
                <a:solidFill>
                  <a:schemeClr val="bg1"/>
                </a:solidFill>
                <a:latin typeface="+mn-ea"/>
              </a:rPr>
              <a:t>2</a:t>
            </a:r>
            <a:r>
              <a:rPr lang="ko-KR" altLang="en-US" sz="3529" b="1" dirty="0">
                <a:solidFill>
                  <a:schemeClr val="bg1"/>
                </a:solidFill>
                <a:latin typeface="+mn-ea"/>
              </a:rPr>
              <a:t>학기</a:t>
            </a:r>
            <a:endParaRPr lang="en-US" sz="3529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6" name="Rectangle 3"/>
          <p:cNvSpPr/>
          <p:nvPr/>
        </p:nvSpPr>
        <p:spPr>
          <a:xfrm>
            <a:off x="1113805" y="3353350"/>
            <a:ext cx="7370976" cy="1906741"/>
          </a:xfrm>
          <a:prstGeom prst="rect">
            <a:avLst/>
          </a:prstGeom>
          <a:noFill/>
          <a:ln w="28575">
            <a:noFill/>
          </a:ln>
        </p:spPr>
        <p:txBody>
          <a:bodyPr wrap="square" lIns="0" tIns="89642" rIns="0" bIns="89642" rtlCol="0" anchor="ctr">
            <a:noAutofit/>
          </a:bodyPr>
          <a:lstStyle/>
          <a:p>
            <a:pPr marL="56024" lvl="1" algn="ctr" defTabSz="914367" latinLnBrk="0">
              <a:lnSpc>
                <a:spcPct val="90000"/>
              </a:lnSpc>
              <a:spcBef>
                <a:spcPct val="20000"/>
              </a:spcBef>
              <a:buSzPct val="90000"/>
            </a:pPr>
            <a:r>
              <a:rPr lang="ko-KR" altLang="en-US" sz="1961" b="1" dirty="0">
                <a:latin typeface="+mn-ea"/>
              </a:rPr>
              <a:t>이름 </a:t>
            </a:r>
            <a:r>
              <a:rPr lang="en-US" altLang="ko-KR" sz="1961" b="1" dirty="0">
                <a:latin typeface="+mn-ea"/>
              </a:rPr>
              <a:t>: </a:t>
            </a:r>
            <a:r>
              <a:rPr lang="ko-KR" altLang="en-US" sz="1961" b="1" dirty="0">
                <a:latin typeface="+mn-ea"/>
              </a:rPr>
              <a:t>최 승 호</a:t>
            </a:r>
            <a:br>
              <a:rPr lang="en-US" altLang="ko-KR" sz="1961" b="1" dirty="0">
                <a:latin typeface="+mn-ea"/>
              </a:rPr>
            </a:br>
            <a:r>
              <a:rPr lang="ko-KR" altLang="en-US" sz="1961" b="1" dirty="0">
                <a:latin typeface="+mn-ea"/>
              </a:rPr>
              <a:t>학번 </a:t>
            </a:r>
            <a:r>
              <a:rPr lang="en-US" altLang="ko-KR" sz="1961" b="1" dirty="0">
                <a:latin typeface="+mn-ea"/>
              </a:rPr>
              <a:t>: 1501115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54776D-E7CA-4E1E-A433-6729C7B97ACE}"/>
              </a:ext>
            </a:extLst>
          </p:cNvPr>
          <p:cNvSpPr txBox="1"/>
          <p:nvPr/>
        </p:nvSpPr>
        <p:spPr>
          <a:xfrm>
            <a:off x="1669930" y="5217217"/>
            <a:ext cx="40687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제출방법 </a:t>
            </a:r>
            <a:r>
              <a:rPr lang="en-US" altLang="ko-KR" dirty="0"/>
              <a:t>: </a:t>
            </a:r>
            <a:r>
              <a:rPr lang="en-US" altLang="ko-KR" dirty="0" err="1"/>
              <a:t>eclass</a:t>
            </a:r>
            <a:r>
              <a:rPr lang="ko-KR" altLang="en-US" dirty="0"/>
              <a:t>의 과제 게시판에 제출</a:t>
            </a:r>
            <a:endParaRPr lang="en-US" altLang="ko-KR" dirty="0"/>
          </a:p>
          <a:p>
            <a:r>
              <a:rPr lang="ko-KR" altLang="en-US" dirty="0"/>
              <a:t>제출할 것</a:t>
            </a:r>
            <a:r>
              <a:rPr lang="en-US" altLang="ko-KR" dirty="0"/>
              <a:t>: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이 </a:t>
            </a:r>
            <a:r>
              <a:rPr lang="en-US" altLang="ko-KR" dirty="0"/>
              <a:t>ppt </a:t>
            </a:r>
            <a:r>
              <a:rPr lang="ko-KR" altLang="en-US" dirty="0" err="1"/>
              <a:t>작성본</a:t>
            </a:r>
            <a:r>
              <a:rPr lang="en-US" altLang="ko-KR" dirty="0"/>
              <a:t>(p.4,</a:t>
            </a:r>
            <a:r>
              <a:rPr lang="ko-KR" altLang="en-US" dirty="0"/>
              <a:t> </a:t>
            </a:r>
            <a:r>
              <a:rPr lang="en-US" altLang="ko-KR" dirty="0"/>
              <a:t>p.5)                    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소스코드 </a:t>
            </a:r>
            <a:r>
              <a:rPr lang="en-US" altLang="ko-KR" dirty="0"/>
              <a:t>zip</a:t>
            </a:r>
            <a:r>
              <a:rPr lang="ko-KR" altLang="en-US" dirty="0"/>
              <a:t>파일</a:t>
            </a:r>
          </a:p>
        </p:txBody>
      </p:sp>
    </p:spTree>
    <p:extLst>
      <p:ext uri="{BB962C8B-B14F-4D97-AF65-F5344CB8AC3E}">
        <p14:creationId xmlns:p14="http://schemas.microsoft.com/office/powerpoint/2010/main" val="1816645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2F88F12-6842-481D-8C70-A44774057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9303" y="1113663"/>
            <a:ext cx="8504583" cy="5023539"/>
          </a:xfrm>
        </p:spPr>
        <p:txBody>
          <a:bodyPr/>
          <a:lstStyle/>
          <a:p>
            <a:r>
              <a:rPr lang="en-US" altLang="ko-KR" dirty="0"/>
              <a:t>1) </a:t>
            </a:r>
            <a:r>
              <a:rPr lang="ko-KR" altLang="en-US" dirty="0"/>
              <a:t>이 파워포인트에 본인 제출이력의 캡쳐</a:t>
            </a:r>
            <a:endParaRPr lang="en-US" altLang="ko-KR" dirty="0"/>
          </a:p>
          <a:p>
            <a:pPr lvl="1"/>
            <a:r>
              <a:rPr lang="ko-KR" altLang="en-US" dirty="0"/>
              <a:t>본인 </a:t>
            </a:r>
            <a:r>
              <a:rPr lang="en-US" altLang="ko-KR" dirty="0"/>
              <a:t>id </a:t>
            </a:r>
            <a:r>
              <a:rPr lang="ko-KR" altLang="en-US" dirty="0"/>
              <a:t>부분 표시할 것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E4C893-6744-4677-91D4-97B1946AAFB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제출 할 것</a:t>
            </a:r>
          </a:p>
        </p:txBody>
      </p:sp>
      <p:pic>
        <p:nvPicPr>
          <p:cNvPr id="7" name="그림 6" descr="테이블이(가) 표시된 사진&#10;&#10;자동 생성된 설명">
            <a:extLst>
              <a:ext uri="{FF2B5EF4-FFF2-40B4-BE49-F238E27FC236}">
                <a16:creationId xmlns:a16="http://schemas.microsoft.com/office/drawing/2014/main" id="{0533D45C-423E-4FC2-ABB2-45B4D421DF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220" y="1977844"/>
            <a:ext cx="6069230" cy="4880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22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2126CB-D08E-4D03-B5D3-0B1FF62051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소스코드</a:t>
            </a:r>
            <a:r>
              <a:rPr lang="en-US" altLang="ko-KR" dirty="0"/>
              <a:t>(</a:t>
            </a:r>
            <a:r>
              <a:rPr lang="ko-KR" altLang="en-US" dirty="0"/>
              <a:t>캡쳐 또는 </a:t>
            </a:r>
            <a:r>
              <a:rPr lang="en-US" altLang="ko-KR" dirty="0"/>
              <a:t>copy)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9A441F-C64D-4B18-843A-3231C7394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218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261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255691F-FC4C-4A18-8442-6DE155161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2) </a:t>
            </a:r>
            <a:r>
              <a:rPr lang="ko-KR" altLang="en-US" dirty="0"/>
              <a:t>소스코드 </a:t>
            </a:r>
            <a:r>
              <a:rPr lang="en-US" altLang="ko-KR" dirty="0"/>
              <a:t>zip </a:t>
            </a:r>
            <a:r>
              <a:rPr lang="ko-KR" altLang="en-US" dirty="0"/>
              <a:t>파일</a:t>
            </a:r>
            <a:endParaRPr lang="en-US" altLang="ko-KR" dirty="0"/>
          </a:p>
          <a:p>
            <a:pPr lvl="1"/>
            <a:r>
              <a:rPr lang="ko-KR" altLang="en-US" dirty="0"/>
              <a:t>본인이 제출한 코드를 </a:t>
            </a:r>
            <a:r>
              <a:rPr lang="en-US" altLang="ko-KR" dirty="0"/>
              <a:t>zip</a:t>
            </a:r>
            <a:r>
              <a:rPr lang="ko-KR" altLang="en-US" dirty="0"/>
              <a:t>으로 묶어서 과제 게시판에 이 </a:t>
            </a:r>
            <a:r>
              <a:rPr lang="en-US" altLang="ko-KR" dirty="0"/>
              <a:t>ppt</a:t>
            </a:r>
            <a:r>
              <a:rPr lang="ko-KR" altLang="en-US" dirty="0"/>
              <a:t>와 함께 업로드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5323C8B-47E1-401A-84A5-B6831EBBFF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제출 할 것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C686D-F88F-455E-951F-EBC51E383CFF}"/>
              </a:ext>
            </a:extLst>
          </p:cNvPr>
          <p:cNvSpPr txBox="1"/>
          <p:nvPr/>
        </p:nvSpPr>
        <p:spPr>
          <a:xfrm>
            <a:off x="1573447" y="3429000"/>
            <a:ext cx="3990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삼성 </a:t>
            </a:r>
            <a:r>
              <a:rPr lang="en-US" altLang="ko-KR" dirty="0"/>
              <a:t>SW Academy </a:t>
            </a:r>
            <a:r>
              <a:rPr lang="ko-KR" altLang="en-US" dirty="0"/>
              <a:t>본인의 </a:t>
            </a:r>
            <a:r>
              <a:rPr lang="en-US" altLang="ko-KR" dirty="0"/>
              <a:t>id</a:t>
            </a:r>
            <a:r>
              <a:rPr lang="ko-KR" altLang="en-US" dirty="0"/>
              <a:t> </a:t>
            </a:r>
            <a:r>
              <a:rPr lang="en-US" altLang="ko-KR" dirty="0"/>
              <a:t>: 15</a:t>
            </a:r>
            <a:r>
              <a:rPr lang="ko-KR" altLang="en-US" dirty="0"/>
              <a:t>최승호</a:t>
            </a:r>
          </a:p>
        </p:txBody>
      </p:sp>
    </p:spTree>
    <p:extLst>
      <p:ext uri="{BB962C8B-B14F-4D97-AF65-F5344CB8AC3E}">
        <p14:creationId xmlns:p14="http://schemas.microsoft.com/office/powerpoint/2010/main" val="30555811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5163</TotalTime>
  <Words>95</Words>
  <Application>Microsoft Office PowerPoint</Application>
  <PresentationFormat>화면 슬라이드 쇼(4:3)</PresentationFormat>
  <Paragraphs>16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0" baseType="lpstr">
      <vt:lpstr>맑은 고딕</vt:lpstr>
      <vt:lpstr>Arial</vt:lpstr>
      <vt:lpstr>Calibri</vt:lpstr>
      <vt:lpstr>Calibri Light</vt:lpstr>
      <vt:lpstr>Segoe UI Light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kwnam</dc:creator>
  <cp:lastModifiedBy>최승호</cp:lastModifiedBy>
  <cp:revision>212</cp:revision>
  <cp:lastPrinted>2020-10-13T10:31:23Z</cp:lastPrinted>
  <dcterms:created xsi:type="dcterms:W3CDTF">2016-03-23T02:14:12Z</dcterms:created>
  <dcterms:modified xsi:type="dcterms:W3CDTF">2020-11-18T08:17:29Z</dcterms:modified>
</cp:coreProperties>
</file>