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64462-C08D-9D4F-B885-B05BB4839086}" v="5" dt="2025-09-23T17:25:53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3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369-7C14-B202-7D9A-3EA82284E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High-fidelity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2A857-DCF2-4F3D-A16D-6DD509916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5759612"/>
            <a:ext cx="8045373" cy="742279"/>
          </a:xfrm>
        </p:spPr>
        <p:txBody>
          <a:bodyPr>
            <a:normAutofit/>
          </a:bodyPr>
          <a:lstStyle/>
          <a:p>
            <a:r>
              <a:rPr lang="en-US" sz="3600" dirty="0"/>
              <a:t>Spartan marketplace</a:t>
            </a:r>
          </a:p>
        </p:txBody>
      </p:sp>
    </p:spTree>
    <p:extLst>
      <p:ext uri="{BB962C8B-B14F-4D97-AF65-F5344CB8AC3E}">
        <p14:creationId xmlns:p14="http://schemas.microsoft.com/office/powerpoint/2010/main" val="308148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A26F-8A2C-CD16-4B98-AFCD8D0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Spartan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1065-3AA6-145F-0520-14161A47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purpose of our Spartan Marketplace (Craigslist App) is to help consumers and providers easily buy and sell products and services. This is web-based application simplifies listing and selling of goods, Thus making it easier to manage products, ensuring a straightforward experience for everyone.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3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A208-4911-1101-98AD-7B1A3D1E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BD0F-12C7-A05A-672A-73ED1C9F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Customer Functions: Browse listings, purchase items, and post reviews.</a:t>
            </a:r>
          </a:p>
          <a:p>
            <a:r>
              <a:rPr lang="en-US" sz="3000" dirty="0"/>
              <a:t>Provider Functions: Create and manage listings, respond to reviews, and track engagement.</a:t>
            </a:r>
          </a:p>
          <a:p>
            <a:r>
              <a:rPr lang="en-US" sz="3000" dirty="0"/>
              <a:t>Administrator Functions: Moderate users and content and monitor overall system statistics.</a:t>
            </a:r>
          </a:p>
        </p:txBody>
      </p:sp>
    </p:spTree>
    <p:extLst>
      <p:ext uri="{BB962C8B-B14F-4D97-AF65-F5344CB8AC3E}">
        <p14:creationId xmlns:p14="http://schemas.microsoft.com/office/powerpoint/2010/main" val="185713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F787-7511-A8A3-FA42-3CF72D5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NON-required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8A17-B2F8-75DD-1126-9413FECC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Performance: Fast user actions, such as creating an account in under 3 minutes and creating a listing in under 6 minutes.</a:t>
            </a:r>
          </a:p>
          <a:p>
            <a:r>
              <a:rPr lang="en-US" sz="3200" dirty="0"/>
              <a:t>Security: User profile information is hidden from non-registered users.</a:t>
            </a:r>
          </a:p>
          <a:p>
            <a:r>
              <a:rPr lang="en-US" sz="3200" dirty="0"/>
              <a:t>Availability: The system is intended to be available 24/7.</a:t>
            </a:r>
          </a:p>
          <a:p>
            <a:r>
              <a:rPr lang="en-US" sz="3200" dirty="0"/>
              <a:t>Cost: The project is being developed at zero cost</a:t>
            </a:r>
          </a:p>
        </p:txBody>
      </p:sp>
    </p:spTree>
    <p:extLst>
      <p:ext uri="{BB962C8B-B14F-4D97-AF65-F5344CB8AC3E}">
        <p14:creationId xmlns:p14="http://schemas.microsoft.com/office/powerpoint/2010/main" val="5805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C146-8976-676C-1B2F-DF3B7EF71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544A0-DB8D-F46A-5726-FB71B07A1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Olme </a:t>
            </a:r>
            <a:r>
              <a:rPr lang="en-US" dirty="0" err="1"/>
              <a:t>matias</a:t>
            </a:r>
            <a:r>
              <a:rPr lang="en-US" dirty="0"/>
              <a:t> &amp; Omar morales</a:t>
            </a:r>
          </a:p>
        </p:txBody>
      </p:sp>
    </p:spTree>
    <p:extLst>
      <p:ext uri="{BB962C8B-B14F-4D97-AF65-F5344CB8AC3E}">
        <p14:creationId xmlns:p14="http://schemas.microsoft.com/office/powerpoint/2010/main" val="236897817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132</TotalTime>
  <Words>166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High-fidelity Prototype</vt:lpstr>
      <vt:lpstr>Spartan Marketplace</vt:lpstr>
      <vt:lpstr>Functionalities</vt:lpstr>
      <vt:lpstr>NON-required Functionalities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Olme Matias Molina</dc:creator>
  <cp:lastModifiedBy>Olme Matias Molina</cp:lastModifiedBy>
  <cp:revision>1</cp:revision>
  <dcterms:created xsi:type="dcterms:W3CDTF">2025-09-23T15:14:45Z</dcterms:created>
  <dcterms:modified xsi:type="dcterms:W3CDTF">2025-09-23T17:27:40Z</dcterms:modified>
</cp:coreProperties>
</file>