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97" r:id="rId10"/>
    <p:sldId id="295" r:id="rId11"/>
    <p:sldId id="296" r:id="rId12"/>
    <p:sldId id="302" r:id="rId13"/>
    <p:sldId id="303" r:id="rId14"/>
    <p:sldId id="299" r:id="rId15"/>
    <p:sldId id="298" r:id="rId16"/>
    <p:sldId id="288" r:id="rId17"/>
    <p:sldId id="291" r:id="rId18"/>
    <p:sldId id="28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1623760"/>
            <a:ext cx="9202434" cy="3610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1" y="2036013"/>
            <a:ext cx="533474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для долгосрочного хранения 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11541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для долгосрочного хранения в 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532</Words>
  <Application>Microsoft Office PowerPoint</Application>
  <PresentationFormat>Широкоэкранный</PresentationFormat>
  <Paragraphs>74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127</cp:revision>
  <dcterms:created xsi:type="dcterms:W3CDTF">2023-04-04T19:56:12Z</dcterms:created>
  <dcterms:modified xsi:type="dcterms:W3CDTF">2023-09-23T10:09:39Z</dcterms:modified>
</cp:coreProperties>
</file>