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1" r:id="rId2"/>
    <p:sldId id="282" r:id="rId3"/>
    <p:sldId id="286" r:id="rId4"/>
    <p:sldId id="290" r:id="rId5"/>
    <p:sldId id="287" r:id="rId6"/>
    <p:sldId id="292" r:id="rId7"/>
    <p:sldId id="293" r:id="rId8"/>
    <p:sldId id="294" r:id="rId9"/>
    <p:sldId id="297" r:id="rId10"/>
    <p:sldId id="295" r:id="rId11"/>
    <p:sldId id="296" r:id="rId12"/>
    <p:sldId id="288" r:id="rId13"/>
    <p:sldId id="291" r:id="rId14"/>
    <p:sldId id="28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FF"/>
    <a:srgbClr val="2F9AFF"/>
    <a:srgbClr val="2A5B8D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9429-14B3-664E-B66C-A13779F56E7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8F17-C9EF-4144-8149-FE1EAEA4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4B9-E37E-2E6F-C64A-C6D25793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8E67B-687A-9C00-3CB5-2795D2B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A241E-F38D-08AC-A90F-AACC0E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E789-397A-998C-E251-9B17D405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28CC4-9684-7C97-B428-D015340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FA17-D927-2C69-B1F3-0972B3D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7F352-D4EB-9A6B-C8A9-3DD98CB9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ED2B9-3E64-7D72-30EE-E37339E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923C1-C3E6-589F-D17A-1A935D8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C-A950-61B2-F2B9-4CEE1B1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73B72-E162-6D8B-CC50-59BE6B1B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1414DD-90DB-E9BD-650F-8B10DB77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E78-F8C6-99C9-06E1-0C9927F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7A5C7-7944-06FE-4687-1273BD1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A587D-B1CE-D16D-62DC-3441371E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7663-321D-8517-2BBA-8929FD8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22BC3-076D-1202-187E-CA61912A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169C1-4291-189C-EA72-7D5C81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DCE1F-F2D3-2E1D-6CE9-9A90DD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B3E42-FA7F-B039-A20A-5B7FA5B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E8-D823-7E9B-D4A6-6C69BB2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8A773-99E6-10A8-AB36-6C8967A6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6C70-EAE0-FC07-C972-1E35369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FBF7-061B-982F-E471-DFD5C9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8DDF9-3F89-D91A-F401-7963D53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24B21-8B89-B48A-748D-DB0C9CD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13CC-AA0A-070A-CEB1-4EDFE99F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FE41-A606-D2CD-FCCD-25F863AD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3372B-3051-E8B7-56C9-19A3849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903E-BD91-1B51-BA25-823C6B8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7BB33-9165-5BA0-D03E-F8D248D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22C5-B268-290A-0D33-6B89C525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17FA-7A93-C26D-C1F4-3557B31B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A2A3-1573-B31C-3745-BBB7BD33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5A8697-F005-30F1-B5D5-922AE5A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BF88F0-0C8A-9318-1E5D-6F519A3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5DC04-2FA3-9E07-46A0-CFBD722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8032E0-B9BD-E868-A176-8A4C3A8C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0E18A-6FCF-3416-3548-8A454C4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016-12F5-D2D9-2225-8650763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BF091-FA5C-24CB-201F-58F2F8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146B33-FBD7-53F6-B77D-C99DD84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A5529A-4FD5-1E0D-F87C-DD56D9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384A5-2F62-AD96-EE6B-B184460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9CAB2-3898-E521-9ECA-9B44E4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00063-DB4D-55DF-24EC-7633310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138E-0BC8-BDAF-5A1B-0753F5DE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68871-411F-0071-10E3-AE4455D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DD6A0-D841-D8BF-5E38-44EC3339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70993-A9A9-9C8E-1808-E0B0E1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97694-1450-2B3C-A962-BF39D047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961DE-D42D-FAD8-19C3-C314F40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FE8-637F-F8D1-6CF9-7D13826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FEA85-9057-9552-249E-11176E99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7134-F8D9-1016-39F6-B769E94F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422C4-BCEF-A342-615D-C0BDAF7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8516B-B465-3A3D-FCCD-E80242F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D0BF-2108-AD85-F886-7FFC8FE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1489-4145-2653-628A-2542FD6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E206-051C-EE2E-594F-C724FE56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D2AF6-71D2-AAA3-55B2-ACD9D490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6E244-079F-735F-04C2-69EA62EB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211D-0E65-6FF9-9C9D-A774F7BD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net.com.ru/channels-stat" TargetMode="External"/><Relationship Id="rId2" Type="http://schemas.openxmlformats.org/officeDocument/2006/relationships/hyperlink" Target="https://github.com/Olmeor/Data-engineer_Rostelecom_programming_schoo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journal.tinkoff.ru/television-sta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datalake" TargetMode="External"/><Relationship Id="rId2" Type="http://schemas.openxmlformats.org/officeDocument/2006/relationships/hyperlink" Target="https://data.rt.ru/products/stream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widesto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.rt.ru/products/wareho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rt.ru/products/datavision" TargetMode="External"/><Relationship Id="rId5" Type="http://schemas.openxmlformats.org/officeDocument/2006/relationships/hyperlink" Target="https://data.rt.ru/products/datalake" TargetMode="External"/><Relationship Id="rId4" Type="http://schemas.openxmlformats.org/officeDocument/2006/relationships/hyperlink" Target="https://data.rt.ru/products/streami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Итоговый проект по программе «Дата-инженер»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RT.DataLake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код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11" y="1252273"/>
            <a:ext cx="7461208" cy="52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20518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слайдах с решением расскажите о том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как вы решали поставленные задачи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что учитывали и что удалось сделать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можно дать ссылки на репозиторий или приложить некоторые скриншоты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итоги вашей работы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инсайты после работы с данными и графики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Итоги и инсайты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333436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Гитхаб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проекта: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https://github.com/Olmeor/Data-engineer_Rostelecom_programming_school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популярности телеканалов: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www.powernet.com.ru/channels-stat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 просмотров: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https://journal.tinkoff.ru/television-stat/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ссылок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Готовы ответить на ваши вопросы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проекта: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Цели проекта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0" y="2199638"/>
            <a:ext cx="11160127" cy="30777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MVP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системы, которая собирает, обрабатывает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анализирует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данные по использованию услуги интерактивного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телевидения, предоставляемой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компанией Ростелеком. Система должна дать представление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пользователей, популярности контента, частоте и длительности сессий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следующие пункты технического задания: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RT.Streaming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продюсера на Python, который будет симулировать данные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пользователей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 и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отправлять их в топик Kafka.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2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сырых данных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читать данные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сохранять их в HDFS для долгосрочного хранения в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3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агрегация данных с использованием Apache Hive в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таблиц Hive для хранения данных из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HDFS. Написание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запросов для агрегации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данных, таких как: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общее время просмотра по дням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популярность различного контента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активность пользователей по времени суток и т.д.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11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indent="-342000" algn="just">
              <a:lnSpc>
                <a:spcPts val="3000"/>
              </a:lnSpc>
              <a:buFont typeface="+mj-lt"/>
              <a:buAutoNum type="arabicPeriod" startAt="4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Перенос данных в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GreenPlum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RT.Warehouse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/ или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RT.WideStore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Настройка процесса ETL на основании Apache Airflow / Nifi продукта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RT.Streaming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перенести обработанные данные из HDFS/Hive в GreenPlum/ClickHouse для сложных аналитических запросов.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5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использованием Python (Apache Zeppelin + Apache Spark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RT.DataLake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библиотек Python для глубокого анализа данных,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выявления инсайтов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данным, прогнозирования поведения пользователей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6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Визуализация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Apache Superset (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продукт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RT.DataVision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интерактивных дашбордов на основе данных из GreenPlum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ClickHouse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Дашборды могут включать в себя графики такие как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активности пользователей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тепловые карты популярности шоу и сериалов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гистограммы длительности просмотров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781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</a:t>
            </a:r>
            <a:r>
              <a:rPr lang="ru-RU" sz="3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датасета за предыдущую неделю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48" y="4768416"/>
            <a:ext cx="1781424" cy="13813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515" y="4758890"/>
            <a:ext cx="2810267" cy="139084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147" y="1201656"/>
            <a:ext cx="4620270" cy="1705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7" y="1399642"/>
            <a:ext cx="5891177" cy="231318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7" y="3881316"/>
            <a:ext cx="5877745" cy="23434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248" y="3024767"/>
            <a:ext cx="5239481" cy="119079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73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- код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552140"/>
            <a:ext cx="5405915" cy="451528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552140"/>
            <a:ext cx="5427078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9151" y="1362635"/>
            <a:ext cx="5459625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Создание продюсера на Python, который будет симулировать данные </a:t>
            </a:r>
            <a:r>
              <a:rPr lang="ru-RU" dirty="0" smtClean="0"/>
              <a:t>о</a:t>
            </a:r>
            <a:r>
              <a:rPr lang="en-US" dirty="0" smtClean="0"/>
              <a:t> </a:t>
            </a:r>
            <a:r>
              <a:rPr lang="ru-RU" dirty="0" smtClean="0"/>
              <a:t>поведении </a:t>
            </a:r>
            <a:r>
              <a:rPr lang="ru-RU" dirty="0"/>
              <a:t>пользователей интерактивного </a:t>
            </a:r>
            <a:r>
              <a:rPr lang="ru-RU" dirty="0" smtClean="0"/>
              <a:t>телевидения. Например:</a:t>
            </a:r>
            <a:endParaRPr lang="ru-RU" dirty="0"/>
          </a:p>
          <a:p>
            <a:pPr algn="just"/>
            <a:r>
              <a:rPr lang="en-US" dirty="0" smtClean="0"/>
              <a:t>ID </a:t>
            </a:r>
            <a:r>
              <a:rPr lang="ru-RU" dirty="0"/>
              <a:t>пользователя</a:t>
            </a:r>
          </a:p>
          <a:p>
            <a:pPr algn="just"/>
            <a:r>
              <a:rPr lang="ru-RU" dirty="0" smtClean="0"/>
              <a:t>время </a:t>
            </a:r>
            <a:r>
              <a:rPr lang="ru-RU" dirty="0"/>
              <a:t>начала и окончания просмотра</a:t>
            </a:r>
          </a:p>
          <a:p>
            <a:pPr algn="just"/>
            <a:r>
              <a:rPr lang="ru-RU" dirty="0" smtClean="0"/>
              <a:t>выбранный </a:t>
            </a:r>
            <a:r>
              <a:rPr lang="ru-RU" dirty="0"/>
              <a:t>контент</a:t>
            </a:r>
          </a:p>
          <a:p>
            <a:pPr marL="0" indent="0" algn="just">
              <a:buNone/>
            </a:pPr>
            <a:r>
              <a:rPr lang="ru-RU" dirty="0"/>
              <a:t>и отправлять их в топик Kafka.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8400" y="1362635"/>
            <a:ext cx="5350878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Генерируем активность 10000 пользователей за текущий день.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410" y="6356350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/>
              <a:t>Сбор данных с использованием </a:t>
            </a:r>
            <a:r>
              <a:rPr lang="ru-RU" sz="2800" dirty="0" smtClean="0"/>
              <a:t>RT.Streaming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2" y="2376917"/>
            <a:ext cx="5342966" cy="33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6512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600" dirty="0"/>
              <a:t>Сбор данных с использованием </a:t>
            </a:r>
            <a:r>
              <a:rPr lang="ru-RU" sz="2600" dirty="0" smtClean="0"/>
              <a:t>RT.Streaming - код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228166"/>
            <a:ext cx="5317281" cy="44844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10" y="1228167"/>
            <a:ext cx="5592553" cy="44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107458" y="1512731"/>
            <a:ext cx="11491820" cy="11541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algn="just">
              <a:lnSpc>
                <a:spcPts val="3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читать данные и сохранять их в HDFS для долгосрочного хранения в формате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2662928"/>
            <a:ext cx="1102196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460</Words>
  <Application>Microsoft Office PowerPoint</Application>
  <PresentationFormat>Широкоэкранный</PresentationFormat>
  <Paragraphs>61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Rostelecom Basis</vt:lpstr>
      <vt:lpstr>Rostelecom Basis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Талмач Иван -</dc:creator>
  <cp:lastModifiedBy>Admin</cp:lastModifiedBy>
  <cp:revision>123</cp:revision>
  <dcterms:created xsi:type="dcterms:W3CDTF">2023-04-04T19:56:12Z</dcterms:created>
  <dcterms:modified xsi:type="dcterms:W3CDTF">2023-09-23T05:06:22Z</dcterms:modified>
</cp:coreProperties>
</file>