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1" r:id="rId2"/>
    <p:sldId id="282" r:id="rId3"/>
    <p:sldId id="286" r:id="rId4"/>
    <p:sldId id="290" r:id="rId5"/>
    <p:sldId id="287" r:id="rId6"/>
    <p:sldId id="292" r:id="rId7"/>
    <p:sldId id="293" r:id="rId8"/>
    <p:sldId id="294" r:id="rId9"/>
    <p:sldId id="288" r:id="rId10"/>
    <p:sldId id="291" r:id="rId11"/>
    <p:sldId id="28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00FF"/>
    <a:srgbClr val="2F9AFF"/>
    <a:srgbClr val="2A5B8D"/>
    <a:srgbClr val="272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32" autoAdjust="0"/>
  </p:normalViewPr>
  <p:slideViewPr>
    <p:cSldViewPr snapToGrid="0">
      <p:cViewPr varScale="1">
        <p:scale>
          <a:sx n="101" d="100"/>
          <a:sy n="101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D9429-14B3-664E-B66C-A13779F56E7D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78F17-C9EF-4144-8149-FE1EAEA4A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114B9-E37E-2E6F-C64A-C6D25793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8E67B-687A-9C00-3CB5-2795D2BD5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2A241E-F38D-08AC-A90F-AACC0EE4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5E789-397A-998C-E251-9B17D405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C28CC4-9684-7C97-B428-D0153405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8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FA17-D927-2C69-B1F3-0972B3DB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87F352-D4EB-9A6B-C8A9-3DD98CB9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9ED2B9-3E64-7D72-30EE-E37339EC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C923C1-C3E6-589F-D17A-1A935D83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5C0A4C-A950-61B2-F2B9-4CEE1B1E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C73B72-E162-6D8B-CC50-59BE6B1B6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1414DD-90DB-E9BD-650F-8B10DB77B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2C8E78-F8C6-99C9-06E1-0C9927F9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67A5C7-7944-06FE-4687-1273BD16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EA587D-B1CE-D16D-62DC-3441371E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90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97663-321D-8517-2BBA-8929FD8F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22BC3-076D-1202-187E-CA61912A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6169C1-4291-189C-EA72-7D5C8100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ADCE1F-F2D3-2E1D-6CE9-9A90DD8D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3B3E42-FA7F-B039-A20A-5B7FA5BF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49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AA6E8-D823-7E9B-D4A6-6C69BB20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D8A773-99E6-10A8-AB36-6C8967A6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546C70-EAE0-FC07-C972-1E35369B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FCFBF7-061B-982F-E471-DFD5C927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8DDF9-3F89-D91A-F401-7963D533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65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24B21-8B89-B48A-748D-DB0C9CDB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213CC-AA0A-070A-CEB1-4EDFE99FB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FEFE41-A606-D2CD-FCCD-25F863ADA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B3372B-3051-E8B7-56C9-19A3849B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7C903E-BD91-1B51-BA25-823C6B87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A7BB33-9165-5BA0-D03E-F8D248D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80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E22C5-B268-290A-0D33-6B89C525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A917FA-7A93-C26D-C1F4-3557B31BB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D0A2A3-1573-B31C-3745-BBB7BD333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5A8697-F005-30F1-B5D5-922AE5A35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BF88F0-0C8A-9318-1E5D-6F519A318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15DC04-2FA3-9E07-46A0-CFBD7220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8032E0-B9BD-E868-A176-8A4C3A8C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A0E18A-6FCF-3416-3548-8A454C46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9E016-12F5-D2D9-2225-86507636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6BF091-FA5C-24CB-201F-58F2F872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146B33-FBD7-53F6-B77D-C99DD84C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A5529A-4FD5-1E0D-F87C-DD56D901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8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6384A5-2F62-AD96-EE6B-B1844609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B9CAB2-3898-E521-9ECA-9B44E4D2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600063-DB4D-55DF-24EC-76333109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6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7138E-0BC8-BDAF-5A1B-0753F5DE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68871-411F-0071-10E3-AE4455D1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4DD6A0-D841-D8BF-5E38-44EC3339D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170993-A9A9-9C8E-1808-E0B0E12F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597694-1450-2B3C-A962-BF39D047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4961DE-D42D-FAD8-19C3-C314F408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0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FE8-637F-F8D1-6CF9-7D138267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9FEA85-9057-9552-249E-11176E995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F37134-F8D9-1016-39F6-B769E94F8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5422C4-BCEF-A342-615D-C0BDAF74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58516B-B465-3A3D-FCCD-E80242FB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1ED0BF-2108-AD85-F886-7FFC8FEC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70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D1489-4145-2653-628A-2542FD6B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2CE206-051C-EE2E-594F-C724FE56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9D2AF6-71D2-AAA3-55B2-ACD9D490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3D39-9350-6749-B0D7-69548AE3DE8E}" type="datetimeFigureOut">
              <a:rPr lang="ru-RU" smtClean="0"/>
              <a:t>23.09.2023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96E244-079F-735F-04C2-69EA62EB0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E211D-0E65-6FF9-9C9D-A774F7BD4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4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net.com.ru/channels-stat" TargetMode="External"/><Relationship Id="rId2" Type="http://schemas.openxmlformats.org/officeDocument/2006/relationships/hyperlink" Target="https://github.com/Olmeor/Data-engineer_Rostelecom_programming_schoo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journal.tinkoff.ru/television-sta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t.ru/products/datalake" TargetMode="External"/><Relationship Id="rId2" Type="http://schemas.openxmlformats.org/officeDocument/2006/relationships/hyperlink" Target="https://data.rt.ru/products/stream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t.ru/products/widestor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data.rt.ru/products/warehous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.rt.ru/products/datavision" TargetMode="External"/><Relationship Id="rId5" Type="http://schemas.openxmlformats.org/officeDocument/2006/relationships/hyperlink" Target="https://data.rt.ru/products/datalake" TargetMode="External"/><Relationship Id="rId4" Type="http://schemas.openxmlformats.org/officeDocument/2006/relationships/hyperlink" Target="https://data.rt.ru/products/streami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3" y="1487179"/>
            <a:ext cx="11160127" cy="221599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Итоговый проект по программе «Дата-инженер»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" y="378100"/>
            <a:ext cx="2780907" cy="76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396379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Разработал:</a:t>
            </a:r>
            <a:b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Олейников Михаил Николаевич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10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333436"/>
            <a:ext cx="11160127" cy="153888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Гитхаб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проекта: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https://github.com/Olmeor/Data-engineer_Rostelecom_programming_school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Рейтинг популярности телеканалов: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www.powernet.com.ru/channels-stat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Аналитика просмотров: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https://journal.tinkoff.ru/television-stat/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Список ссылок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3" y="1487179"/>
            <a:ext cx="11160127" cy="221599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b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Готовы ответить на ваши вопросы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" y="378100"/>
            <a:ext cx="2780907" cy="76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3963798"/>
            <a:ext cx="11160127" cy="153888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Команда проекта:</a:t>
            </a:r>
            <a:b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Фамилия И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Фамилия И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Цели проекта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0" y="2199638"/>
            <a:ext cx="11160127" cy="307776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Разработка MVP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системы, которая собирает, обрабатывает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анализирует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данные по использованию услуги интерактивного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телевидения, предоставляемой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компанией Ростелеком. Система должна дать представление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 поведении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пользователей, популярности контента, частоте и длительности сессий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просмотра.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3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08"/>
            <a:ext cx="11160127" cy="500136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>
              <a:lnSpc>
                <a:spcPts val="3000"/>
              </a:lnSpc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Реализовать следующие пункты технического задания:</a:t>
            </a:r>
          </a:p>
          <a:p>
            <a:pPr marL="342900" indent="-342900" algn="just">
              <a:lnSpc>
                <a:spcPts val="3000"/>
              </a:lnSpc>
              <a:buFont typeface="+mj-lt"/>
              <a:buAutoNum type="arabicPeriod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Сбор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использованием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RT.Streaming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продюсера на Python, который будет симулировать данные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 поведении пользователей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интерактивного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телевидения и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отправлять их в топик Kafka.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2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сырых данных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RT.DataLake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потребителя на Python для RT.Streaming, который будет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читать данные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сохранять их в HDFS для долгосрочного хранения в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формате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3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агрегация данных с использованием Apache Hive в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RT.DataLake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таблиц Hive для хранения данных из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HDFS. Написание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запросов для агрегации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данных, таких как: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общее время просмотра по дням</a:t>
            </a: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популярность различного контента</a:t>
            </a: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активность пользователей по времени суток и т.д.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4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11"/>
            <a:ext cx="11160127" cy="500136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342000" indent="-342000" algn="just">
              <a:lnSpc>
                <a:spcPts val="3000"/>
              </a:lnSpc>
              <a:buFont typeface="+mj-lt"/>
              <a:buAutoNum type="arabicPeriod" startAt="4"/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Перенос данных в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GreenPlum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RT.Warehouse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/ или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ClickHouse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RT.WideStore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Настройка процесса ETL на основании Apache Airflow / Nifi продукта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RT.Streaming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чтобы перенести обработанные данные из HDFS/Hive в GreenPlum/ClickHouse для сложных аналитических запросов.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5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 использованием Python (Apache Zeppelin + Apache Spark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RT.DataLake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Использование библиотек Python для глубокого анализа данных,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выявления инсайтов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 данным, прогнозирования поведения пользователей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6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Визуализация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использованием Apache Superset (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продукт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RT.DataVision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интерактивных дашбордов на основе данных из GreenPlum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ClickHouse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Дашборды могут включать в себя графики такие как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активности пользователей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тепловые карты популярности шоу и сериалов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гистограммы длительности просмотров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5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Генерация датасета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248" y="3134650"/>
            <a:ext cx="5258534" cy="118126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248" y="4768416"/>
            <a:ext cx="1781424" cy="1381318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6515" y="4758890"/>
            <a:ext cx="2810267" cy="139084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147" y="1201656"/>
            <a:ext cx="4620270" cy="17052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87" y="1399642"/>
            <a:ext cx="5891177" cy="231318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587" y="3881316"/>
            <a:ext cx="5877745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6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Генерация датасета - код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1552140"/>
            <a:ext cx="5405915" cy="451528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552140"/>
            <a:ext cx="5427078" cy="45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9151" y="1362635"/>
            <a:ext cx="5459625" cy="4814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Создание продюсера на Python, который будет симулировать данные </a:t>
            </a:r>
            <a:r>
              <a:rPr lang="ru-RU" dirty="0" smtClean="0"/>
              <a:t>о</a:t>
            </a:r>
            <a:r>
              <a:rPr lang="en-US" dirty="0" smtClean="0"/>
              <a:t> </a:t>
            </a:r>
            <a:r>
              <a:rPr lang="ru-RU" dirty="0" smtClean="0"/>
              <a:t>поведении </a:t>
            </a:r>
            <a:r>
              <a:rPr lang="ru-RU" dirty="0"/>
              <a:t>пользователей интерактивного телевидения. Например:</a:t>
            </a:r>
          </a:p>
          <a:p>
            <a:pPr algn="just"/>
            <a:r>
              <a:rPr lang="en-US" dirty="0" smtClean="0"/>
              <a:t>ID </a:t>
            </a:r>
            <a:r>
              <a:rPr lang="ru-RU" dirty="0"/>
              <a:t>пользователя</a:t>
            </a:r>
          </a:p>
          <a:p>
            <a:pPr algn="just"/>
            <a:r>
              <a:rPr lang="ru-RU" dirty="0" smtClean="0"/>
              <a:t>время </a:t>
            </a:r>
            <a:r>
              <a:rPr lang="ru-RU" dirty="0"/>
              <a:t>начала и окончания просмотра</a:t>
            </a:r>
          </a:p>
          <a:p>
            <a:pPr algn="just"/>
            <a:r>
              <a:rPr lang="ru-RU" dirty="0" smtClean="0"/>
              <a:t>выбранный </a:t>
            </a:r>
            <a:r>
              <a:rPr lang="ru-RU" dirty="0"/>
              <a:t>контент</a:t>
            </a:r>
          </a:p>
          <a:p>
            <a:pPr marL="0" indent="0" algn="just">
              <a:buNone/>
            </a:pPr>
            <a:r>
              <a:rPr lang="ru-RU" dirty="0"/>
              <a:t>и отправлять их в топик Kafka.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8400" y="1362635"/>
            <a:ext cx="5350878" cy="4814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 smtClean="0"/>
              <a:t>RT.Streaming</a:t>
            </a:r>
            <a:r>
              <a:rPr lang="ru-RU" dirty="0"/>
              <a:t> </a:t>
            </a:r>
            <a:r>
              <a:rPr lang="ru-RU" dirty="0" smtClean="0"/>
              <a:t>- инструмент </a:t>
            </a:r>
            <a:r>
              <a:rPr lang="ru-RU" dirty="0"/>
              <a:t>для эффективного управления процессами изменения, выгрузки и загрузки данных, позволяющий настроить потоковую или пакетную обработку данных из различных источников</a:t>
            </a:r>
            <a:r>
              <a:rPr lang="ru-RU" dirty="0" smtClean="0"/>
              <a:t>. Состав компонентов: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410" y="6356350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7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/>
              <a:t>Сбор данных с использованием </a:t>
            </a:r>
            <a:r>
              <a:rPr lang="ru-RU" sz="2800" dirty="0" smtClean="0"/>
              <a:t>RT.Streaming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310" y="4498716"/>
            <a:ext cx="291505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8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2920189"/>
            <a:ext cx="11160127" cy="205184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 слайдах с решением расскажите о том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как вы решали поставленные задачи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что учитывали и что удалось сделать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Здесь можно дать ссылки на репозиторий или приложить некоторые скриншоты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9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2920189"/>
            <a:ext cx="11160127" cy="97943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итоги вашей работы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инсайты после работы с данными и графики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Итоги и инсайты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Пользовательские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700FF"/>
      </a:hlink>
      <a:folHlink>
        <a:srgbClr val="7700F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432</Words>
  <Application>Microsoft Office PowerPoint</Application>
  <PresentationFormat>Широкоэкранный</PresentationFormat>
  <Paragraphs>54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Rostelecom Basis</vt:lpstr>
      <vt:lpstr>Rostelecom Basis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Талмач Иван -</dc:creator>
  <cp:lastModifiedBy>Admin</cp:lastModifiedBy>
  <cp:revision>119</cp:revision>
  <dcterms:created xsi:type="dcterms:W3CDTF">2023-04-04T19:56:12Z</dcterms:created>
  <dcterms:modified xsi:type="dcterms:W3CDTF">2023-09-23T04:03:44Z</dcterms:modified>
</cp:coreProperties>
</file>