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97" r:id="rId10"/>
    <p:sldId id="295" r:id="rId11"/>
    <p:sldId id="296" r:id="rId12"/>
    <p:sldId id="302" r:id="rId13"/>
    <p:sldId id="303" r:id="rId14"/>
    <p:sldId id="299" r:id="rId15"/>
    <p:sldId id="298" r:id="rId16"/>
    <p:sldId id="304" r:id="rId17"/>
    <p:sldId id="288" r:id="rId18"/>
    <p:sldId id="291" r:id="rId19"/>
    <p:sldId id="28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код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11" y="1252273"/>
            <a:ext cx="7461208" cy="5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252527"/>
            <a:ext cx="8783276" cy="25054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0444" y="1783244"/>
            <a:ext cx="3621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Создаем таблицы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Hive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1623760"/>
            <a:ext cx="9202434" cy="3610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и агрегация данных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1" y="2036013"/>
            <a:ext cx="533474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52752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2359407"/>
            <a:ext cx="4982270" cy="38962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324792"/>
            <a:ext cx="4315427" cy="1495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0" y="2955841"/>
            <a:ext cx="3743847" cy="36200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</a:t>
            </a:r>
            <a:r>
              <a:rPr lang="ru-RU" dirty="0" smtClean="0"/>
              <a:t>телевидения. Например:</a:t>
            </a:r>
            <a:endParaRPr lang="ru-RU" dirty="0"/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600" dirty="0"/>
              <a:t>Сбор данных с использованием </a:t>
            </a:r>
            <a:r>
              <a:rPr lang="ru-RU" sz="2600" dirty="0" smtClean="0"/>
              <a:t>RT.Streaming - код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228166"/>
            <a:ext cx="5317281" cy="448445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0" y="1228167"/>
            <a:ext cx="5592553" cy="44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512731"/>
            <a:ext cx="11491820" cy="76944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читать данные и сохранять их в HDFS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2662928"/>
            <a:ext cx="110219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515</Words>
  <Application>Microsoft Office PowerPoint</Application>
  <PresentationFormat>Широкоэкранный</PresentationFormat>
  <Paragraphs>76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130</cp:revision>
  <dcterms:created xsi:type="dcterms:W3CDTF">2023-04-04T19:56:12Z</dcterms:created>
  <dcterms:modified xsi:type="dcterms:W3CDTF">2023-09-24T05:02:56Z</dcterms:modified>
</cp:coreProperties>
</file>