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1" r:id="rId2"/>
    <p:sldId id="282" r:id="rId3"/>
    <p:sldId id="286" r:id="rId4"/>
    <p:sldId id="290" r:id="rId5"/>
    <p:sldId id="308" r:id="rId6"/>
    <p:sldId id="287" r:id="rId7"/>
    <p:sldId id="292" r:id="rId8"/>
    <p:sldId id="293" r:id="rId9"/>
    <p:sldId id="294" r:id="rId10"/>
    <p:sldId id="297" r:id="rId11"/>
    <p:sldId id="295" r:id="rId12"/>
    <p:sldId id="296" r:id="rId13"/>
    <p:sldId id="302" r:id="rId14"/>
    <p:sldId id="303" r:id="rId15"/>
    <p:sldId id="299" r:id="rId16"/>
    <p:sldId id="288" r:id="rId17"/>
    <p:sldId id="298" r:id="rId18"/>
    <p:sldId id="304" r:id="rId19"/>
    <p:sldId id="305" r:id="rId20"/>
    <p:sldId id="307" r:id="rId21"/>
    <p:sldId id="306" r:id="rId22"/>
    <p:sldId id="291" r:id="rId23"/>
    <p:sldId id="28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powernet.com.ru/channels-stat" TargetMode="External"/><Relationship Id="rId7" Type="http://schemas.openxmlformats.org/officeDocument/2006/relationships/hyperlink" Target="https://data.rt.ru/products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vm-datavision.test.local:8090/superset/dashboard/p/rYymq0Yxn3R/" TargetMode="External"/><Relationship Id="rId5" Type="http://schemas.openxmlformats.org/officeDocument/2006/relationships/hyperlink" Target="http://vm-dlake2-m-2:8180/#/notebook/2JBN33XNC" TargetMode="External"/><Relationship Id="rId4" Type="http://schemas.openxmlformats.org/officeDocument/2006/relationships/hyperlink" Target="https://journal.tinkoff.ru/television-sta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512731"/>
            <a:ext cx="11491820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читать данные и сохранять их в HDFS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2662928"/>
            <a:ext cx="11021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252527"/>
            <a:ext cx="8783276" cy="25054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50444" y="1783244"/>
            <a:ext cx="36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таблицы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Hive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1062" y="2536280"/>
            <a:ext cx="3647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виртуальную таблицу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614483"/>
            <a:ext cx="638264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96" y="2150183"/>
            <a:ext cx="532521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527644" y="1212575"/>
            <a:ext cx="5585132" cy="3847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Переносим обработанные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GreenPlum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3" y="1961295"/>
            <a:ext cx="4429743" cy="44678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906" y="1404936"/>
            <a:ext cx="2305372" cy="46774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589" y="3210641"/>
            <a:ext cx="357237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073499"/>
            <a:ext cx="4752573" cy="52429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4" y="1538310"/>
            <a:ext cx="4948314" cy="43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189997"/>
            <a:ext cx="4930708" cy="51296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Загружаем виртуальную таблицу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Zeppelin + Apache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12" y="1696804"/>
            <a:ext cx="5668166" cy="4696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2039751"/>
            <a:ext cx="500132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(Apache Zeppelin + Apache 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3" y="1324792"/>
            <a:ext cx="5572903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3" y="2820426"/>
            <a:ext cx="5830114" cy="37152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9" y="1220003"/>
            <a:ext cx="4277322" cy="1428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76" y="2939747"/>
            <a:ext cx="338184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</a:rPr>
              <a:t>Визуализация данных </a:t>
            </a:r>
            <a:r>
              <a:rPr lang="ru-RU" sz="3200" dirty="0" smtClean="0">
                <a:effectLst/>
              </a:rPr>
              <a:t>в Apache </a:t>
            </a:r>
            <a:r>
              <a:rPr lang="ru-RU" sz="3200" dirty="0">
                <a:effectLst/>
              </a:rPr>
              <a:t>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456555"/>
            <a:ext cx="11160127" cy="48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>
                <a:effectLst/>
              </a:rPr>
              <a:t>Визуализация данных в Apache 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417491"/>
            <a:ext cx="11083339" cy="4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515939" y="1369295"/>
            <a:ext cx="11160127" cy="423192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 итогам работы удалось реализовать систему анализа и сбора данных услуги интерактивного телевидения с использованием продуктов платформы управления данными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ПАО «Ростелеком»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аналитических инструментов выявлены наиболее популярные каналы у пользователе как по количеству, так и по длительности просмотра. А так же каналы аутсайдеры. Выявлено использование услуги интерактивного телевидения в разрезе часов, дней недели.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основании запросов были построены аналитические графики, витрина данных.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461664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Spark notebook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http://vm-dlake2-m-2:8180/#/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notebook/2JBN33XNC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://vm-datavision.test.local:8090/superset/dashboard/p/rYymq0Yxn3R/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управления данными ПАО «Ростелеком»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data.rt.ru/products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активности пользователей</a:t>
            </a:r>
            <a:endParaRPr lang="en-US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рейтинг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каналов</a:t>
            </a:r>
            <a:endParaRPr lang="en-US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гистограммы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39" y="1311512"/>
            <a:ext cx="9025623" cy="50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</a:t>
            </a:r>
            <a:r>
              <a:rPr lang="ru-RU" dirty="0" smtClean="0"/>
              <a:t>телевидения. Например:</a:t>
            </a:r>
            <a:endParaRPr lang="ru-RU" dirty="0"/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Сбор данных с использованием </a:t>
            </a:r>
            <a:r>
              <a:rPr lang="ru-RU" sz="2800" dirty="0" smtClean="0">
                <a:effectLst/>
              </a:rPr>
              <a:t>RT.Streaming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5935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>
                <a:effectLst/>
              </a:rPr>
              <a:t>Сбор данных с использованием </a:t>
            </a:r>
            <a:r>
              <a:rPr lang="ru-RU" sz="2600" dirty="0" smtClean="0">
                <a:effectLst/>
              </a:rPr>
              <a:t>RT.Streaming - код</a:t>
            </a:r>
            <a:endParaRPr lang="ru-RU" sz="2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608</Words>
  <Application>Microsoft Office PowerPoint</Application>
  <PresentationFormat>Широкоэкранный</PresentationFormat>
  <Paragraphs>92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153</cp:revision>
  <dcterms:created xsi:type="dcterms:W3CDTF">2023-04-04T19:56:12Z</dcterms:created>
  <dcterms:modified xsi:type="dcterms:W3CDTF">2023-09-27T12:18:07Z</dcterms:modified>
</cp:coreProperties>
</file>