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81" r:id="rId2"/>
    <p:sldId id="282" r:id="rId3"/>
    <p:sldId id="286" r:id="rId4"/>
    <p:sldId id="290" r:id="rId5"/>
    <p:sldId id="287" r:id="rId6"/>
    <p:sldId id="288" r:id="rId7"/>
    <p:sldId id="289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00FF"/>
    <a:srgbClr val="2F9AFF"/>
    <a:srgbClr val="2A5B8D"/>
    <a:srgbClr val="272F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32" autoAdjust="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D9429-14B3-664E-B66C-A13779F56E7D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78F17-C9EF-4144-8149-FE1EAEA4A6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563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1114B9-E37E-2E6F-C64A-C6D257936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98E67B-687A-9C00-3CB5-2795D2BD5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2A241E-F38D-08AC-A90F-AACC0EE45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25E789-397A-998C-E251-9B17D4056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C28CC4-9684-7C97-B428-D01534052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812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96FA17-D927-2C69-B1F3-0972B3DB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387F352-D4EB-9A6B-C8A9-3DD98CB9D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9ED2B9-3E64-7D72-30EE-E37339ECF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C923C1-C3E6-589F-D17A-1A935D83E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5C0A4C-A950-61B2-F2B9-4CEE1B1EE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3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7C73B72-E162-6D8B-CC50-59BE6B1B6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C1414DD-90DB-E9BD-650F-8B10DB77B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2C8E78-F8C6-99C9-06E1-0C9927F98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67A5C7-7944-06FE-4687-1273BD165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EA587D-B1CE-D16D-62DC-3441371E4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90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897663-321D-8517-2BBA-8929FD8F9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B22BC3-076D-1202-187E-CA61912A7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6169C1-4291-189C-EA72-7D5C8100D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ADCE1F-F2D3-2E1D-6CE9-9A90DD8D6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3B3E42-FA7F-B039-A20A-5B7FA5BF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49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CAA6E8-D823-7E9B-D4A6-6C69BB203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D8A773-99E6-10A8-AB36-6C8967A63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546C70-EAE0-FC07-C972-1E35369BB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FCFBF7-061B-982F-E471-DFD5C9271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28DDF9-3F89-D91A-F401-7963D5333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65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024B21-8B89-B48A-748D-DB0C9CDB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7213CC-AA0A-070A-CEB1-4EDFE99FBF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FEFE41-A606-D2CD-FCCD-25F863ADA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B3372B-3051-E8B7-56C9-19A3849B0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7C903E-BD91-1B51-BA25-823C6B876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A7BB33-9165-5BA0-D03E-F8D248DBC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800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1E22C5-B268-290A-0D33-6B89C5251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A917FA-7A93-C26D-C1F4-3557B31BB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2D0A2A3-1573-B31C-3745-BBB7BD333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75A8697-F005-30F1-B5D5-922AE5A35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8BF88F0-0C8A-9318-1E5D-6F519A3186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515DC04-2FA3-9E07-46A0-CFBD7220B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F8032E0-B9BD-E868-A176-8A4C3A8CD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0A0E18A-6FCF-3416-3548-8A454C467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9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49E016-12F5-D2D9-2225-865076363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C6BF091-FA5C-24CB-201F-58F2F8728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E146B33-FBD7-53F6-B77D-C99DD84C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9A5529A-4FD5-1E0D-F87C-DD56D901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82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16384A5-2F62-AD96-EE6B-B18446098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0B9CAB2-3898-E521-9ECA-9B44E4D21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600063-DB4D-55DF-24EC-76333109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562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87138E-0BC8-BDAF-5A1B-0753F5DE0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668871-411F-0071-10E3-AE4455D1B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A4DD6A0-D841-D8BF-5E38-44EC3339D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170993-A9A9-9C8E-1808-E0B0E12F5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597694-1450-2B3C-A962-BF39D0479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4961DE-D42D-FAD8-19C3-C314F408D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20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46FE8-637F-F8D1-6CF9-7D138267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09FEA85-9057-9552-249E-11176E995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EF37134-F8D9-1016-39F6-B769E94F8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F5422C4-BCEF-A342-615D-C0BDAF742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58516B-B465-3A3D-FCCD-E80242FB4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1ED0BF-2108-AD85-F886-7FFC8FECB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706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BD1489-4145-2653-628A-2542FD6B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2CE206-051C-EE2E-594F-C724FE560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9D2AF6-71D2-AAA3-55B2-ACD9D4908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B3D39-9350-6749-B0D7-69548AE3DE8E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96E244-079F-735F-04C2-69EA62EB0C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EE211D-0E65-6FF9-9C9D-A774F7BD4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44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rt.ru/products/datalake" TargetMode="External"/><Relationship Id="rId2" Type="http://schemas.openxmlformats.org/officeDocument/2006/relationships/hyperlink" Target="https://data.rt.ru/products/streaming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rt.ru/products/widestore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data.rt.ru/products/warehous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ata.rt.ru/products/datavision" TargetMode="External"/><Relationship Id="rId5" Type="http://schemas.openxmlformats.org/officeDocument/2006/relationships/hyperlink" Target="https://data.rt.ru/products/datalake" TargetMode="External"/><Relationship Id="rId4" Type="http://schemas.openxmlformats.org/officeDocument/2006/relationships/hyperlink" Target="https://data.rt.ru/products/streamin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3" y="1487179"/>
            <a:ext cx="11160127" cy="221599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4800" b="1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Итоговый проект по программе «Дата-инженер»</a:t>
            </a:r>
            <a:endParaRPr lang="ru-RU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93" y="378100"/>
            <a:ext cx="2780907" cy="762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2" y="3963798"/>
            <a:ext cx="11160127" cy="96770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Команда проекта:</a:t>
            </a:r>
            <a:br>
              <a:rPr lang="ru-RU" sz="28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Олейников Михаил Николаевич</a:t>
            </a:r>
            <a:endParaRPr lang="ru-R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13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Цели проекта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2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0" y="2199638"/>
            <a:ext cx="11160127" cy="307776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 algn="just"/>
            <a:r>
              <a:rPr lang="ru-RU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Разработка MVP </a:t>
            </a:r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системы, которая собирает, обрабатывает </a:t>
            </a:r>
            <a:r>
              <a:rPr lang="ru-RU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 анализирует </a:t>
            </a:r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данные по использованию услуги интерактивного </a:t>
            </a:r>
            <a:r>
              <a:rPr lang="ru-RU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телевидения, предоставляемой </a:t>
            </a:r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компанией Ростелеком. Система должна дать представление </a:t>
            </a:r>
            <a:r>
              <a:rPr lang="ru-RU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 поведении </a:t>
            </a:r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пользователей, популярности контента, частоте и длительности сессий</a:t>
            </a:r>
          </a:p>
          <a:p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просмотра.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2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3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1288608"/>
            <a:ext cx="11160127" cy="5001369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 algn="just">
              <a:lnSpc>
                <a:spcPts val="3000"/>
              </a:lnSpc>
            </a:pP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Реализовать следующие пункты технического задания:</a:t>
            </a:r>
          </a:p>
          <a:p>
            <a:pPr marL="342900" indent="-342900" algn="just">
              <a:lnSpc>
                <a:spcPts val="3000"/>
              </a:lnSpc>
              <a:buFont typeface="+mj-lt"/>
              <a:buAutoNum type="arabicPeriod"/>
            </a:pP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Сбор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данных с использованием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RT.Streaming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0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Создание продюсера на Python, который будет симулировать данные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 поведении пользователей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интерактивного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телевидения и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отправлять их в топик Kafka.</a:t>
            </a:r>
          </a:p>
          <a:p>
            <a:pPr marL="342000" indent="-342000" algn="just">
              <a:lnSpc>
                <a:spcPts val="3000"/>
              </a:lnSpc>
              <a:buFont typeface="+mj-lt"/>
              <a:buAutoNum type="arabicPeriod" startAt="2"/>
            </a:pP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Хранение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сырых данных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RT.DataLake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0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Создание потребителя на Python для RT.Streaming, который будет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читать данные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 сохранять их в HDFS для долгосрочного хранения в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формате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Parquet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AVRO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000" indent="-342000" algn="just">
              <a:lnSpc>
                <a:spcPts val="3000"/>
              </a:lnSpc>
              <a:buFont typeface="+mj-lt"/>
              <a:buAutoNum type="arabicPeriod" startAt="3"/>
            </a:pP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Обработка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 агрегация данных с использованием Apache Hive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RT.DataLake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0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Создание таблиц Hive для хранения данных из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HDFS. Написание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запросов для агрегации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данных, таких как:</a:t>
            </a:r>
            <a:endParaRPr lang="ru-RU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общее время просмотра по дням</a:t>
            </a:r>
          </a:p>
          <a:p>
            <a:pPr marL="457200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популярность различного контента</a:t>
            </a:r>
          </a:p>
          <a:p>
            <a:pPr marL="457200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активность пользователей по времени суток и т.д.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Поставленные задачи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3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4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1288611"/>
            <a:ext cx="11160127" cy="5001369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 marL="342000" indent="-342000" algn="just">
              <a:lnSpc>
                <a:spcPts val="3000"/>
              </a:lnSpc>
              <a:buFont typeface="+mj-lt"/>
              <a:buAutoNum type="arabicPeriod" startAt="4"/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Перенос данных в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GreenPlum (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RT.Warehouse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 / или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ClickHouse (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RT.WideStore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0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Настройка процесса ETL на основании Apache Airflow / Nifi продукта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RT.Streaming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чтобы перенести обработанные данные из HDFS/Hive в GreenPlum/ClickHouse для сложных аналитических запросов.</a:t>
            </a:r>
          </a:p>
          <a:p>
            <a:pPr marL="342000" indent="-342000" algn="just">
              <a:lnSpc>
                <a:spcPts val="3000"/>
              </a:lnSpc>
              <a:buFont typeface="+mj-lt"/>
              <a:buAutoNum type="arabicPeriod" startAt="5"/>
            </a:pP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Аналитика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 использованием Python (Apache Zeppelin + Apache Spark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RT.DataLake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0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Использование библиотек Python для глубокого анализа данных,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выявления инсайтов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 данным, прогнозирования поведения пользователей</a:t>
            </a:r>
          </a:p>
          <a:p>
            <a:pPr marL="342000" indent="-342000" algn="just">
              <a:lnSpc>
                <a:spcPts val="3000"/>
              </a:lnSpc>
              <a:buFont typeface="+mj-lt"/>
              <a:buAutoNum type="arabicPeriod" startAt="6"/>
            </a:pP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Визуализация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данных с использованием Apache Superset (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продукт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RT.DataVision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0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Создание интерактивных дашбордов на основе данных из GreenPlum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 ClickHouse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Дашборды могут включать в себя графики такие как</a:t>
            </a:r>
          </a:p>
          <a:p>
            <a:pPr marL="4572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активности пользователей</a:t>
            </a:r>
          </a:p>
          <a:p>
            <a:pPr marL="4572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тепловые карты популярности шоу и сериалов</a:t>
            </a:r>
          </a:p>
          <a:p>
            <a:pPr marL="4572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гистограммы длительности просмотров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Поставленные задачи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1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5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2" y="2920189"/>
            <a:ext cx="11160127" cy="2051844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defPPr>
              <a:defRPr lang="ru-RU"/>
            </a:defPPr>
            <a:lvl1pPr>
              <a:lnSpc>
                <a:spcPts val="4000"/>
              </a:lnSpc>
              <a:spcBef>
                <a:spcPct val="0"/>
              </a:spcBef>
              <a:buNone/>
              <a:defRPr sz="2800" b="0">
                <a:effectLst/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На слайдах с решением расскажите о том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как вы решали поставленные задачи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что учитывали и что удалось сделать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Здесь можно дать ссылки на репозиторий или приложить некоторые скриншоты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Решение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35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6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2" y="2920189"/>
            <a:ext cx="11160127" cy="979435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defPPr>
              <a:defRPr lang="ru-RU"/>
            </a:defPPr>
            <a:lvl1pPr>
              <a:lnSpc>
                <a:spcPts val="4000"/>
              </a:lnSpc>
              <a:spcBef>
                <a:spcPct val="0"/>
              </a:spcBef>
              <a:buNone/>
              <a:defRPr sz="2800" b="0">
                <a:effectLst/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Основные итоги вашей работы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инсайты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после работы с данными и графики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Итоги и </a:t>
            </a:r>
            <a:r>
              <a:rPr lang="ru-RU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инсайты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9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3" y="1487179"/>
            <a:ext cx="11160127" cy="221599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4800" b="1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br>
              <a:rPr lang="ru-RU" sz="4800" b="1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800" b="1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Готовы ответить на ваши вопросы</a:t>
            </a:r>
            <a:endParaRPr lang="ru-RU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93" y="378100"/>
            <a:ext cx="2780907" cy="762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2" y="3963798"/>
            <a:ext cx="11160127" cy="1538883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Команда проекта:</a:t>
            </a:r>
            <a:br>
              <a:rPr lang="ru-RU" sz="28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Фамилия И</a:t>
            </a:r>
            <a:r>
              <a:rPr lang="en-US" sz="24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4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lang="en-US" sz="24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4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4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Фамилия И</a:t>
            </a:r>
            <a:r>
              <a:rPr lang="en-US" sz="24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4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endParaRPr lang="ru-R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84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Пользовательские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7700FF"/>
      </a:hlink>
      <a:folHlink>
        <a:srgbClr val="7700FF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2740</TotalTime>
  <Words>337</Words>
  <Application>Microsoft Office PowerPoint</Application>
  <PresentationFormat>Широкоэкранный</PresentationFormat>
  <Paragraphs>37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Rostelecom Basis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Талмач Иван -</dc:creator>
  <cp:lastModifiedBy>Admin</cp:lastModifiedBy>
  <cp:revision>104</cp:revision>
  <dcterms:created xsi:type="dcterms:W3CDTF">2023-04-04T19:56:12Z</dcterms:created>
  <dcterms:modified xsi:type="dcterms:W3CDTF">2023-09-19T15:15:49Z</dcterms:modified>
</cp:coreProperties>
</file>