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69AFB-7248-4D1E-BCAD-68E65A81373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E5-0210-4F29-9EFE-DB12B5870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5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E5-0210-4F29-9EFE-DB12B5870D9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23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10558A-5513-904B-93D8-9889403B0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70" y="-1"/>
            <a:ext cx="9148970" cy="6854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3F5CB-082E-E14C-A1A5-B21122FD3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412601"/>
            <a:ext cx="5492338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75EAA-6B0B-7745-925F-572BF95A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892276"/>
            <a:ext cx="5492338" cy="165576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A395-C81D-EE46-BD4E-18DA903A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E492D-813D-0A4A-8FE4-1781BE0E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65EA4-A827-424C-86CD-57C3A37C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9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0055-5B8A-8E49-94CC-A3523727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2E423-97EB-B14F-B1ED-F8265F66F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15D37-1855-0941-8B86-161B6BE9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2CDBF-0585-B448-B62D-134002BD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D809-9BC5-A34B-9AFC-D2AC4FEF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17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6278A-7104-AE41-8431-653BDC07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AEA47-3177-6E43-88DB-A6E92BA43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E9D7-23EA-F147-A108-EB4993A5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D66B-7AB5-F24A-871F-0FA72F35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9117-714A-8546-95A9-22CA0DB2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58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1944-0855-2B4E-B344-5ED9DC1F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35DA-EBAC-0D4F-9990-4C85E24B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EC90-915B-9F4B-9F4D-BA9961C1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4336E-4DD5-204D-A725-A0BE87A3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3EF8-079D-1845-A000-005DF26D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41E7-3CCA-E245-B81C-89B356D9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4810F-418F-6C4D-A417-53510B202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D57E1-0837-7841-8575-AD69D78D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0B5C-6687-634E-A73F-007EDB80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43E4-3ED7-1B43-9EBE-F24B166C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7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66FD-F2BB-8F4E-9D1A-445ED262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59A0-4CBF-B441-BE52-6A8899972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FA9A3-A841-0E4D-BB93-A979F084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470C8-2F68-9248-9599-3AEDEDB5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889D8-8788-5741-A3C5-40E8CFAC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37140-4305-8D42-9E2E-091489A1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5EA7-BF7E-3844-A60D-7805EB40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BDF54-B838-1A48-9675-B9F1BFD5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BBAC7-35EE-644B-9877-56309163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C5255-12D5-7D42-BFEB-8937EF3C5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6E98A-A78E-5B45-BCC0-7F987D4A4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3B24C-9F24-3843-8758-459C5A08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53CC3-D3F9-C34E-928A-B74BA757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0ED3A-2C63-764F-BE12-B39AB781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38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1456-C00B-F54C-8471-5390BFF1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AA3E3-6F70-2A42-B595-91FF140A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14072-4D65-D44D-BE02-714A7B31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E44F2-34E3-EE4F-AAD3-CA17A2D3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5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44725-A384-3A42-9984-172EFDB5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740E0-071E-9447-B8FC-1899D7C4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BFADF-85C1-7841-A6F7-CA672BCB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1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873C-CDE3-234F-8C62-1625BE48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1984-F181-7B45-BAE4-69EDC72D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AD5FE-B434-AF4B-967D-E5278FBD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FE57-A9DE-A047-8870-0E99BD84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B45B0-35EF-F346-B596-C149CB47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50517-B79D-B847-B391-608A3327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0379-714D-2146-8E2A-BFF52BD6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BF7E2-9CB1-5040-B975-26309E8CD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BC34E-7612-EF4F-9CE6-96F647E07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BAD1-F8F8-5545-99F1-8C739D1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BECF-8FE0-C94A-8E48-460C7727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91B14-BA6C-D148-AB61-889C742D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79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275D5-0FAE-5D4E-BF94-924E9B097C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3723"/>
            <a:ext cx="9144000" cy="685055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7EFD6-1227-F446-B59B-DD996BC5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2" y="365126"/>
            <a:ext cx="7045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781A-312B-DF48-A8A4-4D9CC6F2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5D89-15E0-C34F-A5C3-77E8B4602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B1F7E-8D73-AB4B-B064-99EE3A2D8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ADAF2-2B22-8842-8100-D385AEF3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00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6031582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и разработка базы данных </a:t>
            </a:r>
            <a:br>
              <a:rPr lang="ru-RU" dirty="0"/>
            </a:br>
            <a:r>
              <a:rPr lang="ru-RU" dirty="0"/>
              <a:t>для </a:t>
            </a:r>
            <a:r>
              <a:rPr lang="ru-RU" dirty="0" smtClean="0"/>
              <a:t>дилерского автоцентра «АвтоМоська»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5492338" cy="1655762"/>
          </a:xfrm>
        </p:spPr>
        <p:txBody>
          <a:bodyPr/>
          <a:lstStyle/>
          <a:p>
            <a:r>
              <a:rPr lang="ru-RU" dirty="0"/>
              <a:t>Выполнил: студент группы </a:t>
            </a:r>
            <a:r>
              <a:rPr lang="ru-RU" dirty="0" smtClean="0"/>
              <a:t>по-332 Биринцев Глеб</a:t>
            </a:r>
            <a:endParaRPr lang="ru-RU" dirty="0"/>
          </a:p>
          <a:p>
            <a:r>
              <a:rPr lang="ru-RU" dirty="0" smtClean="0"/>
              <a:t>Руководитель: Беляева Анна Вячеславовна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7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692696"/>
            <a:ext cx="3936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cap="all" spc="150" dirty="0" smtClean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Заключение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1556792"/>
            <a:ext cx="6624736" cy="487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</a:pP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выполнения курсового проекта, связанного с разработкой базы данных и системы управления для дилерского автоцентра «АвтоМоська», была создана эффективная информационная система, способствующая улучшению бизнес-процессов, повышению конкурентоспособности и обеспечению удобного доступа к данным.</a:t>
            </a:r>
          </a:p>
          <a:p>
            <a:pPr lvl="0">
              <a:lnSpc>
                <a:spcPct val="120000"/>
              </a:lnSpc>
              <a:spcBef>
                <a:spcPts val="1000"/>
              </a:spcBef>
            </a:pP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Разработанная система предлагает простоту и безопасность использования благодаря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интуитивному интерфейсу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проверкам ввода и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системе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разделения прав доступа. Кроме того, она обеспечивает возможность эффективного хранения и обработки больших объемов данных,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создает комфортные условия для пользователей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5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3648" y="2996952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cap="all" spc="150" dirty="0" smtClean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Спасибо за внимание!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5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692696"/>
            <a:ext cx="3936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cap="all" spc="15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АКТУАЛЬНОСТЬ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1556792"/>
            <a:ext cx="5832648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</a:pP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является актуальным в связи с современными потребностями дилерской компании в автоматических информационных системах и необходимостью перехода от традиционного документооборота к информационным технологиям. Без таких систем не будет возможна полноценная конкуренция с более технически развитыми компаниями в сфере продаж автомобилей и оказания смежных услуг. Внедрение базы данных в проект позволит повысить эффективность работы, автоматизировать учет и запись клиентов, сократить бумажную работу, персонал и увеличить выручку. Это приведет к лучшему управлению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бизнес-процессами и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контролю над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данными.</a:t>
            </a:r>
            <a:endParaRPr lang="ru-RU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692696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cap="all" spc="15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ПОСТАНОВКА 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1556792"/>
            <a:ext cx="6696744" cy="464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</a:pP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 разработать базу данных для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дилерского автоцентра «АвтоМоська»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 для взаимодействия с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базой.</a:t>
            </a:r>
            <a:endParaRPr lang="ru-RU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</a:pP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исследовать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предметную область;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сущности и связи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создания базы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спроектировать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логическую и физическую структуры базы данных;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обозначить используемые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программные средства;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запросы для использования базы данных;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для использования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6852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692696"/>
            <a:ext cx="7596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cap="all" spc="15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Описание предметной области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1556792"/>
            <a:ext cx="7596336" cy="418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</a:pPr>
            <a:r>
              <a:rPr lang="ru-RU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</a:t>
            </a:r>
            <a:r>
              <a:rPr lang="ru-RU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бизнес-процессы </a:t>
            </a:r>
            <a:r>
              <a:rPr lang="ru-RU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дилерском автоцентре:</a:t>
            </a:r>
            <a:endParaRPr lang="ru-RU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продажа автомобилей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обслуживание автомобилей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закупка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запчастей и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аксессуаров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персоналом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финансовый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учет и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контроль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</a:pPr>
            <a:r>
              <a:rPr lang="ru-RU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Роли</a:t>
            </a:r>
            <a:r>
              <a:rPr lang="ru-RU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администратор;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5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692696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cap="all" spc="150" dirty="0" smtClean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ОПИСАНИЕ ДАННЫХ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 txBox="1">
            <a:spLocks/>
          </p:cNvSpPr>
          <p:nvPr/>
        </p:nvSpPr>
        <p:spPr>
          <a:xfrm>
            <a:off x="1547664" y="155679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smtClean="0"/>
              <a:t>КЛИЕНТ</a:t>
            </a:r>
            <a:endParaRPr lang="ru-RU" sz="2400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 txBox="1">
            <a:spLocks/>
          </p:cNvSpPr>
          <p:nvPr/>
        </p:nvSpPr>
        <p:spPr>
          <a:xfrm>
            <a:off x="1547238" y="1886217"/>
            <a:ext cx="5431971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 smtClean="0"/>
              <a:t>Идентификатор, имя, фамилия, отчество, номер телефона</a:t>
            </a:r>
            <a:endParaRPr lang="ru-RU" sz="1600" dirty="0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 txBox="1">
            <a:spLocks/>
          </p:cNvSpPr>
          <p:nvPr/>
        </p:nvSpPr>
        <p:spPr>
          <a:xfrm>
            <a:off x="1547664" y="2251342"/>
            <a:ext cx="5433204" cy="365125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smtClean="0"/>
              <a:t>СОТРУДНИК</a:t>
            </a:r>
            <a:endParaRPr lang="ru-RU" dirty="0"/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 txBox="1">
            <a:spLocks/>
          </p:cNvSpPr>
          <p:nvPr/>
        </p:nvSpPr>
        <p:spPr>
          <a:xfrm>
            <a:off x="1547238" y="2580767"/>
            <a:ext cx="5431971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 smtClean="0"/>
              <a:t>Идентификатор, имя, фамилия, отчество, номер телефона, должность, логин, пароль</a:t>
            </a:r>
            <a:endParaRPr lang="ru-RU" sz="1600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 txBox="1">
            <a:spLocks/>
          </p:cNvSpPr>
          <p:nvPr/>
        </p:nvSpPr>
        <p:spPr>
          <a:xfrm>
            <a:off x="1547664" y="3138717"/>
            <a:ext cx="5433204" cy="365125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УСЛУГА</a:t>
            </a:r>
            <a:endParaRPr lang="ru-RU" dirty="0"/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 txBox="1">
            <a:spLocks/>
          </p:cNvSpPr>
          <p:nvPr/>
        </p:nvSpPr>
        <p:spPr>
          <a:xfrm>
            <a:off x="1547238" y="3468142"/>
            <a:ext cx="5431971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 smtClean="0"/>
              <a:t>Идентификатор, наименование, описание, продолжительность, стоимость</a:t>
            </a:r>
            <a:endParaRPr lang="ru-RU" sz="1600" dirty="0"/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 txBox="1">
            <a:spLocks/>
          </p:cNvSpPr>
          <p:nvPr/>
        </p:nvSpPr>
        <p:spPr>
          <a:xfrm>
            <a:off x="1545516" y="4025378"/>
            <a:ext cx="5433204" cy="365125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АВТОТОВАР</a:t>
            </a:r>
            <a:endParaRPr lang="ru-RU" dirty="0"/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 txBox="1">
            <a:spLocks/>
          </p:cNvSpPr>
          <p:nvPr/>
        </p:nvSpPr>
        <p:spPr>
          <a:xfrm>
            <a:off x="1545090" y="4354803"/>
            <a:ext cx="6339278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 smtClean="0"/>
              <a:t>Идентификатор, наименование, описание, категория, стоимость</a:t>
            </a:r>
            <a:endParaRPr lang="ru-RU" sz="160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7226878-B1E8-9DDD-3344-6D1488AFB518}"/>
              </a:ext>
            </a:extLst>
          </p:cNvPr>
          <p:cNvSpPr txBox="1">
            <a:spLocks/>
          </p:cNvSpPr>
          <p:nvPr/>
        </p:nvSpPr>
        <p:spPr>
          <a:xfrm>
            <a:off x="1543431" y="472509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bg1"/>
                </a:solidFill>
              </a:rPr>
              <a:t>Автомобиль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5A664F70-C63B-E336-6209-C919C62544ED}"/>
              </a:ext>
            </a:extLst>
          </p:cNvPr>
          <p:cNvSpPr txBox="1">
            <a:spLocks/>
          </p:cNvSpPr>
          <p:nvPr/>
        </p:nvSpPr>
        <p:spPr>
          <a:xfrm>
            <a:off x="1543431" y="5054523"/>
            <a:ext cx="5836881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solidFill>
                  <a:schemeClr val="bg1"/>
                </a:solidFill>
                <a:latin typeface="+mn-lt"/>
              </a:rPr>
              <a:t>Идентификатор</a:t>
            </a:r>
            <a:r>
              <a:rPr lang="ru-RU" sz="1600" dirty="0">
                <a:solidFill>
                  <a:schemeClr val="bg1"/>
                </a:solidFill>
                <a:latin typeface="+mn-lt"/>
              </a:rPr>
              <a:t>, модель, марка, конструкция, описание, мотор, коробка передач, привод, цвет, </a:t>
            </a:r>
            <a:r>
              <a:rPr lang="ru-RU" sz="1600" dirty="0" smtClean="0">
                <a:solidFill>
                  <a:schemeClr val="bg1"/>
                </a:solidFill>
                <a:latin typeface="+mn-lt"/>
              </a:rPr>
              <a:t>стоимость</a:t>
            </a:r>
            <a:endParaRPr lang="ru-RU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C36D09D9-A957-1897-7DEC-149C6A77BBD5}"/>
              </a:ext>
            </a:extLst>
          </p:cNvPr>
          <p:cNvSpPr txBox="1">
            <a:spLocks/>
          </p:cNvSpPr>
          <p:nvPr/>
        </p:nvSpPr>
        <p:spPr>
          <a:xfrm>
            <a:off x="1543857" y="5668785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</a:rPr>
              <a:t>ФИНАНСЫ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34273B24-2A66-B503-8B8F-5400E7034716}"/>
              </a:ext>
            </a:extLst>
          </p:cNvPr>
          <p:cNvSpPr txBox="1">
            <a:spLocks/>
          </p:cNvSpPr>
          <p:nvPr/>
        </p:nvSpPr>
        <p:spPr>
          <a:xfrm>
            <a:off x="1543431" y="5998210"/>
            <a:ext cx="543197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bg1"/>
                </a:solidFill>
              </a:rPr>
              <a:t>Идентификатор, дата и </a:t>
            </a:r>
            <a:r>
              <a:rPr lang="ru-RU" sz="1600" dirty="0" smtClean="0">
                <a:solidFill>
                  <a:schemeClr val="bg1"/>
                </a:solidFill>
              </a:rPr>
              <a:t>время, сумма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1720" y="332656"/>
            <a:ext cx="6264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cap="all" spc="150" dirty="0" smtClean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Логическая </a:t>
            </a:r>
            <a:r>
              <a:rPr lang="ru-RU" sz="2800" cap="all" spc="15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структура</a:t>
            </a:r>
            <a:endParaRPr lang="ru-RU" dirty="0"/>
          </a:p>
        </p:txBody>
      </p:sp>
      <p:pic>
        <p:nvPicPr>
          <p:cNvPr id="5" name="Рисунок 4" descr="C:\Users\student\Downloads\Laba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52736"/>
            <a:ext cx="5126212" cy="5381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5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692696"/>
            <a:ext cx="6048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cap="all" spc="150" dirty="0" smtClean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ПРОГРАММНЫЕ </a:t>
            </a:r>
            <a:r>
              <a:rPr lang="ru-RU" sz="2800" cap="all" spc="15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СРЕДСТВА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1556792"/>
            <a:ext cx="6336704" cy="4722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мощная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открытая реляционная база данных.  </a:t>
            </a:r>
            <a:endParaRPr lang="ru-RU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NPGSQL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библиотека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взаимодействия с </a:t>
            </a:r>
            <a:r>
              <a:rPr lang="ru-RU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языке C#.</a:t>
            </a:r>
            <a:endParaRPr lang="ru-RU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PGADMIN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графическое средство администрирования 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PostgreSQL.</a:t>
            </a:r>
            <a:endParaRPr lang="ru-RU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интегрированная среда разработки от </a:t>
            </a:r>
            <a:r>
              <a:rPr lang="ru-RU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объектно-ориентированный язык программирования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XAML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язык </a:t>
            </a:r>
            <a:r>
              <a:rPr lang="ru-R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разметки для создания пользовательских интерфейсов.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7704" y="260648"/>
            <a:ext cx="6048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cap="all" spc="150" dirty="0" smtClean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Физическая </a:t>
            </a:r>
            <a:r>
              <a:rPr lang="ru-RU" sz="2800" cap="all" spc="15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структура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08720"/>
            <a:ext cx="6081580" cy="57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1280" y="260648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cap="all" spc="150" dirty="0" smtClean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Примеры </a:t>
            </a:r>
            <a:r>
              <a:rPr lang="ru-RU" sz="2800" cap="all" spc="15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запросов в </a:t>
            </a:r>
            <a:r>
              <a:rPr lang="en-US" sz="2800" cap="all" spc="15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+mj-cs"/>
              </a:rPr>
              <a:t>PostgreSQL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35496" y="1168912"/>
            <a:ext cx="7441818" cy="464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"Name", "Category", "Price" FROM "Product" 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"Category" = '</a:t>
            </a: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Запчасти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"</a:t>
            </a: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"Post", "Phone" FROM "Worker" WHERE "Phone" LIKE '8909%'; </a:t>
            </a:r>
            <a:endParaRPr lang="en-US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O."Model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O."Brand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M."Amount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M."Date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 FROM "Finance" AS M INNER JOIN "Auto" AS O ON M."</a:t>
            </a: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AutoId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= O."</a:t>
            </a: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AutoId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803792"/>
            <a:ext cx="4277322" cy="9050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17" y="3728717"/>
            <a:ext cx="6001588" cy="6192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67" y="5373156"/>
            <a:ext cx="475363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108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powerpointbase.com-1087</Template>
  <TotalTime>369</TotalTime>
  <Words>515</Words>
  <Application>Microsoft Office PowerPoint</Application>
  <PresentationFormat>Экран (4:3)</PresentationFormat>
  <Paragraphs>59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powerpointbase.com-1087</vt:lpstr>
      <vt:lpstr>Проектирование и разработка базы данных  для дилерского автоцентра «АвтоМоська»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Глеб</dc:creator>
  <cp:lastModifiedBy>Глеб</cp:lastModifiedBy>
  <cp:revision>16</cp:revision>
  <dcterms:created xsi:type="dcterms:W3CDTF">2023-06-22T15:40:19Z</dcterms:created>
  <dcterms:modified xsi:type="dcterms:W3CDTF">2023-06-22T21:51:50Z</dcterms:modified>
</cp:coreProperties>
</file>