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25D080-55F3-4547-A166-2C8BDEA25122}">
  <a:tblStyle styleId="{4625D080-55F3-4547-A166-2C8BDEA251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20ba608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20ba608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Rhea: localstorage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stroom-finder.herokuapp.com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BFF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41110" l="0" r="28921" t="0"/>
          <a:stretch/>
        </p:blipFill>
        <p:spPr>
          <a:xfrm>
            <a:off x="5564600" y="3561850"/>
            <a:ext cx="3579401" cy="15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6207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Restroom</a:t>
            </a:r>
            <a:r>
              <a:rPr lang="en"/>
              <a:t> Finder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Rhea Malviya / Sung Wook Yoo / Orlando Lopez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075" y="317775"/>
            <a:ext cx="8001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BF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88675" y="114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  <p:graphicFrame>
        <p:nvGraphicFramePr>
          <p:cNvPr id="65" name="Google Shape;65;p14"/>
          <p:cNvGraphicFramePr/>
          <p:nvPr/>
        </p:nvGraphicFramePr>
        <p:xfrm>
          <a:off x="903350" y="143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{4625D080-55F3-4547-A166-2C8BDEA25122}</a:tableStyleId>
              </a:tblPr>
              <a:tblGrid>
                <a:gridCol w="1862000"/>
                <a:gridCol w="1809750"/>
                <a:gridCol w="1809750"/>
                <a:gridCol w="1809750"/>
              </a:tblGrid>
              <a:tr h="71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The scenario: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Need to go?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Prefer quality?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Need extra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facilities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?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41110" l="0" r="28921" t="0"/>
          <a:stretch/>
        </p:blipFill>
        <p:spPr>
          <a:xfrm>
            <a:off x="5564600" y="3561850"/>
            <a:ext cx="3579401" cy="15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050" y="229010"/>
            <a:ext cx="610926" cy="612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BF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41110" l="0" r="28921" t="0"/>
          <a:stretch/>
        </p:blipFill>
        <p:spPr>
          <a:xfrm>
            <a:off x="5564600" y="3561850"/>
            <a:ext cx="3579401" cy="1581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" name="Google Shape;73;p15"/>
          <p:cNvGraphicFramePr/>
          <p:nvPr/>
        </p:nvGraphicFramePr>
        <p:xfrm>
          <a:off x="789913" y="76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{4625D080-55F3-4547-A166-2C8BDEA25122}</a:tableStyleId>
              </a:tblPr>
              <a:tblGrid>
                <a:gridCol w="1966100"/>
                <a:gridCol w="1910925"/>
                <a:gridCol w="1910925"/>
                <a:gridCol w="1910925"/>
              </a:tblGrid>
              <a:tr h="167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What do we (not) have?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No choice!</a:t>
                      </a:r>
                      <a:endParaRPr u="sng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No </a:t>
                      </a: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facilities</a:t>
                      </a: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 for all of US!</a:t>
                      </a:r>
                      <a:endParaRPr u="sng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No way to know </a:t>
                      </a: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where</a:t>
                      </a: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 to GO!</a:t>
                      </a:r>
                      <a:endParaRPr u="sng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What do we need?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…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…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A restroom finder!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BF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41110" l="0" r="28921" t="0"/>
          <a:stretch/>
        </p:blipFill>
        <p:spPr>
          <a:xfrm>
            <a:off x="5564600" y="3561850"/>
            <a:ext cx="3579401" cy="15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88425" y="1012975"/>
            <a:ext cx="3999900" cy="15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>
                <a:solidFill>
                  <a:srgbClr val="8ABFF3"/>
                </a:solidFill>
              </a:rPr>
              <a:t>Description:</a:t>
            </a:r>
            <a:r>
              <a:rPr lang="en" sz="1800"/>
              <a:t> </a:t>
            </a:r>
            <a:r>
              <a:rPr b="1" lang="en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An app to organize, store, and render crowd-sourced, location-based data to and from a map. </a:t>
            </a:r>
            <a:endParaRPr b="1" sz="180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6" name="Google Shape;86;p17"/>
          <p:cNvSpPr txBox="1"/>
          <p:nvPr/>
        </p:nvSpPr>
        <p:spPr>
          <a:xfrm>
            <a:off x="4832400" y="1152475"/>
            <a:ext cx="3999900" cy="2301000"/>
          </a:xfrm>
          <a:prstGeom prst="rect">
            <a:avLst/>
          </a:prstGeom>
          <a:noFill/>
          <a:ln cap="flat" cmpd="sng" w="381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As a user, I want to be able to locate restrooms and add them to a map</a:t>
            </a:r>
            <a:endParaRPr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just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database based on my impression and the facilities offered.</a:t>
            </a:r>
            <a:endParaRPr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88425" y="2485950"/>
            <a:ext cx="42549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verage"/>
              <a:buChar char="●"/>
            </a:pPr>
            <a:r>
              <a:rPr b="1" lang="en" sz="1700">
                <a:solidFill>
                  <a:srgbClr val="8ABF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Motivation for development:</a:t>
            </a:r>
            <a:r>
              <a:rPr b="1" lang="en" sz="17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500">
                <a:latin typeface="Average"/>
                <a:ea typeface="Average"/>
                <a:cs typeface="Average"/>
                <a:sym typeface="Average"/>
              </a:rPr>
              <a:t>To direct those in need of special services/facilities to where they can go and give them a platform to voice their impressions.</a:t>
            </a:r>
            <a:endParaRPr>
              <a:solidFill>
                <a:srgbClr val="0D111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41110" l="0" r="28921" t="0"/>
          <a:stretch/>
        </p:blipFill>
        <p:spPr>
          <a:xfrm>
            <a:off x="5564600" y="3561850"/>
            <a:ext cx="3579401" cy="1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911925"/>
            <a:ext cx="85206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ABFF3"/>
              </a:buClr>
              <a:buSzPts val="1800"/>
              <a:buChar char="●"/>
            </a:pPr>
            <a:r>
              <a:rPr b="1" lang="en">
                <a:solidFill>
                  <a:srgbClr val="8ABFF3"/>
                </a:solidFill>
              </a:rPr>
              <a:t>Technologies used:</a:t>
            </a:r>
            <a:r>
              <a:rPr lang="en">
                <a:solidFill>
                  <a:srgbClr val="8ABFF3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Mapbox API, Handlebars.js, Express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ABFF3"/>
              </a:buClr>
              <a:buSzPts val="1800"/>
              <a:buChar char="●"/>
            </a:pPr>
            <a:r>
              <a:rPr b="1" lang="en">
                <a:solidFill>
                  <a:srgbClr val="8ABFF3"/>
                </a:solidFill>
              </a:rPr>
              <a:t>Breakdown of tasks and roles</a:t>
            </a:r>
            <a:endParaRPr b="1">
              <a:solidFill>
                <a:srgbClr val="8ABF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ABFF3"/>
              </a:buClr>
              <a:buSzPts val="1800"/>
              <a:buChar char="●"/>
            </a:pPr>
            <a:r>
              <a:rPr b="1" lang="en">
                <a:solidFill>
                  <a:srgbClr val="8ABFF3"/>
                </a:solidFill>
              </a:rPr>
              <a:t>Challenges</a:t>
            </a:r>
            <a:endParaRPr b="1">
              <a:solidFill>
                <a:srgbClr val="8ABF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○"/>
            </a:pPr>
            <a:r>
              <a:rPr lang="en">
                <a:solidFill>
                  <a:srgbClr val="0D1117"/>
                </a:solidFill>
              </a:rPr>
              <a:t>Getting the right coordinates on right click(map distortion)</a:t>
            </a:r>
            <a:endParaRPr>
              <a:solidFill>
                <a:srgbClr val="0D11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○"/>
            </a:pPr>
            <a:r>
              <a:rPr lang="en">
                <a:solidFill>
                  <a:srgbClr val="0D1117"/>
                </a:solidFill>
              </a:rPr>
              <a:t>Passing in boolean values correctly to and from db</a:t>
            </a:r>
            <a:endParaRPr>
              <a:solidFill>
                <a:srgbClr val="0D11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○"/>
            </a:pPr>
            <a:r>
              <a:rPr lang="en">
                <a:solidFill>
                  <a:srgbClr val="0D1117"/>
                </a:solidFill>
              </a:rPr>
              <a:t>Styling </a:t>
            </a:r>
            <a:r>
              <a:rPr lang="en">
                <a:solidFill>
                  <a:srgbClr val="0D1117"/>
                </a:solidFill>
              </a:rPr>
              <a:t>dynamic elements</a:t>
            </a:r>
            <a:endParaRPr>
              <a:solidFill>
                <a:srgbClr val="0D11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○"/>
            </a:pPr>
            <a:r>
              <a:rPr lang="en">
                <a:solidFill>
                  <a:srgbClr val="0D1117"/>
                </a:solidFill>
              </a:rPr>
              <a:t>Dynamic elements on handlebars (single page)</a:t>
            </a:r>
            <a:endParaRPr>
              <a:solidFill>
                <a:srgbClr val="0D11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○"/>
            </a:pPr>
            <a:r>
              <a:rPr lang="en">
                <a:solidFill>
                  <a:srgbClr val="0D1117"/>
                </a:solidFill>
              </a:rPr>
              <a:t>Translating functionality to mobile</a:t>
            </a:r>
            <a:endParaRPr>
              <a:solidFill>
                <a:srgbClr val="0D111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ABFF3"/>
              </a:buClr>
              <a:buSzPts val="1800"/>
              <a:buChar char="●"/>
            </a:pPr>
            <a:r>
              <a:rPr b="1" lang="en">
                <a:solidFill>
                  <a:srgbClr val="8ABFF3"/>
                </a:solidFill>
              </a:rPr>
              <a:t>Successes</a:t>
            </a:r>
            <a:endParaRPr b="1">
              <a:solidFill>
                <a:srgbClr val="8ABF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○"/>
            </a:pPr>
            <a:r>
              <a:rPr lang="en">
                <a:solidFill>
                  <a:srgbClr val="0D1117"/>
                </a:solidFill>
              </a:rPr>
              <a:t>Troubleshooting</a:t>
            </a:r>
            <a:endParaRPr>
              <a:solidFill>
                <a:srgbClr val="0D11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○"/>
            </a:pPr>
            <a:r>
              <a:rPr lang="en">
                <a:solidFill>
                  <a:srgbClr val="0D1117"/>
                </a:solidFill>
              </a:rPr>
              <a:t>Rendering</a:t>
            </a:r>
            <a:r>
              <a:rPr lang="en">
                <a:solidFill>
                  <a:srgbClr val="0D1117"/>
                </a:solidFill>
              </a:rPr>
              <a:t> concept even with handlebars</a:t>
            </a:r>
            <a:endParaRPr>
              <a:solidFill>
                <a:srgbClr val="0D11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○"/>
            </a:pPr>
            <a:r>
              <a:rPr lang="en">
                <a:solidFill>
                  <a:srgbClr val="0D1117"/>
                </a:solidFill>
              </a:rPr>
              <a:t>MVP done early (sort of)</a:t>
            </a:r>
            <a:endParaRPr>
              <a:solidFill>
                <a:srgbClr val="0D11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○"/>
            </a:pPr>
            <a:r>
              <a:rPr lang="en">
                <a:solidFill>
                  <a:srgbClr val="0D1117"/>
                </a:solidFill>
              </a:rPr>
              <a:t>research</a:t>
            </a:r>
            <a:endParaRPr>
              <a:solidFill>
                <a:srgbClr val="0D1117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41110" l="0" r="28921" t="0"/>
          <a:stretch/>
        </p:blipFill>
        <p:spPr>
          <a:xfrm>
            <a:off x="5564600" y="3561850"/>
            <a:ext cx="3579401" cy="1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6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822425"/>
            <a:ext cx="8520600" cy="3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ABFF3"/>
              </a:buClr>
              <a:buSzPts val="1800"/>
              <a:buChar char="-"/>
            </a:pPr>
            <a:r>
              <a:rPr b="1" lang="en">
                <a:solidFill>
                  <a:srgbClr val="8ABFF3"/>
                </a:solidFill>
              </a:rPr>
              <a:t>Wishlist:</a:t>
            </a:r>
            <a:endParaRPr b="1">
              <a:solidFill>
                <a:srgbClr val="8ABF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-"/>
            </a:pPr>
            <a:r>
              <a:rPr lang="en">
                <a:solidFill>
                  <a:srgbClr val="0D1117"/>
                </a:solidFill>
              </a:rPr>
              <a:t>Clustering, routing</a:t>
            </a:r>
            <a:endParaRPr>
              <a:solidFill>
                <a:srgbClr val="0D11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-"/>
            </a:pPr>
            <a:r>
              <a:rPr lang="en">
                <a:solidFill>
                  <a:srgbClr val="0D1117"/>
                </a:solidFill>
              </a:rPr>
              <a:t>Favorites</a:t>
            </a:r>
            <a:endParaRPr>
              <a:solidFill>
                <a:srgbClr val="0D11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-"/>
            </a:pPr>
            <a:r>
              <a:rPr lang="en">
                <a:solidFill>
                  <a:srgbClr val="0D1117"/>
                </a:solidFill>
              </a:rPr>
              <a:t>Extra routes (delete, update reviews)</a:t>
            </a:r>
            <a:endParaRPr>
              <a:solidFill>
                <a:srgbClr val="0D11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-"/>
            </a:pPr>
            <a:r>
              <a:rPr lang="en">
                <a:solidFill>
                  <a:srgbClr val="0D1117"/>
                </a:solidFill>
              </a:rPr>
              <a:t>Admin approval of restrooms</a:t>
            </a:r>
            <a:endParaRPr>
              <a:solidFill>
                <a:srgbClr val="0D111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-"/>
            </a:pPr>
            <a:r>
              <a:rPr lang="en">
                <a:solidFill>
                  <a:srgbClr val="0D1117"/>
                </a:solidFill>
              </a:rPr>
              <a:t>Map animations</a:t>
            </a:r>
            <a:endParaRPr>
              <a:solidFill>
                <a:srgbClr val="0D111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ABFF3"/>
              </a:buClr>
              <a:buSzPts val="1800"/>
              <a:buChar char="-"/>
            </a:pPr>
            <a:r>
              <a:rPr b="1" lang="en">
                <a:solidFill>
                  <a:srgbClr val="8ABFF3"/>
                </a:solidFill>
              </a:rPr>
              <a:t>Flexibility:</a:t>
            </a:r>
            <a:endParaRPr b="1">
              <a:solidFill>
                <a:srgbClr val="8ABF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-"/>
            </a:pPr>
            <a:r>
              <a:rPr lang="en">
                <a:solidFill>
                  <a:srgbClr val="0D1117"/>
                </a:solidFill>
              </a:rPr>
              <a:t>Can turn this into an app to search for all kinds of locations/facilities</a:t>
            </a:r>
            <a:endParaRPr>
              <a:solidFill>
                <a:srgbClr val="0D1117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100"/>
              <a:buChar char="-"/>
            </a:pPr>
            <a:r>
              <a:rPr lang="en" sz="1500">
                <a:solidFill>
                  <a:srgbClr val="0D1117"/>
                </a:solidFill>
              </a:rPr>
              <a:t>Best suited for mobile app</a:t>
            </a:r>
            <a:endParaRPr sz="1500">
              <a:solidFill>
                <a:srgbClr val="0D1117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41110" l="0" r="28921" t="0"/>
          <a:stretch/>
        </p:blipFill>
        <p:spPr>
          <a:xfrm>
            <a:off x="5564600" y="3561850"/>
            <a:ext cx="3579401" cy="1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ABFF3"/>
              </a:buClr>
              <a:buSzPts val="1800"/>
              <a:buChar char="●"/>
            </a:pPr>
            <a:r>
              <a:rPr b="1" lang="en" sz="1700">
                <a:solidFill>
                  <a:srgbClr val="8ABFF3"/>
                </a:solidFill>
              </a:rPr>
              <a:t>Deployed :</a:t>
            </a:r>
            <a:r>
              <a:rPr lang="en" sz="1700">
                <a:solidFill>
                  <a:srgbClr val="8ABFF3"/>
                </a:solidFill>
              </a:rPr>
              <a:t> </a:t>
            </a:r>
            <a:r>
              <a:rPr lang="en">
                <a:solidFill>
                  <a:srgbClr val="0D111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https://restroom-finder.herokuapp.com/</a:t>
            </a:r>
            <a:endParaRPr sz="3000">
              <a:solidFill>
                <a:srgbClr val="0D1117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8ABFF3"/>
              </a:buClr>
              <a:buSzPts val="1700"/>
              <a:buChar char="●"/>
            </a:pPr>
            <a:r>
              <a:rPr b="1" lang="en" sz="1700">
                <a:solidFill>
                  <a:srgbClr val="8ABFF3"/>
                </a:solidFill>
              </a:rPr>
              <a:t>GitHub repo:</a:t>
            </a:r>
            <a:r>
              <a:rPr lang="en" sz="1700">
                <a:solidFill>
                  <a:srgbClr val="8ABFF3"/>
                </a:solidFill>
              </a:rPr>
              <a:t> </a:t>
            </a:r>
            <a:r>
              <a:rPr lang="en" sz="1700">
                <a:solidFill>
                  <a:srgbClr val="0D1117"/>
                </a:solidFill>
              </a:rPr>
              <a:t>https://github.com/rheam97/restroom-finder.git</a:t>
            </a:r>
            <a:endParaRPr sz="1700">
              <a:solidFill>
                <a:srgbClr val="0D1117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41110" l="0" r="28921" t="0"/>
          <a:stretch/>
        </p:blipFill>
        <p:spPr>
          <a:xfrm>
            <a:off x="5564600" y="3561850"/>
            <a:ext cx="3579401" cy="1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