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1" ContentType="image/jpe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9" r:id="rId1"/>
    <p:sldMasterId id="2147483672" r:id="rId2"/>
  </p:sldMasterIdLst>
  <p:sldIdLst>
    <p:sldId id="256" r:id="rId3"/>
    <p:sldId id="257" r:id="rId4"/>
    <p:sldId id="258" r:id="rId5"/>
    <p:sldId id="259" r:id="rId6"/>
    <p:sldId id="260" r:id="rId7"/>
    <p:sldId id="263" r:id="rId8"/>
    <p:sldId id="262" r:id="rId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2" autoAdjust="0"/>
  </p:normalViewPr>
  <p:slideViewPr>
    <p:cSldViewPr snapToGrid="0">
      <p:cViewPr>
        <p:scale>
          <a:sx n="71" d="100"/>
          <a:sy n="71" d="100"/>
        </p:scale>
        <p:origin x="-702" y="-60"/>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C30C2A-6F74-46D1-89D0-37C5678654E0}" type="doc">
      <dgm:prSet loTypeId="urn:microsoft.com/office/officeart/2005/8/layout/vProcess5" loCatId="process" qsTypeId="urn:microsoft.com/office/officeart/2005/8/quickstyle/simple1" qsCatId="simple" csTypeId="urn:microsoft.com/office/officeart/2005/8/colors/accent1_2" csCatId="accent1" phldr="1"/>
      <dgm:spPr/>
      <dgm:t>
        <a:bodyPr/>
        <a:lstStyle/>
        <a:p>
          <a:endParaRPr lang="en-US"/>
        </a:p>
      </dgm:t>
    </dgm:pt>
    <dgm:pt modelId="{B3D85B48-4C17-4CED-AC28-56B8FAF844E5}">
      <dgm:prSet/>
      <dgm:spPr/>
      <dgm:t>
        <a:bodyPr/>
        <a:lstStyle/>
        <a:p>
          <a:r>
            <a:rPr lang="en-GB" dirty="0"/>
            <a:t>2021 ENGLISH HOUSEHOLD CENSUS DATA SET CONTAINING DATAS FROM 27,410 PEOPLE</a:t>
          </a:r>
          <a:r>
            <a:rPr lang="en-GB" dirty="0" smtClean="0"/>
            <a:t>.  </a:t>
          </a:r>
          <a:endParaRPr lang="en-US" dirty="0"/>
        </a:p>
      </dgm:t>
    </dgm:pt>
    <dgm:pt modelId="{73738540-7C04-4399-8088-8DCE5813B4B2}" type="parTrans" cxnId="{8C71117D-4044-470B-B14A-7DB8B0F16FC0}">
      <dgm:prSet/>
      <dgm:spPr/>
      <dgm:t>
        <a:bodyPr/>
        <a:lstStyle/>
        <a:p>
          <a:endParaRPr lang="en-US"/>
        </a:p>
      </dgm:t>
    </dgm:pt>
    <dgm:pt modelId="{27BBBC2C-F1ED-44FE-A16D-C162EEAABBA1}" type="sibTrans" cxnId="{8C71117D-4044-470B-B14A-7DB8B0F16FC0}">
      <dgm:prSet/>
      <dgm:spPr/>
      <dgm:t>
        <a:bodyPr/>
        <a:lstStyle/>
        <a:p>
          <a:endParaRPr lang="en-US"/>
        </a:p>
      </dgm:t>
    </dgm:pt>
    <dgm:pt modelId="{86FEF13D-E196-40A3-BD98-C09EAA2E1829}">
      <dgm:prSet/>
      <dgm:spPr/>
      <dgm:t>
        <a:bodyPr/>
        <a:lstStyle/>
        <a:p>
          <a:r>
            <a:rPr lang="en-GB" dirty="0"/>
            <a:t>“VARIABLES INCLUDE </a:t>
          </a:r>
          <a:r>
            <a:rPr lang="en-GB" dirty="0" err="1"/>
            <a:t>Mar_Stat</a:t>
          </a:r>
          <a:r>
            <a:rPr lang="en-GB" dirty="0"/>
            <a:t>, INC , Eth, and Gender”</a:t>
          </a:r>
          <a:endParaRPr lang="en-US" dirty="0"/>
        </a:p>
      </dgm:t>
    </dgm:pt>
    <dgm:pt modelId="{25FF1269-10E9-4F3A-B902-075EB61FD703}" type="parTrans" cxnId="{D536BF45-A190-46D6-B65E-9C62670EA37F}">
      <dgm:prSet/>
      <dgm:spPr/>
      <dgm:t>
        <a:bodyPr/>
        <a:lstStyle/>
        <a:p>
          <a:endParaRPr lang="en-US"/>
        </a:p>
      </dgm:t>
    </dgm:pt>
    <dgm:pt modelId="{597F89C3-23B3-4617-A501-D7BD5EBD9B8B}" type="sibTrans" cxnId="{D536BF45-A190-46D6-B65E-9C62670EA37F}">
      <dgm:prSet/>
      <dgm:spPr/>
      <dgm:t>
        <a:bodyPr/>
        <a:lstStyle/>
        <a:p>
          <a:endParaRPr lang="en-US"/>
        </a:p>
      </dgm:t>
    </dgm:pt>
    <dgm:pt modelId="{15D943BF-0413-4114-B811-B356D34566D9}">
      <dgm:prSet/>
      <dgm:spPr/>
      <dgm:t>
        <a:bodyPr/>
        <a:lstStyle/>
        <a:p>
          <a:r>
            <a:rPr lang="en-GB"/>
            <a:t>“Cleaned data by removing null values and renaming variables  for clarity”</a:t>
          </a:r>
          <a:endParaRPr lang="en-US"/>
        </a:p>
      </dgm:t>
    </dgm:pt>
    <dgm:pt modelId="{1AD25711-710D-47C8-A7E3-3F4101DA380B}" type="parTrans" cxnId="{656794B1-CA0A-4276-813C-2DFBEB2F7894}">
      <dgm:prSet/>
      <dgm:spPr/>
      <dgm:t>
        <a:bodyPr/>
        <a:lstStyle/>
        <a:p>
          <a:endParaRPr lang="en-US"/>
        </a:p>
      </dgm:t>
    </dgm:pt>
    <dgm:pt modelId="{BB4A0CC9-5B07-49EE-80AD-20954A583436}" type="sibTrans" cxnId="{656794B1-CA0A-4276-813C-2DFBEB2F7894}">
      <dgm:prSet/>
      <dgm:spPr/>
      <dgm:t>
        <a:bodyPr/>
        <a:lstStyle/>
        <a:p>
          <a:endParaRPr lang="en-US"/>
        </a:p>
      </dgm:t>
    </dgm:pt>
    <dgm:pt modelId="{E0CF712A-A075-4B22-92E4-9620E7E71E9A}" type="pres">
      <dgm:prSet presAssocID="{A7C30C2A-6F74-46D1-89D0-37C5678654E0}" presName="outerComposite" presStyleCnt="0">
        <dgm:presLayoutVars>
          <dgm:chMax val="5"/>
          <dgm:dir/>
          <dgm:resizeHandles val="exact"/>
        </dgm:presLayoutVars>
      </dgm:prSet>
      <dgm:spPr/>
      <dgm:t>
        <a:bodyPr/>
        <a:lstStyle/>
        <a:p>
          <a:endParaRPr lang="en-US"/>
        </a:p>
      </dgm:t>
    </dgm:pt>
    <dgm:pt modelId="{989EF835-0E15-4961-9E89-22B1364359AE}" type="pres">
      <dgm:prSet presAssocID="{A7C30C2A-6F74-46D1-89D0-37C5678654E0}" presName="dummyMaxCanvas" presStyleCnt="0">
        <dgm:presLayoutVars/>
      </dgm:prSet>
      <dgm:spPr/>
    </dgm:pt>
    <dgm:pt modelId="{FBC3AAEE-9E1B-4109-BEB5-9E773D773DCB}" type="pres">
      <dgm:prSet presAssocID="{A7C30C2A-6F74-46D1-89D0-37C5678654E0}" presName="ThreeNodes_1" presStyleLbl="node1" presStyleIdx="0" presStyleCnt="3">
        <dgm:presLayoutVars>
          <dgm:bulletEnabled val="1"/>
        </dgm:presLayoutVars>
      </dgm:prSet>
      <dgm:spPr/>
      <dgm:t>
        <a:bodyPr/>
        <a:lstStyle/>
        <a:p>
          <a:endParaRPr lang="en-US"/>
        </a:p>
      </dgm:t>
    </dgm:pt>
    <dgm:pt modelId="{BA146AB0-55BA-448B-AC76-F2E76A90F76A}" type="pres">
      <dgm:prSet presAssocID="{A7C30C2A-6F74-46D1-89D0-37C5678654E0}" presName="ThreeNodes_2" presStyleLbl="node1" presStyleIdx="1" presStyleCnt="3" custLinFactNeighborY="1412">
        <dgm:presLayoutVars>
          <dgm:bulletEnabled val="1"/>
        </dgm:presLayoutVars>
      </dgm:prSet>
      <dgm:spPr/>
      <dgm:t>
        <a:bodyPr/>
        <a:lstStyle/>
        <a:p>
          <a:endParaRPr lang="en-US"/>
        </a:p>
      </dgm:t>
    </dgm:pt>
    <dgm:pt modelId="{E252E9A0-0B4B-4E91-9C03-BB3F13342BBB}" type="pres">
      <dgm:prSet presAssocID="{A7C30C2A-6F74-46D1-89D0-37C5678654E0}" presName="ThreeNodes_3" presStyleLbl="node1" presStyleIdx="2" presStyleCnt="3">
        <dgm:presLayoutVars>
          <dgm:bulletEnabled val="1"/>
        </dgm:presLayoutVars>
      </dgm:prSet>
      <dgm:spPr/>
      <dgm:t>
        <a:bodyPr/>
        <a:lstStyle/>
        <a:p>
          <a:endParaRPr lang="en-US"/>
        </a:p>
      </dgm:t>
    </dgm:pt>
    <dgm:pt modelId="{A115AA55-3795-405D-9186-3E896D57BE61}" type="pres">
      <dgm:prSet presAssocID="{A7C30C2A-6F74-46D1-89D0-37C5678654E0}" presName="ThreeConn_1-2" presStyleLbl="fgAccFollowNode1" presStyleIdx="0" presStyleCnt="2">
        <dgm:presLayoutVars>
          <dgm:bulletEnabled val="1"/>
        </dgm:presLayoutVars>
      </dgm:prSet>
      <dgm:spPr/>
      <dgm:t>
        <a:bodyPr/>
        <a:lstStyle/>
        <a:p>
          <a:endParaRPr lang="en-US"/>
        </a:p>
      </dgm:t>
    </dgm:pt>
    <dgm:pt modelId="{63746B96-883A-4093-8FB6-A4C67D34A7C3}" type="pres">
      <dgm:prSet presAssocID="{A7C30C2A-6F74-46D1-89D0-37C5678654E0}" presName="ThreeConn_2-3" presStyleLbl="fgAccFollowNode1" presStyleIdx="1" presStyleCnt="2">
        <dgm:presLayoutVars>
          <dgm:bulletEnabled val="1"/>
        </dgm:presLayoutVars>
      </dgm:prSet>
      <dgm:spPr/>
      <dgm:t>
        <a:bodyPr/>
        <a:lstStyle/>
        <a:p>
          <a:endParaRPr lang="en-US"/>
        </a:p>
      </dgm:t>
    </dgm:pt>
    <dgm:pt modelId="{5BB144CA-B84F-4383-9A42-401F2FD2D160}" type="pres">
      <dgm:prSet presAssocID="{A7C30C2A-6F74-46D1-89D0-37C5678654E0}" presName="ThreeNodes_1_text" presStyleLbl="node1" presStyleIdx="2" presStyleCnt="3">
        <dgm:presLayoutVars>
          <dgm:bulletEnabled val="1"/>
        </dgm:presLayoutVars>
      </dgm:prSet>
      <dgm:spPr/>
      <dgm:t>
        <a:bodyPr/>
        <a:lstStyle/>
        <a:p>
          <a:endParaRPr lang="en-US"/>
        </a:p>
      </dgm:t>
    </dgm:pt>
    <dgm:pt modelId="{4190100E-29FE-4E7D-8329-DA93EC57CE52}" type="pres">
      <dgm:prSet presAssocID="{A7C30C2A-6F74-46D1-89D0-37C5678654E0}" presName="ThreeNodes_2_text" presStyleLbl="node1" presStyleIdx="2" presStyleCnt="3">
        <dgm:presLayoutVars>
          <dgm:bulletEnabled val="1"/>
        </dgm:presLayoutVars>
      </dgm:prSet>
      <dgm:spPr/>
      <dgm:t>
        <a:bodyPr/>
        <a:lstStyle/>
        <a:p>
          <a:endParaRPr lang="en-US"/>
        </a:p>
      </dgm:t>
    </dgm:pt>
    <dgm:pt modelId="{1C00316B-47C5-4621-B259-0C9C56656305}" type="pres">
      <dgm:prSet presAssocID="{A7C30C2A-6F74-46D1-89D0-37C5678654E0}" presName="ThreeNodes_3_text" presStyleLbl="node1" presStyleIdx="2" presStyleCnt="3">
        <dgm:presLayoutVars>
          <dgm:bulletEnabled val="1"/>
        </dgm:presLayoutVars>
      </dgm:prSet>
      <dgm:spPr/>
      <dgm:t>
        <a:bodyPr/>
        <a:lstStyle/>
        <a:p>
          <a:endParaRPr lang="en-US"/>
        </a:p>
      </dgm:t>
    </dgm:pt>
  </dgm:ptLst>
  <dgm:cxnLst>
    <dgm:cxn modelId="{2DDE8654-8AFC-4D00-8134-2B1CC174C373}" type="presOf" srcId="{15D943BF-0413-4114-B811-B356D34566D9}" destId="{E252E9A0-0B4B-4E91-9C03-BB3F13342BBB}" srcOrd="0" destOrd="0" presId="urn:microsoft.com/office/officeart/2005/8/layout/vProcess5"/>
    <dgm:cxn modelId="{656794B1-CA0A-4276-813C-2DFBEB2F7894}" srcId="{A7C30C2A-6F74-46D1-89D0-37C5678654E0}" destId="{15D943BF-0413-4114-B811-B356D34566D9}" srcOrd="2" destOrd="0" parTransId="{1AD25711-710D-47C8-A7E3-3F4101DA380B}" sibTransId="{BB4A0CC9-5B07-49EE-80AD-20954A583436}"/>
    <dgm:cxn modelId="{D536BF45-A190-46D6-B65E-9C62670EA37F}" srcId="{A7C30C2A-6F74-46D1-89D0-37C5678654E0}" destId="{86FEF13D-E196-40A3-BD98-C09EAA2E1829}" srcOrd="1" destOrd="0" parTransId="{25FF1269-10E9-4F3A-B902-075EB61FD703}" sibTransId="{597F89C3-23B3-4617-A501-D7BD5EBD9B8B}"/>
    <dgm:cxn modelId="{8892326F-B6D1-46C0-BAC8-BE89BF83CBEC}" type="presOf" srcId="{A7C30C2A-6F74-46D1-89D0-37C5678654E0}" destId="{E0CF712A-A075-4B22-92E4-9620E7E71E9A}" srcOrd="0" destOrd="0" presId="urn:microsoft.com/office/officeart/2005/8/layout/vProcess5"/>
    <dgm:cxn modelId="{8C71117D-4044-470B-B14A-7DB8B0F16FC0}" srcId="{A7C30C2A-6F74-46D1-89D0-37C5678654E0}" destId="{B3D85B48-4C17-4CED-AC28-56B8FAF844E5}" srcOrd="0" destOrd="0" parTransId="{73738540-7C04-4399-8088-8DCE5813B4B2}" sibTransId="{27BBBC2C-F1ED-44FE-A16D-C162EEAABBA1}"/>
    <dgm:cxn modelId="{D7F2F770-665B-46E9-A291-57BB0C35DF71}" type="presOf" srcId="{27BBBC2C-F1ED-44FE-A16D-C162EEAABBA1}" destId="{A115AA55-3795-405D-9186-3E896D57BE61}" srcOrd="0" destOrd="0" presId="urn:microsoft.com/office/officeart/2005/8/layout/vProcess5"/>
    <dgm:cxn modelId="{4FF0CE1A-9A5D-4242-9ABF-A4C4C136331F}" type="presOf" srcId="{B3D85B48-4C17-4CED-AC28-56B8FAF844E5}" destId="{5BB144CA-B84F-4383-9A42-401F2FD2D160}" srcOrd="1" destOrd="0" presId="urn:microsoft.com/office/officeart/2005/8/layout/vProcess5"/>
    <dgm:cxn modelId="{1B3C9833-0DE9-4A04-90E3-0E7D5CDC4CC6}" type="presOf" srcId="{15D943BF-0413-4114-B811-B356D34566D9}" destId="{1C00316B-47C5-4621-B259-0C9C56656305}" srcOrd="1" destOrd="0" presId="urn:microsoft.com/office/officeart/2005/8/layout/vProcess5"/>
    <dgm:cxn modelId="{0AC1C6D3-A524-42AB-98B0-9610BFF0BC0F}" type="presOf" srcId="{86FEF13D-E196-40A3-BD98-C09EAA2E1829}" destId="{4190100E-29FE-4E7D-8329-DA93EC57CE52}" srcOrd="1" destOrd="0" presId="urn:microsoft.com/office/officeart/2005/8/layout/vProcess5"/>
    <dgm:cxn modelId="{D13EDF38-E539-428A-8316-25175C780757}" type="presOf" srcId="{B3D85B48-4C17-4CED-AC28-56B8FAF844E5}" destId="{FBC3AAEE-9E1B-4109-BEB5-9E773D773DCB}" srcOrd="0" destOrd="0" presId="urn:microsoft.com/office/officeart/2005/8/layout/vProcess5"/>
    <dgm:cxn modelId="{53D1F739-2B5E-48E8-869C-8C6A65666516}" type="presOf" srcId="{86FEF13D-E196-40A3-BD98-C09EAA2E1829}" destId="{BA146AB0-55BA-448B-AC76-F2E76A90F76A}" srcOrd="0" destOrd="0" presId="urn:microsoft.com/office/officeart/2005/8/layout/vProcess5"/>
    <dgm:cxn modelId="{EC8FE865-1F76-4E78-89BF-C21BB539BE76}" type="presOf" srcId="{597F89C3-23B3-4617-A501-D7BD5EBD9B8B}" destId="{63746B96-883A-4093-8FB6-A4C67D34A7C3}" srcOrd="0" destOrd="0" presId="urn:microsoft.com/office/officeart/2005/8/layout/vProcess5"/>
    <dgm:cxn modelId="{7028D369-DBFE-4A92-99DF-859E036A7291}" type="presParOf" srcId="{E0CF712A-A075-4B22-92E4-9620E7E71E9A}" destId="{989EF835-0E15-4961-9E89-22B1364359AE}" srcOrd="0" destOrd="0" presId="urn:microsoft.com/office/officeart/2005/8/layout/vProcess5"/>
    <dgm:cxn modelId="{475B8C7E-FF50-410E-8139-3943792F972C}" type="presParOf" srcId="{E0CF712A-A075-4B22-92E4-9620E7E71E9A}" destId="{FBC3AAEE-9E1B-4109-BEB5-9E773D773DCB}" srcOrd="1" destOrd="0" presId="urn:microsoft.com/office/officeart/2005/8/layout/vProcess5"/>
    <dgm:cxn modelId="{5DE336B4-A37D-4964-A6D7-D832CC43ABBE}" type="presParOf" srcId="{E0CF712A-A075-4B22-92E4-9620E7E71E9A}" destId="{BA146AB0-55BA-448B-AC76-F2E76A90F76A}" srcOrd="2" destOrd="0" presId="urn:microsoft.com/office/officeart/2005/8/layout/vProcess5"/>
    <dgm:cxn modelId="{D251D4F9-01D8-411C-8CDD-0C8E9B2AB75D}" type="presParOf" srcId="{E0CF712A-A075-4B22-92E4-9620E7E71E9A}" destId="{E252E9A0-0B4B-4E91-9C03-BB3F13342BBB}" srcOrd="3" destOrd="0" presId="urn:microsoft.com/office/officeart/2005/8/layout/vProcess5"/>
    <dgm:cxn modelId="{DDB8CBC4-78D0-4DDF-AE20-61C60AD41CE5}" type="presParOf" srcId="{E0CF712A-A075-4B22-92E4-9620E7E71E9A}" destId="{A115AA55-3795-405D-9186-3E896D57BE61}" srcOrd="4" destOrd="0" presId="urn:microsoft.com/office/officeart/2005/8/layout/vProcess5"/>
    <dgm:cxn modelId="{9F9E4F9D-91A3-44E5-8C87-4167A777BF32}" type="presParOf" srcId="{E0CF712A-A075-4B22-92E4-9620E7E71E9A}" destId="{63746B96-883A-4093-8FB6-A4C67D34A7C3}" srcOrd="5" destOrd="0" presId="urn:microsoft.com/office/officeart/2005/8/layout/vProcess5"/>
    <dgm:cxn modelId="{FB9848B0-43CA-4D69-A0B7-96DA165F92A4}" type="presParOf" srcId="{E0CF712A-A075-4B22-92E4-9620E7E71E9A}" destId="{5BB144CA-B84F-4383-9A42-401F2FD2D160}" srcOrd="6" destOrd="0" presId="urn:microsoft.com/office/officeart/2005/8/layout/vProcess5"/>
    <dgm:cxn modelId="{44323339-62B1-4AE1-BF83-F348D4E7E49A}" type="presParOf" srcId="{E0CF712A-A075-4B22-92E4-9620E7E71E9A}" destId="{4190100E-29FE-4E7D-8329-DA93EC57CE52}" srcOrd="7" destOrd="0" presId="urn:microsoft.com/office/officeart/2005/8/layout/vProcess5"/>
    <dgm:cxn modelId="{2812A949-67C2-4ACD-AF0C-161B66F22AE9}" type="presParOf" srcId="{E0CF712A-A075-4B22-92E4-9620E7E71E9A}" destId="{1C00316B-47C5-4621-B259-0C9C56656305}" srcOrd="8" destOrd="0" presId="urn:microsoft.com/office/officeart/2005/8/layout/vProcess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C3AAEE-9E1B-4109-BEB5-9E773D773DCB}">
      <dsp:nvSpPr>
        <dsp:cNvPr id="0" name=""/>
        <dsp:cNvSpPr/>
      </dsp:nvSpPr>
      <dsp:spPr>
        <a:xfrm>
          <a:off x="0" y="0"/>
          <a:ext cx="4397185" cy="12020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kern="1200" dirty="0"/>
            <a:t>2021 ENGLISH HOUSEHOLD CENSUS DATA SET CONTAINING DATAS FROM 27,410 PEOPLE</a:t>
          </a:r>
          <a:r>
            <a:rPr lang="en-GB" sz="1700" kern="1200" dirty="0" smtClean="0"/>
            <a:t>.  </a:t>
          </a:r>
          <a:endParaRPr lang="en-US" sz="1700" kern="1200" dirty="0"/>
        </a:p>
      </dsp:txBody>
      <dsp:txXfrm>
        <a:off x="35207" y="35207"/>
        <a:ext cx="3100089" cy="1131626"/>
      </dsp:txXfrm>
    </dsp:sp>
    <dsp:sp modelId="{BA146AB0-55BA-448B-AC76-F2E76A90F76A}">
      <dsp:nvSpPr>
        <dsp:cNvPr id="0" name=""/>
        <dsp:cNvSpPr/>
      </dsp:nvSpPr>
      <dsp:spPr>
        <a:xfrm>
          <a:off x="387986" y="1419352"/>
          <a:ext cx="4397185" cy="12020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kern="1200" dirty="0"/>
            <a:t>“VARIABLES INCLUDE </a:t>
          </a:r>
          <a:r>
            <a:rPr lang="en-GB" sz="1700" kern="1200" dirty="0" err="1"/>
            <a:t>Mar_Stat</a:t>
          </a:r>
          <a:r>
            <a:rPr lang="en-GB" sz="1700" kern="1200" dirty="0"/>
            <a:t>, INC , Eth, and Gender”</a:t>
          </a:r>
          <a:endParaRPr lang="en-US" sz="1700" kern="1200" dirty="0"/>
        </a:p>
      </dsp:txBody>
      <dsp:txXfrm>
        <a:off x="423193" y="1454559"/>
        <a:ext cx="3157458" cy="1131626"/>
      </dsp:txXfrm>
    </dsp:sp>
    <dsp:sp modelId="{E252E9A0-0B4B-4E91-9C03-BB3F13342BBB}">
      <dsp:nvSpPr>
        <dsp:cNvPr id="0" name=""/>
        <dsp:cNvSpPr/>
      </dsp:nvSpPr>
      <dsp:spPr>
        <a:xfrm>
          <a:off x="775973" y="2804760"/>
          <a:ext cx="4397185" cy="1202040"/>
        </a:xfrm>
        <a:prstGeom prst="roundRect">
          <a:avLst>
            <a:gd name="adj" fmla="val 10000"/>
          </a:avLst>
        </a:prstGeom>
        <a:solidFill>
          <a:schemeClr val="accent1">
            <a:hueOff val="0"/>
            <a:satOff val="0"/>
            <a:lumOff val="0"/>
            <a:alphaOff val="0"/>
          </a:schemeClr>
        </a:solidFill>
        <a:ln w="1079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lvl="0" algn="l" defTabSz="755650">
            <a:lnSpc>
              <a:spcPct val="90000"/>
            </a:lnSpc>
            <a:spcBef>
              <a:spcPct val="0"/>
            </a:spcBef>
            <a:spcAft>
              <a:spcPct val="35000"/>
            </a:spcAft>
          </a:pPr>
          <a:r>
            <a:rPr lang="en-GB" sz="1700" kern="1200"/>
            <a:t>“Cleaned data by removing null values and renaming variables  for clarity”</a:t>
          </a:r>
          <a:endParaRPr lang="en-US" sz="1700" kern="1200"/>
        </a:p>
      </dsp:txBody>
      <dsp:txXfrm>
        <a:off x="811180" y="2839967"/>
        <a:ext cx="3157458" cy="1131626"/>
      </dsp:txXfrm>
    </dsp:sp>
    <dsp:sp modelId="{A115AA55-3795-405D-9186-3E896D57BE61}">
      <dsp:nvSpPr>
        <dsp:cNvPr id="0" name=""/>
        <dsp:cNvSpPr/>
      </dsp:nvSpPr>
      <dsp:spPr>
        <a:xfrm>
          <a:off x="3615859" y="911547"/>
          <a:ext cx="781326" cy="781326"/>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3791657" y="911547"/>
        <a:ext cx="429730" cy="587948"/>
      </dsp:txXfrm>
    </dsp:sp>
    <dsp:sp modelId="{63746B96-883A-4093-8FB6-A4C67D34A7C3}">
      <dsp:nvSpPr>
        <dsp:cNvPr id="0" name=""/>
        <dsp:cNvSpPr/>
      </dsp:nvSpPr>
      <dsp:spPr>
        <a:xfrm>
          <a:off x="4003846" y="2305913"/>
          <a:ext cx="781326" cy="781326"/>
        </a:xfrm>
        <a:prstGeom prst="downArrow">
          <a:avLst>
            <a:gd name="adj1" fmla="val 55000"/>
            <a:gd name="adj2" fmla="val 45000"/>
          </a:avLst>
        </a:prstGeom>
        <a:solidFill>
          <a:schemeClr val="accent1">
            <a:alpha val="90000"/>
            <a:tint val="40000"/>
            <a:hueOff val="0"/>
            <a:satOff val="0"/>
            <a:lumOff val="0"/>
            <a:alphaOff val="0"/>
          </a:schemeClr>
        </a:solidFill>
        <a:ln w="10795"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ctr" anchorCtr="0">
          <a:noAutofit/>
        </a:bodyPr>
        <a:lstStyle/>
        <a:p>
          <a:pPr lvl="0" algn="ctr" defTabSz="1600200">
            <a:lnSpc>
              <a:spcPct val="90000"/>
            </a:lnSpc>
            <a:spcBef>
              <a:spcPct val="0"/>
            </a:spcBef>
            <a:spcAft>
              <a:spcPct val="35000"/>
            </a:spcAft>
          </a:pPr>
          <a:endParaRPr lang="en-US" sz="3600" kern="1200"/>
        </a:p>
      </dsp:txBody>
      <dsp:txXfrm>
        <a:off x="4179644" y="2305913"/>
        <a:ext cx="429730" cy="587948"/>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A21818-E75A-458F-AC5B-0E9A2C76B835}"/>
              </a:ext>
            </a:extLst>
          </p:cNvPr>
          <p:cNvSpPr>
            <a:spLocks noGrp="1"/>
          </p:cNvSpPr>
          <p:nvPr>
            <p:ph type="ctrTitle"/>
          </p:nvPr>
        </p:nvSpPr>
        <p:spPr>
          <a:xfrm>
            <a:off x="448056" y="448056"/>
            <a:ext cx="11292840" cy="3401568"/>
          </a:xfrm>
        </p:spPr>
        <p:txBody>
          <a:bodyPr anchor="b">
            <a:normAutofit/>
          </a:bodyPr>
          <a:lstStyle>
            <a:lvl1pPr algn="l">
              <a:defRPr sz="6400">
                <a:solidFill>
                  <a:schemeClr val="tx2"/>
                </a:solidFill>
              </a:defRPr>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C6EE64DE-978B-4F95-BB3C-D027D8008748}"/>
              </a:ext>
            </a:extLst>
          </p:cNvPr>
          <p:cNvSpPr>
            <a:spLocks noGrp="1"/>
          </p:cNvSpPr>
          <p:nvPr>
            <p:ph type="subTitle" idx="1"/>
          </p:nvPr>
        </p:nvSpPr>
        <p:spPr>
          <a:xfrm>
            <a:off x="448056" y="4471416"/>
            <a:ext cx="11292840" cy="1481328"/>
          </a:xfrm>
        </p:spPr>
        <p:txBody>
          <a:bodyPr/>
          <a:lstStyle>
            <a:lvl1pPr marL="0" indent="0" algn="l">
              <a:lnSpc>
                <a:spcPct val="120000"/>
              </a:lnSpc>
              <a:buNone/>
              <a:defRPr sz="2400">
                <a:solidFill>
                  <a:schemeClr val="tx2">
                    <a:alpha val="5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8" name="Straight Connector 7">
            <a:extLst>
              <a:ext uri="{FF2B5EF4-FFF2-40B4-BE49-F238E27FC236}">
                <a16:creationId xmlns:a16="http://schemas.microsoft.com/office/drawing/2014/main" xmlns="" id="{C66CC717-08C5-4F3E-B8AA-BA93C8755982}"/>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9" name="Footer Placeholder 4">
            <a:extLst>
              <a:ext uri="{FF2B5EF4-FFF2-40B4-BE49-F238E27FC236}">
                <a16:creationId xmlns:a16="http://schemas.microsoft.com/office/drawing/2014/main" xmlns="" id="{896B5700-AA45-4E20-8BE5-27620411303F}"/>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10" name="Slide Number Placeholder 5">
            <a:extLst>
              <a:ext uri="{FF2B5EF4-FFF2-40B4-BE49-F238E27FC236}">
                <a16:creationId xmlns:a16="http://schemas.microsoft.com/office/drawing/2014/main" xmlns="" id="{7C5B7199-CC00-4D38-8B48-F8A539112985}"/>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1" name="Date Placeholder 3">
            <a:extLst>
              <a:ext uri="{FF2B5EF4-FFF2-40B4-BE49-F238E27FC236}">
                <a16:creationId xmlns:a16="http://schemas.microsoft.com/office/drawing/2014/main" xmlns="" id="{16BC76EC-3453-4CE0-A71D-BD21940757B4}"/>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14, 2024</a:t>
            </a:fld>
            <a:endParaRPr lang="en-US" dirty="0"/>
          </a:p>
        </p:txBody>
      </p:sp>
    </p:spTree>
    <p:extLst>
      <p:ext uri="{BB962C8B-B14F-4D97-AF65-F5344CB8AC3E}">
        <p14:creationId xmlns:p14="http://schemas.microsoft.com/office/powerpoint/2010/main" val="30585739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71733FC-38A1-463C-BF3D-0D99784E027C}"/>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2AFD076A-A004-4560-A43B-028624E20D17}"/>
              </a:ext>
            </a:extLst>
          </p:cNvPr>
          <p:cNvSpPr>
            <a:spLocks noGrp="1"/>
          </p:cNvSpPr>
          <p:nvPr>
            <p:ph type="body" orient="vert" idx="1"/>
          </p:nvPr>
        </p:nvSpPr>
        <p:spPr>
          <a:xfrm>
            <a:off x="448056" y="1956816"/>
            <a:ext cx="11301984" cy="39959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DFCFBA60-9309-4F2A-9FA9-305C4AFBECAF}"/>
              </a:ext>
            </a:extLst>
          </p:cNvPr>
          <p:cNvSpPr>
            <a:spLocks noGrp="1"/>
          </p:cNvSpPr>
          <p:nvPr>
            <p:ph type="dt" sz="half" idx="10"/>
          </p:nvPr>
        </p:nvSpPr>
        <p:spPr>
          <a:xfrm>
            <a:off x="438912" y="6153912"/>
            <a:ext cx="3456432" cy="502920"/>
          </a:xfrm>
          <a:prstGeom prst="rect">
            <a:avLst/>
          </a:prstGeom>
        </p:spPr>
        <p:txBody>
          <a:bodyPr/>
          <a:lstStyle/>
          <a:p>
            <a:fld id="{53CF612A-4CB0-4F57-9A87-F049CECB184D}" type="datetime2">
              <a:rPr lang="en-US" smtClean="0"/>
              <a:t>Thursday, November 14, 2024</a:t>
            </a:fld>
            <a:endParaRPr lang="en-US"/>
          </a:p>
        </p:txBody>
      </p:sp>
      <p:sp>
        <p:nvSpPr>
          <p:cNvPr id="5" name="Footer Placeholder 4">
            <a:extLst>
              <a:ext uri="{FF2B5EF4-FFF2-40B4-BE49-F238E27FC236}">
                <a16:creationId xmlns:a16="http://schemas.microsoft.com/office/drawing/2014/main" xmlns="" id="{491BF451-928F-4E55-8A76-111D0E21121F}"/>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AB5EC161-BA80-4E93-AEB1-B61E38C098BB}"/>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1376064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EA44E3E-5EFE-4FCB-86A2-5E20CC6525EC}"/>
              </a:ext>
            </a:extLst>
          </p:cNvPr>
          <p:cNvSpPr>
            <a:spLocks noGrp="1"/>
          </p:cNvSpPr>
          <p:nvPr>
            <p:ph type="title" orient="vert"/>
          </p:nvPr>
        </p:nvSpPr>
        <p:spPr>
          <a:xfrm>
            <a:off x="10232136" y="448056"/>
            <a:ext cx="1581912" cy="5504688"/>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xmlns="" id="{7495005E-2E0C-4200-BF29-1135A35EE9B9}"/>
              </a:ext>
            </a:extLst>
          </p:cNvPr>
          <p:cNvSpPr>
            <a:spLocks noGrp="1"/>
          </p:cNvSpPr>
          <p:nvPr>
            <p:ph type="body" orient="vert" idx="1"/>
          </p:nvPr>
        </p:nvSpPr>
        <p:spPr>
          <a:xfrm>
            <a:off x="438912" y="438912"/>
            <a:ext cx="9436608" cy="55046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512BBBED-3B21-4271-BC0F-BBA258B59D48}"/>
              </a:ext>
            </a:extLst>
          </p:cNvPr>
          <p:cNvSpPr>
            <a:spLocks noGrp="1"/>
          </p:cNvSpPr>
          <p:nvPr>
            <p:ph type="dt" sz="half" idx="10"/>
          </p:nvPr>
        </p:nvSpPr>
        <p:spPr>
          <a:xfrm>
            <a:off x="438912" y="6153912"/>
            <a:ext cx="3456432" cy="502920"/>
          </a:xfrm>
          <a:prstGeom prst="rect">
            <a:avLst/>
          </a:prstGeom>
        </p:spPr>
        <p:txBody>
          <a:bodyPr/>
          <a:lstStyle/>
          <a:p>
            <a:fld id="{8F397F40-C8F7-4897-A6B8-241042F913A9}" type="datetime2">
              <a:rPr lang="en-US" smtClean="0"/>
              <a:t>Thursday, November 14, 2024</a:t>
            </a:fld>
            <a:endParaRPr lang="en-US"/>
          </a:p>
        </p:txBody>
      </p:sp>
      <p:sp>
        <p:nvSpPr>
          <p:cNvPr id="5" name="Footer Placeholder 4">
            <a:extLst>
              <a:ext uri="{FF2B5EF4-FFF2-40B4-BE49-F238E27FC236}">
                <a16:creationId xmlns:a16="http://schemas.microsoft.com/office/drawing/2014/main" xmlns="" id="{2D89CED5-56F3-4943-8143-918F7A860CD4}"/>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09C87180-7248-4741-8E3B-9AAFB414DD95}"/>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18582882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Graphic 1" descr="Tag=AccentColor&#10;Flavor=Light&#10;Target=Fill">
            <a:extLst>
              <a:ext uri="{FF2B5EF4-FFF2-40B4-BE49-F238E27FC236}">
                <a16:creationId xmlns:a16="http://schemas.microsoft.com/office/drawing/2014/main" xmlns="" id="{0D57E7FA-E8FC-45AC-868F-CDC8144939D6}"/>
              </a:ext>
            </a:extLst>
          </p:cNvPr>
          <p:cNvSpPr/>
          <p:nvPr/>
        </p:nvSpPr>
        <p:spPr>
          <a:xfrm rot="10800000" flipV="1">
            <a:off x="2599855" y="527562"/>
            <a:ext cx="6992292" cy="5102484"/>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807094A5-EB6F-441D-88F8-CD7A30C84707}"/>
              </a:ext>
            </a:extLst>
          </p:cNvPr>
          <p:cNvSpPr>
            <a:spLocks noGrp="1"/>
          </p:cNvSpPr>
          <p:nvPr>
            <p:ph type="ctrTitle"/>
          </p:nvPr>
        </p:nvSpPr>
        <p:spPr>
          <a:xfrm>
            <a:off x="1508760" y="1591056"/>
            <a:ext cx="5705856" cy="3264408"/>
          </a:xfrm>
        </p:spPr>
        <p:txBody>
          <a:bodyPr anchor="b">
            <a:normAutofit/>
          </a:bodyPr>
          <a:lstStyle>
            <a:lvl1pPr algn="l">
              <a:defRPr sz="4800"/>
            </a:lvl1pPr>
          </a:lstStyle>
          <a:p>
            <a:r>
              <a:rPr lang="en-US"/>
              <a:t>Click to edit Master title style</a:t>
            </a:r>
            <a:endParaRPr lang="en-US" dirty="0"/>
          </a:p>
        </p:txBody>
      </p:sp>
      <p:sp>
        <p:nvSpPr>
          <p:cNvPr id="3" name="Subtitle 2">
            <a:extLst>
              <a:ext uri="{FF2B5EF4-FFF2-40B4-BE49-F238E27FC236}">
                <a16:creationId xmlns:a16="http://schemas.microsoft.com/office/drawing/2014/main" xmlns="" id="{1C7CE1E3-3929-42A6-81B7-056BD88EF353}"/>
              </a:ext>
            </a:extLst>
          </p:cNvPr>
          <p:cNvSpPr>
            <a:spLocks noGrp="1"/>
          </p:cNvSpPr>
          <p:nvPr>
            <p:ph type="subTitle" idx="1"/>
          </p:nvPr>
        </p:nvSpPr>
        <p:spPr>
          <a:xfrm>
            <a:off x="1524000" y="4928616"/>
            <a:ext cx="5705856" cy="996696"/>
          </a:xfrm>
        </p:spPr>
        <p:txBody>
          <a:bodyPr/>
          <a:lstStyle>
            <a:lvl1pPr marL="0" indent="0" algn="l">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xmlns="" id="{5CE951E3-0794-422C-AF76-0AD4A7FB19EB}"/>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5" name="Footer Placeholder 4">
            <a:extLst>
              <a:ext uri="{FF2B5EF4-FFF2-40B4-BE49-F238E27FC236}">
                <a16:creationId xmlns:a16="http://schemas.microsoft.com/office/drawing/2014/main" xmlns="" id="{114EBFA8-0291-4D77-A9D9-B17FC2382A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357AC4D4-C4EE-4624-A329-C608A1D5AFE1}"/>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0447220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Freeform: Shape 6" descr="Tag=AccentColor&#10;Flavor=Light&#10;Target=Fill">
            <a:extLst>
              <a:ext uri="{FF2B5EF4-FFF2-40B4-BE49-F238E27FC236}">
                <a16:creationId xmlns:a16="http://schemas.microsoft.com/office/drawing/2014/main" xmlns="" id="{13B7BB51-92B8-4089-8DAB-1202A4D1C6A3}"/>
              </a:ext>
            </a:extLst>
          </p:cNvPr>
          <p:cNvSpPr/>
          <p:nvPr/>
        </p:nvSpPr>
        <p:spPr>
          <a:xfrm flipH="1">
            <a:off x="3"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26030E26-A86A-417A-AA64-699AA8DD3DA5}"/>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D19CF97E-0E6E-41E9-B75B-0371E744D1E8}"/>
              </a:ext>
            </a:extLst>
          </p:cNvPr>
          <p:cNvSpPr>
            <a:spLocks noGrp="1"/>
          </p:cNvSpPr>
          <p:nvPr>
            <p:ph idx="1"/>
          </p:nvPr>
        </p:nvSpPr>
        <p:spPr>
          <a:xfrm>
            <a:off x="838200" y="2011680"/>
            <a:ext cx="1051560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70BAE770-8363-44CD-8A22-AB26C5C5361B}"/>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5" name="Footer Placeholder 4">
            <a:extLst>
              <a:ext uri="{FF2B5EF4-FFF2-40B4-BE49-F238E27FC236}">
                <a16:creationId xmlns:a16="http://schemas.microsoft.com/office/drawing/2014/main" xmlns="" id="{36E618F2-3B8E-4449-91E7-F8AA496093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063428F0-E5C2-42A1-AB2F-1A19FFAD19C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26284701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Graphic 9" descr="Tag=AccentColor&#10;Flavor=Light&#10;Target=Fill">
            <a:extLst>
              <a:ext uri="{FF2B5EF4-FFF2-40B4-BE49-F238E27FC236}">
                <a16:creationId xmlns:a16="http://schemas.microsoft.com/office/drawing/2014/main" xmlns="" id="{DB2CE8D6-5B4E-4EBE-9ED5-A1DA7E2A5CDA}"/>
              </a:ext>
            </a:extLst>
          </p:cNvPr>
          <p:cNvSpPr/>
          <p:nvPr/>
        </p:nvSpPr>
        <p:spPr>
          <a:xfrm>
            <a:off x="7209816" y="0"/>
            <a:ext cx="4143984" cy="5747660"/>
          </a:xfrm>
          <a:custGeom>
            <a:avLst/>
            <a:gdLst>
              <a:gd name="connsiteX0" fmla="*/ 0 w 3843750"/>
              <a:gd name="connsiteY0" fmla="*/ 346 h 5956080"/>
              <a:gd name="connsiteX1" fmla="*/ 72373 w 3843750"/>
              <a:gd name="connsiteY1" fmla="*/ 2447534 h 5956080"/>
              <a:gd name="connsiteX2" fmla="*/ 145093 w 3843750"/>
              <a:gd name="connsiteY2" fmla="*/ 3878724 h 5956080"/>
              <a:gd name="connsiteX3" fmla="*/ 237897 w 3843750"/>
              <a:gd name="connsiteY3" fmla="*/ 4208041 h 5956080"/>
              <a:gd name="connsiteX4" fmla="*/ 281875 w 3843750"/>
              <a:gd name="connsiteY4" fmla="*/ 4677601 h 5956080"/>
              <a:gd name="connsiteX5" fmla="*/ 360135 w 3843750"/>
              <a:gd name="connsiteY5" fmla="*/ 5287407 h 5956080"/>
              <a:gd name="connsiteX6" fmla="*/ 414155 w 3843750"/>
              <a:gd name="connsiteY6" fmla="*/ 5817914 h 5956080"/>
              <a:gd name="connsiteX7" fmla="*/ 681487 w 3843750"/>
              <a:gd name="connsiteY7" fmla="*/ 5914873 h 5956080"/>
              <a:gd name="connsiteX8" fmla="*/ 892373 w 3843750"/>
              <a:gd name="connsiteY8" fmla="*/ 5605295 h 5956080"/>
              <a:gd name="connsiteX9" fmla="*/ 1027770 w 3843750"/>
              <a:gd name="connsiteY9" fmla="*/ 5804063 h 5956080"/>
              <a:gd name="connsiteX10" fmla="*/ 1200566 w 3843750"/>
              <a:gd name="connsiteY10" fmla="*/ 5527036 h 5956080"/>
              <a:gd name="connsiteX11" fmla="*/ 1348083 w 3843750"/>
              <a:gd name="connsiteY11" fmla="*/ 5363590 h 5956080"/>
              <a:gd name="connsiteX12" fmla="*/ 1425997 w 3843750"/>
              <a:gd name="connsiteY12" fmla="*/ 4800532 h 5956080"/>
              <a:gd name="connsiteX13" fmla="*/ 1517416 w 3843750"/>
              <a:gd name="connsiteY13" fmla="*/ 4640549 h 5956080"/>
              <a:gd name="connsiteX14" fmla="*/ 1569705 w 3843750"/>
              <a:gd name="connsiteY14" fmla="*/ 4803995 h 5956080"/>
              <a:gd name="connsiteX15" fmla="*/ 1530921 w 3843750"/>
              <a:gd name="connsiteY15" fmla="*/ 5433885 h 5956080"/>
              <a:gd name="connsiteX16" fmla="*/ 1614721 w 3843750"/>
              <a:gd name="connsiteY16" fmla="*/ 5319957 h 5956080"/>
              <a:gd name="connsiteX17" fmla="*/ 1800676 w 3843750"/>
              <a:gd name="connsiteY17" fmla="*/ 4608691 h 5956080"/>
              <a:gd name="connsiteX18" fmla="*/ 1918759 w 3843750"/>
              <a:gd name="connsiteY18" fmla="*/ 4486799 h 5956080"/>
              <a:gd name="connsiteX19" fmla="*/ 2009139 w 3843750"/>
              <a:gd name="connsiteY19" fmla="*/ 4715000 h 5956080"/>
              <a:gd name="connsiteX20" fmla="*/ 2135532 w 3843750"/>
              <a:gd name="connsiteY20" fmla="*/ 5321689 h 5956080"/>
              <a:gd name="connsiteX21" fmla="*/ 2209291 w 3843750"/>
              <a:gd name="connsiteY21" fmla="*/ 5028733 h 5956080"/>
              <a:gd name="connsiteX22" fmla="*/ 2501208 w 3843750"/>
              <a:gd name="connsiteY22" fmla="*/ 4457711 h 5956080"/>
              <a:gd name="connsiteX23" fmla="*/ 2695127 w 3843750"/>
              <a:gd name="connsiteY23" fmla="*/ 4973674 h 5956080"/>
              <a:gd name="connsiteX24" fmla="*/ 2825329 w 3843750"/>
              <a:gd name="connsiteY24" fmla="*/ 4563328 h 5956080"/>
              <a:gd name="connsiteX25" fmla="*/ 2904628 w 3843750"/>
              <a:gd name="connsiteY25" fmla="*/ 4466368 h 5956080"/>
              <a:gd name="connsiteX26" fmla="*/ 2922635 w 3843750"/>
              <a:gd name="connsiteY26" fmla="*/ 4519696 h 5956080"/>
              <a:gd name="connsiteX27" fmla="*/ 3089544 w 3843750"/>
              <a:gd name="connsiteY27" fmla="*/ 3606545 h 5956080"/>
              <a:gd name="connsiteX28" fmla="*/ 3150490 w 3843750"/>
              <a:gd name="connsiteY28" fmla="*/ 3989882 h 5956080"/>
              <a:gd name="connsiteX29" fmla="*/ 3755448 w 3843750"/>
              <a:gd name="connsiteY29" fmla="*/ 1538193 h 5956080"/>
              <a:gd name="connsiteX30" fmla="*/ 3850330 w 3843750"/>
              <a:gd name="connsiteY30" fmla="*/ 0 h 5956080"/>
              <a:gd name="connsiteX31" fmla="*/ 0 w 3843750"/>
              <a:gd name="connsiteY31" fmla="*/ 0 h 59560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843750" h="5956080">
                <a:moveTo>
                  <a:pt x="0" y="346"/>
                </a:moveTo>
                <a:cubicBezTo>
                  <a:pt x="12120" y="1234155"/>
                  <a:pt x="72720" y="2447534"/>
                  <a:pt x="72373" y="2447534"/>
                </a:cubicBezTo>
                <a:cubicBezTo>
                  <a:pt x="72720" y="2449265"/>
                  <a:pt x="114274" y="3641520"/>
                  <a:pt x="145093" y="3878724"/>
                </a:cubicBezTo>
                <a:cubicBezTo>
                  <a:pt x="176258" y="4119392"/>
                  <a:pt x="210194" y="3969797"/>
                  <a:pt x="237897" y="4208041"/>
                </a:cubicBezTo>
                <a:cubicBezTo>
                  <a:pt x="250017" y="4367677"/>
                  <a:pt x="237204" y="4527661"/>
                  <a:pt x="281875" y="4677601"/>
                </a:cubicBezTo>
                <a:cubicBezTo>
                  <a:pt x="278758" y="4908226"/>
                  <a:pt x="338319" y="5059552"/>
                  <a:pt x="360135" y="5287407"/>
                </a:cubicBezTo>
                <a:cubicBezTo>
                  <a:pt x="370177" y="5468860"/>
                  <a:pt x="348015" y="5649274"/>
                  <a:pt x="414155" y="5817914"/>
                </a:cubicBezTo>
                <a:cubicBezTo>
                  <a:pt x="467137" y="5947770"/>
                  <a:pt x="534662" y="6049578"/>
                  <a:pt x="681487" y="5914873"/>
                </a:cubicBezTo>
                <a:cubicBezTo>
                  <a:pt x="680448" y="5747964"/>
                  <a:pt x="925963" y="5772897"/>
                  <a:pt x="892373" y="5605295"/>
                </a:cubicBezTo>
                <a:cubicBezTo>
                  <a:pt x="1003184" y="5641309"/>
                  <a:pt x="945009" y="5759046"/>
                  <a:pt x="1027770" y="5804063"/>
                </a:cubicBezTo>
                <a:cubicBezTo>
                  <a:pt x="1099105" y="5719915"/>
                  <a:pt x="1051664" y="5551968"/>
                  <a:pt x="1200566" y="5527036"/>
                </a:cubicBezTo>
                <a:cubicBezTo>
                  <a:pt x="1352931" y="5564088"/>
                  <a:pt x="1336655" y="5453970"/>
                  <a:pt x="1348083" y="5363590"/>
                </a:cubicBezTo>
                <a:cubicBezTo>
                  <a:pt x="1370938" y="5149586"/>
                  <a:pt x="1389291" y="5009687"/>
                  <a:pt x="1425997" y="4800532"/>
                </a:cubicBezTo>
                <a:cubicBezTo>
                  <a:pt x="1436385" y="4748243"/>
                  <a:pt x="1415608" y="4628775"/>
                  <a:pt x="1517416" y="4640549"/>
                </a:cubicBezTo>
                <a:cubicBezTo>
                  <a:pt x="1596022" y="4651976"/>
                  <a:pt x="1566242" y="4746512"/>
                  <a:pt x="1569705" y="4803995"/>
                </a:cubicBezTo>
                <a:cubicBezTo>
                  <a:pt x="1600177" y="5128809"/>
                  <a:pt x="1532998" y="5109763"/>
                  <a:pt x="1530921" y="5433885"/>
                </a:cubicBezTo>
                <a:cubicBezTo>
                  <a:pt x="1530574" y="5446697"/>
                  <a:pt x="1580786" y="5458125"/>
                  <a:pt x="1614721" y="5319957"/>
                </a:cubicBezTo>
                <a:cubicBezTo>
                  <a:pt x="1681208" y="5047432"/>
                  <a:pt x="1760507" y="4832736"/>
                  <a:pt x="1800676" y="4608691"/>
                </a:cubicBezTo>
                <a:cubicBezTo>
                  <a:pt x="1848463" y="4656824"/>
                  <a:pt x="1889671" y="4439704"/>
                  <a:pt x="1918759" y="4486799"/>
                </a:cubicBezTo>
                <a:cubicBezTo>
                  <a:pt x="1932264" y="4566098"/>
                  <a:pt x="1956503" y="4642626"/>
                  <a:pt x="2009139" y="4715000"/>
                </a:cubicBezTo>
                <a:cubicBezTo>
                  <a:pt x="2054502" y="4933851"/>
                  <a:pt x="2004983" y="5137812"/>
                  <a:pt x="2135532" y="5321689"/>
                </a:cubicBezTo>
                <a:cubicBezTo>
                  <a:pt x="2135532" y="5321689"/>
                  <a:pt x="2137610" y="5265245"/>
                  <a:pt x="2209291" y="5028733"/>
                </a:cubicBezTo>
                <a:cubicBezTo>
                  <a:pt x="2267120" y="4838277"/>
                  <a:pt x="2341225" y="4936622"/>
                  <a:pt x="2501208" y="4457711"/>
                </a:cubicBezTo>
                <a:cubicBezTo>
                  <a:pt x="2545186" y="4641934"/>
                  <a:pt x="2446495" y="4877753"/>
                  <a:pt x="2695127" y="4973674"/>
                </a:cubicBezTo>
                <a:cubicBezTo>
                  <a:pt x="2743260" y="4833775"/>
                  <a:pt x="2706208" y="4662365"/>
                  <a:pt x="2825329" y="4563328"/>
                </a:cubicBezTo>
                <a:cubicBezTo>
                  <a:pt x="2859958" y="4534586"/>
                  <a:pt x="2884890" y="4501689"/>
                  <a:pt x="2904628" y="4466368"/>
                </a:cubicBezTo>
                <a:cubicBezTo>
                  <a:pt x="2910515" y="4484375"/>
                  <a:pt x="2916749" y="4503074"/>
                  <a:pt x="2922635" y="4519696"/>
                </a:cubicBezTo>
                <a:cubicBezTo>
                  <a:pt x="2946529" y="4491647"/>
                  <a:pt x="3082618" y="3784882"/>
                  <a:pt x="3089544" y="3606545"/>
                </a:cubicBezTo>
                <a:cubicBezTo>
                  <a:pt x="3124172" y="3733285"/>
                  <a:pt x="3150490" y="3989882"/>
                  <a:pt x="3150490" y="3989882"/>
                </a:cubicBezTo>
                <a:cubicBezTo>
                  <a:pt x="3150490" y="3989882"/>
                  <a:pt x="3300085" y="3936900"/>
                  <a:pt x="3755448" y="1538193"/>
                </a:cubicBezTo>
                <a:cubicBezTo>
                  <a:pt x="3791461" y="1348775"/>
                  <a:pt x="3824704" y="697762"/>
                  <a:pt x="3850330" y="0"/>
                </a:cubicBezTo>
                <a:lnTo>
                  <a:pt x="0" y="0"/>
                </a:lnTo>
                <a:close/>
              </a:path>
            </a:pathLst>
          </a:custGeom>
          <a:solidFill>
            <a:schemeClr val="accent1">
              <a:alpha val="20000"/>
            </a:schemeClr>
          </a:solidFill>
          <a:ln w="32707" cap="flat">
            <a:noFill/>
            <a:prstDash val="solid"/>
            <a:miter/>
          </a:ln>
        </p:spPr>
        <p:txBody>
          <a:bodyPr rtlCol="0" anchor="ctr"/>
          <a:lstStyle/>
          <a:p>
            <a:endParaRPr lang="en-US"/>
          </a:p>
        </p:txBody>
      </p:sp>
      <p:sp>
        <p:nvSpPr>
          <p:cNvPr id="2" name="Title 1">
            <a:extLst>
              <a:ext uri="{FF2B5EF4-FFF2-40B4-BE49-F238E27FC236}">
                <a16:creationId xmlns:a16="http://schemas.microsoft.com/office/drawing/2014/main" xmlns="" id="{64AD5705-B027-4C44-B38A-60296E29EB12}"/>
              </a:ext>
            </a:extLst>
          </p:cNvPr>
          <p:cNvSpPr>
            <a:spLocks noGrp="1"/>
          </p:cNvSpPr>
          <p:nvPr>
            <p:ph type="title"/>
          </p:nvPr>
        </p:nvSpPr>
        <p:spPr>
          <a:xfrm>
            <a:off x="831851" y="1078991"/>
            <a:ext cx="5266944" cy="3136392"/>
          </a:xfrm>
        </p:spPr>
        <p:txBody>
          <a:bodyPr anchor="b">
            <a:normAutofit/>
          </a:bodyPr>
          <a:lstStyle>
            <a:lvl1pPr>
              <a:defRPr sz="48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BE8BBAC4-9088-44CF-BA2D-B8DD24FB5274}"/>
              </a:ext>
            </a:extLst>
          </p:cNvPr>
          <p:cNvSpPr>
            <a:spLocks noGrp="1"/>
          </p:cNvSpPr>
          <p:nvPr>
            <p:ph type="body" idx="1"/>
          </p:nvPr>
        </p:nvSpPr>
        <p:spPr>
          <a:xfrm>
            <a:off x="831851" y="4279396"/>
            <a:ext cx="5266944" cy="1500187"/>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3793FB3F-D2A6-4919-B57B-C08861D46303}"/>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5" name="Footer Placeholder 4">
            <a:extLst>
              <a:ext uri="{FF2B5EF4-FFF2-40B4-BE49-F238E27FC236}">
                <a16:creationId xmlns:a16="http://schemas.microsoft.com/office/drawing/2014/main" xmlns="" id="{989049E0-6BE5-43FA-A4D4-ACAFC871A7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DF8C28D-1479-4F15-B906-0AEBBCCA8CF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33049896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FD51F360-8860-4FB5-A0A5-773473DD8B39}"/>
              </a:ext>
            </a:extLst>
          </p:cNvPr>
          <p:cNvSpPr/>
          <p:nvPr/>
        </p:nvSpPr>
        <p:spPr>
          <a:xfrm flipH="1">
            <a:off x="3"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D2A77EC9-372A-4ECA-9088-780532AF057F}"/>
              </a:ext>
            </a:extLst>
          </p:cNvPr>
          <p:cNvSpPr>
            <a:spLocks noGrp="1"/>
          </p:cNvSpPr>
          <p:nvPr>
            <p:ph type="title"/>
          </p:nvPr>
        </p:nvSpPr>
        <p:spPr/>
        <p:txBody>
          <a:bodyPr>
            <a:normAutofit/>
          </a:bodyPr>
          <a:lstStyle>
            <a:lvl1pPr>
              <a:defRPr sz="40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7C882CE-1B27-414A-9B06-AA5D2DB683BA}"/>
              </a:ext>
            </a:extLst>
          </p:cNvPr>
          <p:cNvSpPr>
            <a:spLocks noGrp="1"/>
          </p:cNvSpPr>
          <p:nvPr>
            <p:ph sz="half" idx="1"/>
          </p:nvPr>
        </p:nvSpPr>
        <p:spPr>
          <a:xfrm>
            <a:off x="838200"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A0397E60-5D92-4530-96D1-FC09AF3C2742}"/>
              </a:ext>
            </a:extLst>
          </p:cNvPr>
          <p:cNvSpPr>
            <a:spLocks noGrp="1"/>
          </p:cNvSpPr>
          <p:nvPr>
            <p:ph sz="half" idx="2"/>
          </p:nvPr>
        </p:nvSpPr>
        <p:spPr>
          <a:xfrm>
            <a:off x="6419088" y="2011680"/>
            <a:ext cx="4937760" cy="4160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034240FE-0C6A-47E9-9B0A-7B3C60877372}"/>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6" name="Footer Placeholder 5">
            <a:extLst>
              <a:ext uri="{FF2B5EF4-FFF2-40B4-BE49-F238E27FC236}">
                <a16:creationId xmlns:a16="http://schemas.microsoft.com/office/drawing/2014/main" xmlns="" id="{8671AE1B-BB18-4C7E-AA77-3A4D401A5F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6FA7B1D-FEDD-4E29-A352-29E5F498B32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875693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Freeform: Shape 9" descr="Tag=AccentColor&#10;Flavor=Light&#10;Target=Fill">
            <a:extLst>
              <a:ext uri="{FF2B5EF4-FFF2-40B4-BE49-F238E27FC236}">
                <a16:creationId xmlns:a16="http://schemas.microsoft.com/office/drawing/2014/main" xmlns="" id="{527D753D-3426-457C-9082-B92894509EC0}"/>
              </a:ext>
            </a:extLst>
          </p:cNvPr>
          <p:cNvSpPr/>
          <p:nvPr/>
        </p:nvSpPr>
        <p:spPr>
          <a:xfrm flipH="1">
            <a:off x="3" y="315111"/>
            <a:ext cx="3021543" cy="1435442"/>
          </a:xfrm>
          <a:custGeom>
            <a:avLst/>
            <a:gdLst>
              <a:gd name="connsiteX0" fmla="*/ 3021543 w 3021543"/>
              <a:gd name="connsiteY0" fmla="*/ 0 h 1435442"/>
              <a:gd name="connsiteX1" fmla="*/ 2963800 w 3021543"/>
              <a:gd name="connsiteY1" fmla="*/ 7242 h 1435442"/>
              <a:gd name="connsiteX2" fmla="*/ 2793803 w 3021543"/>
              <a:gd name="connsiteY2" fmla="*/ 24082 h 1435442"/>
              <a:gd name="connsiteX3" fmla="*/ 2414348 w 3021543"/>
              <a:gd name="connsiteY3" fmla="*/ 29696 h 1435442"/>
              <a:gd name="connsiteX4" fmla="*/ 2091558 w 3021543"/>
              <a:gd name="connsiteY4" fmla="*/ 27450 h 1435442"/>
              <a:gd name="connsiteX5" fmla="*/ 1645319 w 3021543"/>
              <a:gd name="connsiteY5" fmla="*/ 28573 h 1435442"/>
              <a:gd name="connsiteX6" fmla="*/ 1243602 w 3021543"/>
              <a:gd name="connsiteY6" fmla="*/ 60008 h 1435442"/>
              <a:gd name="connsiteX7" fmla="*/ 753851 w 3021543"/>
              <a:gd name="connsiteY7" fmla="*/ 57763 h 1435442"/>
              <a:gd name="connsiteX8" fmla="*/ 465465 w 3021543"/>
              <a:gd name="connsiteY8" fmla="*/ 116142 h 1435442"/>
              <a:gd name="connsiteX9" fmla="*/ 546416 w 3021543"/>
              <a:gd name="connsiteY9" fmla="*/ 136351 h 1435442"/>
              <a:gd name="connsiteX10" fmla="*/ 689091 w 3021543"/>
              <a:gd name="connsiteY10" fmla="*/ 180136 h 1435442"/>
              <a:gd name="connsiteX11" fmla="*/ 704269 w 3021543"/>
              <a:gd name="connsiteY11" fmla="*/ 208203 h 1435442"/>
              <a:gd name="connsiteX12" fmla="*/ 683020 w 3021543"/>
              <a:gd name="connsiteY12" fmla="*/ 221675 h 1435442"/>
              <a:gd name="connsiteX13" fmla="*/ 621295 w 3021543"/>
              <a:gd name="connsiteY13" fmla="*/ 247496 h 1435442"/>
              <a:gd name="connsiteX14" fmla="*/ 848968 w 3021543"/>
              <a:gd name="connsiteY14" fmla="*/ 285668 h 1435442"/>
              <a:gd name="connsiteX15" fmla="*/ 768018 w 3021543"/>
              <a:gd name="connsiteY15" fmla="*/ 309244 h 1435442"/>
              <a:gd name="connsiteX16" fmla="*/ 684032 w 3021543"/>
              <a:gd name="connsiteY16" fmla="*/ 326085 h 1435442"/>
              <a:gd name="connsiteX17" fmla="*/ 592962 w 3021543"/>
              <a:gd name="connsiteY17" fmla="*/ 338434 h 1435442"/>
              <a:gd name="connsiteX18" fmla="*/ 509988 w 3021543"/>
              <a:gd name="connsiteY18" fmla="*/ 363133 h 1435442"/>
              <a:gd name="connsiteX19" fmla="*/ 726531 w 3021543"/>
              <a:gd name="connsiteY19" fmla="*/ 373237 h 1435442"/>
              <a:gd name="connsiteX20" fmla="*/ 614212 w 3021543"/>
              <a:gd name="connsiteY20" fmla="*/ 395691 h 1435442"/>
              <a:gd name="connsiteX21" fmla="*/ 522131 w 3021543"/>
              <a:gd name="connsiteY21" fmla="*/ 424881 h 1435442"/>
              <a:gd name="connsiteX22" fmla="*/ 457370 w 3021543"/>
              <a:gd name="connsiteY22" fmla="*/ 438353 h 1435442"/>
              <a:gd name="connsiteX23" fmla="*/ 388562 w 3021543"/>
              <a:gd name="connsiteY23" fmla="*/ 441721 h 1435442"/>
              <a:gd name="connsiteX24" fmla="*/ 372372 w 3021543"/>
              <a:gd name="connsiteY24" fmla="*/ 463052 h 1435442"/>
              <a:gd name="connsiteX25" fmla="*/ 393622 w 3021543"/>
              <a:gd name="connsiteY25" fmla="*/ 485506 h 1435442"/>
              <a:gd name="connsiteX26" fmla="*/ 426002 w 3021543"/>
              <a:gd name="connsiteY26" fmla="*/ 487751 h 1435442"/>
              <a:gd name="connsiteX27" fmla="*/ 619271 w 3021543"/>
              <a:gd name="connsiteY27" fmla="*/ 493365 h 1435442"/>
              <a:gd name="connsiteX28" fmla="*/ 0 w 3021543"/>
              <a:gd name="connsiteY28" fmla="*/ 542762 h 1435442"/>
              <a:gd name="connsiteX29" fmla="*/ 83986 w 3021543"/>
              <a:gd name="connsiteY29" fmla="*/ 573075 h 1435442"/>
              <a:gd name="connsiteX30" fmla="*/ 112319 w 3021543"/>
              <a:gd name="connsiteY30" fmla="*/ 656154 h 1435442"/>
              <a:gd name="connsiteX31" fmla="*/ 215531 w 3021543"/>
              <a:gd name="connsiteY31" fmla="*/ 703306 h 1435442"/>
              <a:gd name="connsiteX32" fmla="*/ 282315 w 3021543"/>
              <a:gd name="connsiteY32" fmla="*/ 720147 h 1435442"/>
              <a:gd name="connsiteX33" fmla="*/ 435109 w 3021543"/>
              <a:gd name="connsiteY33" fmla="*/ 744846 h 1435442"/>
              <a:gd name="connsiteX34" fmla="*/ 457370 w 3021543"/>
              <a:gd name="connsiteY34" fmla="*/ 785263 h 1435442"/>
              <a:gd name="connsiteX35" fmla="*/ 476596 w 3021543"/>
              <a:gd name="connsiteY35" fmla="*/ 830170 h 1435442"/>
              <a:gd name="connsiteX36" fmla="*/ 517071 w 3021543"/>
              <a:gd name="connsiteY36" fmla="*/ 859360 h 1435442"/>
              <a:gd name="connsiteX37" fmla="*/ 202377 w 3021543"/>
              <a:gd name="connsiteY37" fmla="*/ 854869 h 1435442"/>
              <a:gd name="connsiteX38" fmla="*/ 557546 w 3021543"/>
              <a:gd name="connsiteY38" fmla="*/ 949175 h 1435442"/>
              <a:gd name="connsiteX39" fmla="*/ 526178 w 3021543"/>
              <a:gd name="connsiteY39" fmla="*/ 986223 h 1435442"/>
              <a:gd name="connsiteX40" fmla="*/ 720459 w 3021543"/>
              <a:gd name="connsiteY40" fmla="*/ 1036744 h 1435442"/>
              <a:gd name="connsiteX41" fmla="*/ 616236 w 3021543"/>
              <a:gd name="connsiteY41" fmla="*/ 1042357 h 1435442"/>
              <a:gd name="connsiteX42" fmla="*/ 1222353 w 3021543"/>
              <a:gd name="connsiteY42" fmla="*/ 1253422 h 1435442"/>
              <a:gd name="connsiteX43" fmla="*/ 2087511 w 3021543"/>
              <a:gd name="connsiteY43" fmla="*/ 1406107 h 1435442"/>
              <a:gd name="connsiteX44" fmla="*/ 2425479 w 3021543"/>
              <a:gd name="connsiteY44" fmla="*/ 1435297 h 1435442"/>
              <a:gd name="connsiteX45" fmla="*/ 2809994 w 3021543"/>
              <a:gd name="connsiteY45" fmla="*/ 1426315 h 1435442"/>
              <a:gd name="connsiteX46" fmla="*/ 2953618 w 3021543"/>
              <a:gd name="connsiteY46" fmla="*/ 1417071 h 1435442"/>
              <a:gd name="connsiteX47" fmla="*/ 3021543 w 3021543"/>
              <a:gd name="connsiteY47" fmla="*/ 1407897 h 14354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3021543" h="1435442">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Title 1">
            <a:extLst>
              <a:ext uri="{FF2B5EF4-FFF2-40B4-BE49-F238E27FC236}">
                <a16:creationId xmlns:a16="http://schemas.microsoft.com/office/drawing/2014/main" xmlns="" id="{164D2B94-0682-4185-BCE3-89AF214A4FA8}"/>
              </a:ext>
            </a:extLst>
          </p:cNvPr>
          <p:cNvSpPr>
            <a:spLocks noGrp="1"/>
          </p:cNvSpPr>
          <p:nvPr>
            <p:ph type="title"/>
          </p:nvPr>
        </p:nvSpPr>
        <p:spPr>
          <a:xfrm>
            <a:off x="839788" y="365129"/>
            <a:ext cx="10515600" cy="1325563"/>
          </a:xfrm>
        </p:spPr>
        <p:txBody>
          <a:bodyPr>
            <a:normAutofit/>
          </a:bodyPr>
          <a:lstStyle>
            <a:lvl1pPr>
              <a:defRPr sz="40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8D65C47E-B85E-4B3E-A669-DEEC7F5DF2FB}"/>
              </a:ext>
            </a:extLst>
          </p:cNvPr>
          <p:cNvSpPr>
            <a:spLocks noGrp="1"/>
          </p:cNvSpPr>
          <p:nvPr>
            <p:ph type="body" idx="1"/>
          </p:nvPr>
        </p:nvSpPr>
        <p:spPr>
          <a:xfrm>
            <a:off x="8397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E324517F-FE8C-49AD-9A52-0F4301052699}"/>
              </a:ext>
            </a:extLst>
          </p:cNvPr>
          <p:cNvSpPr>
            <a:spLocks noGrp="1"/>
          </p:cNvSpPr>
          <p:nvPr>
            <p:ph sz="half" idx="2"/>
          </p:nvPr>
        </p:nvSpPr>
        <p:spPr>
          <a:xfrm>
            <a:off x="8397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80C73EC-7117-4DC2-9075-14102F2E282B}"/>
              </a:ext>
            </a:extLst>
          </p:cNvPr>
          <p:cNvSpPr>
            <a:spLocks noGrp="1"/>
          </p:cNvSpPr>
          <p:nvPr>
            <p:ph type="body" sz="quarter" idx="3"/>
          </p:nvPr>
        </p:nvSpPr>
        <p:spPr>
          <a:xfrm>
            <a:off x="6419088" y="2011680"/>
            <a:ext cx="4937760" cy="950976"/>
          </a:xfrm>
        </p:spPr>
        <p:txBody>
          <a:bodyPr anchor="b">
            <a:normAutofit/>
          </a:bodyPr>
          <a:lstStyle>
            <a:lvl1pPr marL="0" indent="0">
              <a:buNone/>
              <a:defRPr sz="2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7DD9A323-865B-4177-8F98-9BA304E022E0}"/>
              </a:ext>
            </a:extLst>
          </p:cNvPr>
          <p:cNvSpPr>
            <a:spLocks noGrp="1"/>
          </p:cNvSpPr>
          <p:nvPr>
            <p:ph sz="quarter" idx="4"/>
          </p:nvPr>
        </p:nvSpPr>
        <p:spPr>
          <a:xfrm>
            <a:off x="6419088" y="3127248"/>
            <a:ext cx="4937760" cy="30632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2AA4E5D6-7075-4584-BD43-D966F0B58E6D}"/>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8" name="Footer Placeholder 7">
            <a:extLst>
              <a:ext uri="{FF2B5EF4-FFF2-40B4-BE49-F238E27FC236}">
                <a16:creationId xmlns:a16="http://schemas.microsoft.com/office/drawing/2014/main" xmlns="" id="{8C38B83D-8A05-4F3C-A409-1602C963075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BAD250E7-8A73-449C-A140-A2A2582D7F33}"/>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24610840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Graphic 1" descr="Tag=AccentColor&#10;Flavor=Light&#10;Target=Fill">
            <a:extLst>
              <a:ext uri="{FF2B5EF4-FFF2-40B4-BE49-F238E27FC236}">
                <a16:creationId xmlns:a16="http://schemas.microsoft.com/office/drawing/2014/main" xmlns="" id="{AAFBE1F6-FC6D-4C3D-9AC3-97028E6F18C7}"/>
              </a:ext>
            </a:extLst>
          </p:cNvPr>
          <p:cNvSpPr/>
          <p:nvPr/>
        </p:nvSpPr>
        <p:spPr>
          <a:xfrm rot="10800000" flipV="1">
            <a:off x="1969640" y="181596"/>
            <a:ext cx="8252723" cy="6022258"/>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192825A4-268B-4301-8432-F9E9B2661AEC}"/>
              </a:ext>
            </a:extLst>
          </p:cNvPr>
          <p:cNvSpPr>
            <a:spLocks noGrp="1"/>
          </p:cNvSpPr>
          <p:nvPr>
            <p:ph type="title"/>
          </p:nvPr>
        </p:nvSpPr>
        <p:spPr>
          <a:xfrm>
            <a:off x="2843784" y="1572768"/>
            <a:ext cx="6501384" cy="4096512"/>
          </a:xfrm>
        </p:spPr>
        <p:txBody>
          <a:bodyPr>
            <a:normAutofit/>
          </a:bodyPr>
          <a:lstStyle>
            <a:lvl1pPr algn="ctr">
              <a:defRPr sz="4000"/>
            </a:lvl1pPr>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DA33410F-8A90-47F6-BD39-4AC0E4358351}"/>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4" name="Footer Placeholder 3">
            <a:extLst>
              <a:ext uri="{FF2B5EF4-FFF2-40B4-BE49-F238E27FC236}">
                <a16:creationId xmlns:a16="http://schemas.microsoft.com/office/drawing/2014/main" xmlns="" id="{D1D819A9-F8DE-4E5C-AFC3-E0105ACD829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A4E25320-A12F-4F3E-8EC9-11292FF36BE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8070337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1">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98268250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2">
    <p:spTree>
      <p:nvGrpSpPr>
        <p:cNvPr id="1" name=""/>
        <p:cNvGrpSpPr/>
        <p:nvPr/>
      </p:nvGrpSpPr>
      <p:grpSpPr>
        <a:xfrm>
          <a:off x="0" y="0"/>
          <a:ext cx="0" cy="0"/>
          <a:chOff x="0" y="0"/>
          <a:chExt cx="0" cy="0"/>
        </a:xfrm>
      </p:grpSpPr>
      <p:sp>
        <p:nvSpPr>
          <p:cNvPr id="6" name="Freeform: Shape 5" descr="Mask ID=&#10;Mask position=bottom, center&#10;Mask family= brushstroke, landscape, wide">
            <a:extLst>
              <a:ext uri="{FF2B5EF4-FFF2-40B4-BE49-F238E27FC236}">
                <a16:creationId xmlns:a16="http://schemas.microsoft.com/office/drawing/2014/main" xmlns="" id="{736BF44D-E8DD-45FA-931D-CBCC67D57944}"/>
              </a:ext>
            </a:extLst>
          </p:cNvPr>
          <p:cNvSpPr/>
          <p:nvPr/>
        </p:nvSpPr>
        <p:spPr>
          <a:xfrm>
            <a:off x="1768102" y="-1"/>
            <a:ext cx="10423900" cy="5920155"/>
          </a:xfrm>
          <a:custGeom>
            <a:avLst/>
            <a:gdLst>
              <a:gd name="connsiteX0" fmla="*/ 10423900 w 10423900"/>
              <a:gd name="connsiteY0" fmla="*/ 0 h 5491534"/>
              <a:gd name="connsiteX1" fmla="*/ 3493157 w 10423900"/>
              <a:gd name="connsiteY1" fmla="*/ 0 h 5491534"/>
              <a:gd name="connsiteX2" fmla="*/ 3493018 w 10423900"/>
              <a:gd name="connsiteY2" fmla="*/ 31 h 5491534"/>
              <a:gd name="connsiteX3" fmla="*/ 3245493 w 10423900"/>
              <a:gd name="connsiteY3" fmla="*/ 104839 h 5491534"/>
              <a:gd name="connsiteX4" fmla="*/ 4434802 w 10423900"/>
              <a:gd name="connsiteY4" fmla="*/ 284558 h 5491534"/>
              <a:gd name="connsiteX5" fmla="*/ 4011937 w 10423900"/>
              <a:gd name="connsiteY5" fmla="*/ 395559 h 5491534"/>
              <a:gd name="connsiteX6" fmla="*/ 3573213 w 10423900"/>
              <a:gd name="connsiteY6" fmla="*/ 474847 h 5491534"/>
              <a:gd name="connsiteX7" fmla="*/ 3097489 w 10423900"/>
              <a:gd name="connsiteY7" fmla="*/ 532990 h 5491534"/>
              <a:gd name="connsiteX8" fmla="*/ 2664052 w 10423900"/>
              <a:gd name="connsiteY8" fmla="*/ 649279 h 5491534"/>
              <a:gd name="connsiteX9" fmla="*/ 3795218 w 10423900"/>
              <a:gd name="connsiteY9" fmla="*/ 696852 h 5491534"/>
              <a:gd name="connsiteX10" fmla="*/ 3208492 w 10423900"/>
              <a:gd name="connsiteY10" fmla="*/ 802568 h 5491534"/>
              <a:gd name="connsiteX11" fmla="*/ 2727483 w 10423900"/>
              <a:gd name="connsiteY11" fmla="*/ 939999 h 5491534"/>
              <a:gd name="connsiteX12" fmla="*/ 2389190 w 10423900"/>
              <a:gd name="connsiteY12" fmla="*/ 1003429 h 5491534"/>
              <a:gd name="connsiteX13" fmla="*/ 2029754 w 10423900"/>
              <a:gd name="connsiteY13" fmla="*/ 1019287 h 5491534"/>
              <a:gd name="connsiteX14" fmla="*/ 1945181 w 10423900"/>
              <a:gd name="connsiteY14" fmla="*/ 1119716 h 5491534"/>
              <a:gd name="connsiteX15" fmla="*/ 2056184 w 10423900"/>
              <a:gd name="connsiteY15" fmla="*/ 1225434 h 5491534"/>
              <a:gd name="connsiteX16" fmla="*/ 2225329 w 10423900"/>
              <a:gd name="connsiteY16" fmla="*/ 1236004 h 5491534"/>
              <a:gd name="connsiteX17" fmla="*/ 3234920 w 10423900"/>
              <a:gd name="connsiteY17" fmla="*/ 1262435 h 5491534"/>
              <a:gd name="connsiteX18" fmla="*/ 0 w 10423900"/>
              <a:gd name="connsiteY18" fmla="*/ 1495009 h 5491534"/>
              <a:gd name="connsiteX19" fmla="*/ 438724 w 10423900"/>
              <a:gd name="connsiteY19" fmla="*/ 1637728 h 5491534"/>
              <a:gd name="connsiteX20" fmla="*/ 586726 w 10423900"/>
              <a:gd name="connsiteY20" fmla="*/ 2028877 h 5491534"/>
              <a:gd name="connsiteX21" fmla="*/ 1125878 w 10423900"/>
              <a:gd name="connsiteY21" fmla="*/ 2250882 h 5491534"/>
              <a:gd name="connsiteX22" fmla="*/ 1474744 w 10423900"/>
              <a:gd name="connsiteY22" fmla="*/ 2330169 h 5491534"/>
              <a:gd name="connsiteX23" fmla="*/ 2272901 w 10423900"/>
              <a:gd name="connsiteY23" fmla="*/ 2446458 h 5491534"/>
              <a:gd name="connsiteX24" fmla="*/ 2389190 w 10423900"/>
              <a:gd name="connsiteY24" fmla="*/ 2636747 h 5491534"/>
              <a:gd name="connsiteX25" fmla="*/ 2489621 w 10423900"/>
              <a:gd name="connsiteY25" fmla="*/ 2848179 h 5491534"/>
              <a:gd name="connsiteX26" fmla="*/ 2701053 w 10423900"/>
              <a:gd name="connsiteY26" fmla="*/ 2985611 h 5491534"/>
              <a:gd name="connsiteX27" fmla="*/ 1057165 w 10423900"/>
              <a:gd name="connsiteY27" fmla="*/ 2964468 h 5491534"/>
              <a:gd name="connsiteX28" fmla="*/ 2912485 w 10423900"/>
              <a:gd name="connsiteY28" fmla="*/ 3408477 h 5491534"/>
              <a:gd name="connsiteX29" fmla="*/ 2748626 w 10423900"/>
              <a:gd name="connsiteY29" fmla="*/ 3582909 h 5491534"/>
              <a:gd name="connsiteX30" fmla="*/ 3763503 w 10423900"/>
              <a:gd name="connsiteY30" fmla="*/ 3820771 h 5491534"/>
              <a:gd name="connsiteX31" fmla="*/ 3219063 w 10423900"/>
              <a:gd name="connsiteY31" fmla="*/ 3847199 h 5491534"/>
              <a:gd name="connsiteX32" fmla="*/ 6385269 w 10423900"/>
              <a:gd name="connsiteY32" fmla="*/ 4840933 h 5491534"/>
              <a:gd name="connsiteX33" fmla="*/ 10285854 w 10423900"/>
              <a:gd name="connsiteY33" fmla="*/ 5471118 h 5491534"/>
              <a:gd name="connsiteX34" fmla="*/ 10423900 w 10423900"/>
              <a:gd name="connsiteY34" fmla="*/ 5491534 h 54915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Lst>
            <a:rect l="l" t="t" r="r" b="b"/>
            <a:pathLst>
              <a:path w="10423900" h="5491534">
                <a:moveTo>
                  <a:pt x="10423900" y="0"/>
                </a:moveTo>
                <a:lnTo>
                  <a:pt x="3493157" y="0"/>
                </a:lnTo>
                <a:lnTo>
                  <a:pt x="3493018" y="31"/>
                </a:lnTo>
                <a:cubicBezTo>
                  <a:pt x="3414969" y="12668"/>
                  <a:pt x="3328744" y="21588"/>
                  <a:pt x="3245493" y="104839"/>
                </a:cubicBezTo>
                <a:cubicBezTo>
                  <a:pt x="3668357" y="162984"/>
                  <a:pt x="4075366" y="51981"/>
                  <a:pt x="4434802" y="284558"/>
                </a:cubicBezTo>
                <a:cubicBezTo>
                  <a:pt x="4302656" y="400846"/>
                  <a:pt x="4154654" y="374416"/>
                  <a:pt x="4011937" y="395559"/>
                </a:cubicBezTo>
                <a:cubicBezTo>
                  <a:pt x="3863934" y="416704"/>
                  <a:pt x="3721217" y="453704"/>
                  <a:pt x="3573213" y="474847"/>
                </a:cubicBezTo>
                <a:cubicBezTo>
                  <a:pt x="3414639" y="501275"/>
                  <a:pt x="3256063" y="506562"/>
                  <a:pt x="3097489" y="532990"/>
                </a:cubicBezTo>
                <a:cubicBezTo>
                  <a:pt x="2965345" y="554135"/>
                  <a:pt x="2822627" y="517133"/>
                  <a:pt x="2664052" y="649279"/>
                </a:cubicBezTo>
                <a:cubicBezTo>
                  <a:pt x="3055203" y="744424"/>
                  <a:pt x="3409352" y="601706"/>
                  <a:pt x="3795218" y="696852"/>
                </a:cubicBezTo>
                <a:cubicBezTo>
                  <a:pt x="3567928" y="781425"/>
                  <a:pt x="3382924" y="754995"/>
                  <a:pt x="3208492" y="802568"/>
                </a:cubicBezTo>
                <a:cubicBezTo>
                  <a:pt x="3049916" y="850140"/>
                  <a:pt x="2859627" y="797282"/>
                  <a:pt x="2727483" y="939999"/>
                </a:cubicBezTo>
                <a:cubicBezTo>
                  <a:pt x="2627052" y="1051000"/>
                  <a:pt x="2521336" y="1066858"/>
                  <a:pt x="2389190" y="1003429"/>
                </a:cubicBezTo>
                <a:cubicBezTo>
                  <a:pt x="2272901" y="945284"/>
                  <a:pt x="2146043" y="961142"/>
                  <a:pt x="2029754" y="1019287"/>
                </a:cubicBezTo>
                <a:cubicBezTo>
                  <a:pt x="1987468" y="1040430"/>
                  <a:pt x="1945181" y="1066858"/>
                  <a:pt x="1945181" y="1119716"/>
                </a:cubicBezTo>
                <a:cubicBezTo>
                  <a:pt x="1945181" y="1193719"/>
                  <a:pt x="1998039" y="1214862"/>
                  <a:pt x="2056184" y="1225434"/>
                </a:cubicBezTo>
                <a:cubicBezTo>
                  <a:pt x="2109042" y="1236004"/>
                  <a:pt x="2172471" y="1246577"/>
                  <a:pt x="2225329" y="1236004"/>
                </a:cubicBezTo>
                <a:cubicBezTo>
                  <a:pt x="2563622" y="1177861"/>
                  <a:pt x="2896629" y="1273005"/>
                  <a:pt x="3234920" y="1262435"/>
                </a:cubicBezTo>
                <a:cubicBezTo>
                  <a:pt x="2172471" y="1489724"/>
                  <a:pt x="1099450" y="1415723"/>
                  <a:pt x="0" y="1495009"/>
                </a:cubicBezTo>
                <a:cubicBezTo>
                  <a:pt x="142717" y="1653583"/>
                  <a:pt x="327721" y="1521439"/>
                  <a:pt x="438724" y="1637728"/>
                </a:cubicBezTo>
                <a:cubicBezTo>
                  <a:pt x="333006" y="1880875"/>
                  <a:pt x="375293" y="2013020"/>
                  <a:pt x="586726" y="2028877"/>
                </a:cubicBezTo>
                <a:cubicBezTo>
                  <a:pt x="792873" y="2044734"/>
                  <a:pt x="1014877" y="1960161"/>
                  <a:pt x="1125878" y="2250882"/>
                </a:cubicBezTo>
                <a:cubicBezTo>
                  <a:pt x="1157593" y="2340740"/>
                  <a:pt x="1353170" y="2314312"/>
                  <a:pt x="1474744" y="2330169"/>
                </a:cubicBezTo>
                <a:cubicBezTo>
                  <a:pt x="1739034" y="2367170"/>
                  <a:pt x="2019183" y="2330169"/>
                  <a:pt x="2272901" y="2446458"/>
                </a:cubicBezTo>
                <a:cubicBezTo>
                  <a:pt x="2373332" y="2488744"/>
                  <a:pt x="2442048" y="2520459"/>
                  <a:pt x="2389190" y="2636747"/>
                </a:cubicBezTo>
                <a:cubicBezTo>
                  <a:pt x="2336332" y="2758321"/>
                  <a:pt x="2405048" y="2800607"/>
                  <a:pt x="2489621" y="2848179"/>
                </a:cubicBezTo>
                <a:cubicBezTo>
                  <a:pt x="2553051" y="2885180"/>
                  <a:pt x="2648195" y="2874609"/>
                  <a:pt x="2701053" y="2985611"/>
                </a:cubicBezTo>
                <a:cubicBezTo>
                  <a:pt x="2146043" y="2969753"/>
                  <a:pt x="1606888" y="2879895"/>
                  <a:pt x="1057165" y="2964468"/>
                </a:cubicBezTo>
                <a:cubicBezTo>
                  <a:pt x="1659748" y="3175900"/>
                  <a:pt x="2320474" y="3165328"/>
                  <a:pt x="2912485" y="3408477"/>
                </a:cubicBezTo>
                <a:cubicBezTo>
                  <a:pt x="2891342" y="3493050"/>
                  <a:pt x="2753911" y="3456048"/>
                  <a:pt x="2748626" y="3582909"/>
                </a:cubicBezTo>
                <a:cubicBezTo>
                  <a:pt x="3060489" y="3715055"/>
                  <a:pt x="3435782" y="3625195"/>
                  <a:pt x="3763503" y="3820771"/>
                </a:cubicBezTo>
                <a:cubicBezTo>
                  <a:pt x="3573213" y="3910629"/>
                  <a:pt x="3398782" y="3762626"/>
                  <a:pt x="3219063" y="3847199"/>
                </a:cubicBezTo>
                <a:cubicBezTo>
                  <a:pt x="3277208" y="3974060"/>
                  <a:pt x="5909545" y="4756360"/>
                  <a:pt x="6385269" y="4840933"/>
                </a:cubicBezTo>
                <a:cubicBezTo>
                  <a:pt x="7171204" y="4982659"/>
                  <a:pt x="9157515" y="5302348"/>
                  <a:pt x="10285854" y="5471118"/>
                </a:cubicBezTo>
                <a:lnTo>
                  <a:pt x="10423900" y="5491534"/>
                </a:lnTo>
                <a:close/>
              </a:path>
            </a:pathLst>
          </a:custGeom>
          <a:solidFill>
            <a:schemeClr val="accent1">
              <a:alpha val="20000"/>
            </a:schemeClr>
          </a:solidFill>
          <a:ln w="32707" cap="flat">
            <a:noFill/>
            <a:prstDash val="solid"/>
            <a:miter/>
          </a:ln>
        </p:spPr>
        <p:txBody>
          <a:bodyPr wrap="square" rtlCol="0" anchor="ctr">
            <a:noAutofit/>
          </a:bodyPr>
          <a:lstStyle/>
          <a:p>
            <a:endParaRPr lang="en-US"/>
          </a:p>
        </p:txBody>
      </p:sp>
      <p:sp>
        <p:nvSpPr>
          <p:cNvPr id="2" name="Date Placeholder 1">
            <a:extLst>
              <a:ext uri="{FF2B5EF4-FFF2-40B4-BE49-F238E27FC236}">
                <a16:creationId xmlns:a16="http://schemas.microsoft.com/office/drawing/2014/main" xmlns="" id="{71C9756B-145D-4BA8-AA43-904C1E7CB86D}"/>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3" name="Footer Placeholder 2">
            <a:extLst>
              <a:ext uri="{FF2B5EF4-FFF2-40B4-BE49-F238E27FC236}">
                <a16:creationId xmlns:a16="http://schemas.microsoft.com/office/drawing/2014/main" xmlns="" id="{B21DB60F-139E-4C44-89AF-3F8F5EC241F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388226C9-C193-4B47-9717-4BC86C9092C7}"/>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12131837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69B7685-BDD9-488F-B082-33592E0F1364}"/>
              </a:ext>
            </a:extLst>
          </p:cNvPr>
          <p:cNvSpPr>
            <a:spLocks noGrp="1"/>
          </p:cNvSpPr>
          <p:nvPr>
            <p:ph type="title"/>
          </p:nvPr>
        </p:nvSpPr>
        <p:spPr/>
        <p:txBody>
          <a:bodyPr wrap="square"/>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3E9CB5FF-7FB5-4B8A-BF1C-48765D40B4C0}"/>
              </a:ext>
            </a:extLst>
          </p:cNvPr>
          <p:cNvSpPr>
            <a:spLocks noGrp="1"/>
          </p:cNvSpPr>
          <p:nvPr>
            <p:ph idx="1"/>
          </p:nvPr>
        </p:nvSpPr>
        <p:spPr>
          <a:xfrm>
            <a:off x="448056" y="1735200"/>
            <a:ext cx="11293200" cy="3783013"/>
          </a:xfrm>
        </p:spPr>
        <p:txBody>
          <a:bodyPr wrap="squar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Footer Placeholder 4">
            <a:extLst>
              <a:ext uri="{FF2B5EF4-FFF2-40B4-BE49-F238E27FC236}">
                <a16:creationId xmlns:a16="http://schemas.microsoft.com/office/drawing/2014/main" xmlns="" id="{BDA03860-F8F0-4186-B5D0-72C935B2C2A9}"/>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8" name="Slide Number Placeholder 5">
            <a:extLst>
              <a:ext uri="{FF2B5EF4-FFF2-40B4-BE49-F238E27FC236}">
                <a16:creationId xmlns:a16="http://schemas.microsoft.com/office/drawing/2014/main" xmlns="" id="{60B9D802-9E36-42DA-B6CA-6C937CBE8A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9" name="Date Placeholder 3">
            <a:extLst>
              <a:ext uri="{FF2B5EF4-FFF2-40B4-BE49-F238E27FC236}">
                <a16:creationId xmlns:a16="http://schemas.microsoft.com/office/drawing/2014/main" xmlns="" id="{C227B5A7-BF66-4C50-9DAD-A24070310B83}"/>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14, 2024</a:t>
            </a:fld>
            <a:endParaRPr lang="en-US" dirty="0"/>
          </a:p>
        </p:txBody>
      </p:sp>
    </p:spTree>
    <p:extLst>
      <p:ext uri="{BB962C8B-B14F-4D97-AF65-F5344CB8AC3E}">
        <p14:creationId xmlns:p14="http://schemas.microsoft.com/office/powerpoint/2010/main" val="267045463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Freeform: Shape 7" descr="Tag=AccentColor&#10;Flavor=Light&#10;Target=Fill">
            <a:extLst>
              <a:ext uri="{FF2B5EF4-FFF2-40B4-BE49-F238E27FC236}">
                <a16:creationId xmlns:a16="http://schemas.microsoft.com/office/drawing/2014/main" xmlns="" id="{76C5A8FA-6B61-4934-AF55-C595090CA5DC}"/>
              </a:ext>
            </a:extLst>
          </p:cNvPr>
          <p:cNvSpPr/>
          <p:nvPr/>
        </p:nvSpPr>
        <p:spPr>
          <a:xfrm>
            <a:off x="4726728" y="0"/>
            <a:ext cx="7472381" cy="6858000"/>
          </a:xfrm>
          <a:custGeom>
            <a:avLst/>
            <a:gdLst>
              <a:gd name="connsiteX0" fmla="*/ 1232666 w 7472381"/>
              <a:gd name="connsiteY0" fmla="*/ 0 h 6886575"/>
              <a:gd name="connsiteX1" fmla="*/ 7472381 w 7472381"/>
              <a:gd name="connsiteY1" fmla="*/ 0 h 6886575"/>
              <a:gd name="connsiteX2" fmla="*/ 7472381 w 7472381"/>
              <a:gd name="connsiteY2" fmla="*/ 814388 h 6886575"/>
              <a:gd name="connsiteX3" fmla="*/ 7472381 w 7472381"/>
              <a:gd name="connsiteY3" fmla="*/ 6411516 h 6886575"/>
              <a:gd name="connsiteX4" fmla="*/ 7472381 w 7472381"/>
              <a:gd name="connsiteY4" fmla="*/ 6886575 h 6886575"/>
              <a:gd name="connsiteX5" fmla="*/ 6992676 w 7472381"/>
              <a:gd name="connsiteY5" fmla="*/ 6886575 h 6886575"/>
              <a:gd name="connsiteX6" fmla="*/ 1946893 w 7472381"/>
              <a:gd name="connsiteY6" fmla="*/ 6886575 h 6886575"/>
              <a:gd name="connsiteX7" fmla="*/ 1506276 w 7472381"/>
              <a:gd name="connsiteY7" fmla="*/ 6686550 h 6886575"/>
              <a:gd name="connsiteX8" fmla="*/ 1314394 w 7472381"/>
              <a:gd name="connsiteY8" fmla="*/ 6457949 h 6886575"/>
              <a:gd name="connsiteX9" fmla="*/ 1246880 w 7472381"/>
              <a:gd name="connsiteY9" fmla="*/ 6393656 h 6886575"/>
              <a:gd name="connsiteX10" fmla="*/ 1079872 w 7472381"/>
              <a:gd name="connsiteY10" fmla="*/ 6307931 h 6886575"/>
              <a:gd name="connsiteX11" fmla="*/ 788495 w 7472381"/>
              <a:gd name="connsiteY11" fmla="*/ 6125765 h 6886575"/>
              <a:gd name="connsiteX12" fmla="*/ 895097 w 7472381"/>
              <a:gd name="connsiteY12" fmla="*/ 6082903 h 6886575"/>
              <a:gd name="connsiteX13" fmla="*/ 1204239 w 7472381"/>
              <a:gd name="connsiteY13" fmla="*/ 6193631 h 6886575"/>
              <a:gd name="connsiteX14" fmla="*/ 1428102 w 7472381"/>
              <a:gd name="connsiteY14" fmla="*/ 6222206 h 6886575"/>
              <a:gd name="connsiteX15" fmla="*/ 1111852 w 7472381"/>
              <a:gd name="connsiteY15" fmla="*/ 6029325 h 6886575"/>
              <a:gd name="connsiteX16" fmla="*/ 806262 w 7472381"/>
              <a:gd name="connsiteY16" fmla="*/ 5779294 h 6886575"/>
              <a:gd name="connsiteX17" fmla="*/ 1040785 w 7472381"/>
              <a:gd name="connsiteY17" fmla="*/ 5825728 h 6886575"/>
              <a:gd name="connsiteX18" fmla="*/ 1051445 w 7472381"/>
              <a:gd name="connsiteY18" fmla="*/ 5793581 h 6886575"/>
              <a:gd name="connsiteX19" fmla="*/ 845349 w 7472381"/>
              <a:gd name="connsiteY19" fmla="*/ 5497115 h 6886575"/>
              <a:gd name="connsiteX20" fmla="*/ 745855 w 7472381"/>
              <a:gd name="connsiteY20" fmla="*/ 5375672 h 6886575"/>
              <a:gd name="connsiteX21" fmla="*/ 291024 w 7472381"/>
              <a:gd name="connsiteY21" fmla="*/ 5014913 h 6886575"/>
              <a:gd name="connsiteX22" fmla="*/ 724535 w 7472381"/>
              <a:gd name="connsiteY22" fmla="*/ 5175647 h 6886575"/>
              <a:gd name="connsiteX23" fmla="*/ 276811 w 7472381"/>
              <a:gd name="connsiteY23" fmla="*/ 4825603 h 6886575"/>
              <a:gd name="connsiteX24" fmla="*/ 60055 w 7472381"/>
              <a:gd name="connsiteY24" fmla="*/ 4697016 h 6886575"/>
              <a:gd name="connsiteX25" fmla="*/ 6755 w 7472381"/>
              <a:gd name="connsiteY25" fmla="*/ 4622006 h 6886575"/>
              <a:gd name="connsiteX26" fmla="*/ 102696 w 7472381"/>
              <a:gd name="connsiteY26" fmla="*/ 4604146 h 6886575"/>
              <a:gd name="connsiteX27" fmla="*/ 397625 w 7472381"/>
              <a:gd name="connsiteY27" fmla="*/ 4632722 h 6886575"/>
              <a:gd name="connsiteX28" fmla="*/ 31628 w 7472381"/>
              <a:gd name="connsiteY28" fmla="*/ 4396978 h 6886575"/>
              <a:gd name="connsiteX29" fmla="*/ 305237 w 7472381"/>
              <a:gd name="connsiteY29" fmla="*/ 4432697 h 6886575"/>
              <a:gd name="connsiteX30" fmla="*/ 383412 w 7472381"/>
              <a:gd name="connsiteY30" fmla="*/ 4339828 h 6886575"/>
              <a:gd name="connsiteX31" fmla="*/ 511333 w 7472381"/>
              <a:gd name="connsiteY31" fmla="*/ 4189810 h 6886575"/>
              <a:gd name="connsiteX32" fmla="*/ 600167 w 7472381"/>
              <a:gd name="connsiteY32" fmla="*/ 4107656 h 6886575"/>
              <a:gd name="connsiteX33" fmla="*/ 635701 w 7472381"/>
              <a:gd name="connsiteY33" fmla="*/ 3843337 h 6886575"/>
              <a:gd name="connsiteX34" fmla="*/ 561080 w 7472381"/>
              <a:gd name="connsiteY34" fmla="*/ 3554015 h 6886575"/>
              <a:gd name="connsiteX35" fmla="*/ 354985 w 7472381"/>
              <a:gd name="connsiteY35" fmla="*/ 3407569 h 6886575"/>
              <a:gd name="connsiteX36" fmla="*/ 415392 w 7472381"/>
              <a:gd name="connsiteY36" fmla="*/ 3243263 h 6886575"/>
              <a:gd name="connsiteX37" fmla="*/ 852456 w 7472381"/>
              <a:gd name="connsiteY37" fmla="*/ 3343275 h 6886575"/>
              <a:gd name="connsiteX38" fmla="*/ 202190 w 7472381"/>
              <a:gd name="connsiteY38" fmla="*/ 2953940 h 6886575"/>
              <a:gd name="connsiteX39" fmla="*/ 312344 w 7472381"/>
              <a:gd name="connsiteY39" fmla="*/ 2936081 h 6886575"/>
              <a:gd name="connsiteX40" fmla="*/ 706768 w 7472381"/>
              <a:gd name="connsiteY40" fmla="*/ 2714625 h 6886575"/>
              <a:gd name="connsiteX41" fmla="*/ 728088 w 7472381"/>
              <a:gd name="connsiteY41" fmla="*/ 2703909 h 6886575"/>
              <a:gd name="connsiteX42" fmla="*/ 795602 w 7472381"/>
              <a:gd name="connsiteY42" fmla="*/ 2564606 h 6886575"/>
              <a:gd name="connsiteX43" fmla="*/ 1008804 w 7472381"/>
              <a:gd name="connsiteY43" fmla="*/ 2543175 h 6886575"/>
              <a:gd name="connsiteX44" fmla="*/ 1186473 w 7472381"/>
              <a:gd name="connsiteY44" fmla="*/ 2575322 h 6886575"/>
              <a:gd name="connsiteX45" fmla="*/ 1378355 w 7472381"/>
              <a:gd name="connsiteY45" fmla="*/ 2536031 h 6886575"/>
              <a:gd name="connsiteX46" fmla="*/ 1548916 w 7472381"/>
              <a:gd name="connsiteY46" fmla="*/ 2553891 h 6886575"/>
              <a:gd name="connsiteX47" fmla="*/ 1694604 w 7472381"/>
              <a:gd name="connsiteY47" fmla="*/ 2528888 h 6886575"/>
              <a:gd name="connsiteX48" fmla="*/ 1552469 w 7472381"/>
              <a:gd name="connsiteY48" fmla="*/ 2411015 h 6886575"/>
              <a:gd name="connsiteX49" fmla="*/ 1353481 w 7472381"/>
              <a:gd name="connsiteY49" fmla="*/ 2411015 h 6886575"/>
              <a:gd name="connsiteX50" fmla="*/ 1211346 w 7472381"/>
              <a:gd name="connsiteY50" fmla="*/ 2336007 h 6886575"/>
              <a:gd name="connsiteX51" fmla="*/ 1076318 w 7472381"/>
              <a:gd name="connsiteY51" fmla="*/ 2200275 h 6886575"/>
              <a:gd name="connsiteX52" fmla="*/ 600167 w 7472381"/>
              <a:gd name="connsiteY52" fmla="*/ 1982390 h 6886575"/>
              <a:gd name="connsiteX53" fmla="*/ 514886 w 7472381"/>
              <a:gd name="connsiteY53" fmla="*/ 1900238 h 6886575"/>
              <a:gd name="connsiteX54" fmla="*/ 1872273 w 7472381"/>
              <a:gd name="connsiteY54" fmla="*/ 2218135 h 6886575"/>
              <a:gd name="connsiteX55" fmla="*/ 1452975 w 7472381"/>
              <a:gd name="connsiteY55" fmla="*/ 2085975 h 6886575"/>
              <a:gd name="connsiteX56" fmla="*/ 1737245 w 7472381"/>
              <a:gd name="connsiteY56" fmla="*/ 2110978 h 6886575"/>
              <a:gd name="connsiteX57" fmla="*/ 1893593 w 7472381"/>
              <a:gd name="connsiteY57" fmla="*/ 2021681 h 6886575"/>
              <a:gd name="connsiteX58" fmla="*/ 1893593 w 7472381"/>
              <a:gd name="connsiteY58" fmla="*/ 1993106 h 6886575"/>
              <a:gd name="connsiteX59" fmla="*/ 1776332 w 7472381"/>
              <a:gd name="connsiteY59" fmla="*/ 1910953 h 6886575"/>
              <a:gd name="connsiteX60" fmla="*/ 1708818 w 7472381"/>
              <a:gd name="connsiteY60" fmla="*/ 1857375 h 6886575"/>
              <a:gd name="connsiteX61" fmla="*/ 1524043 w 7472381"/>
              <a:gd name="connsiteY61" fmla="*/ 1664493 h 6886575"/>
              <a:gd name="connsiteX62" fmla="*/ 1655517 w 7472381"/>
              <a:gd name="connsiteY62" fmla="*/ 1643062 h 6886575"/>
              <a:gd name="connsiteX63" fmla="*/ 1705264 w 7472381"/>
              <a:gd name="connsiteY63" fmla="*/ 1603772 h 6886575"/>
              <a:gd name="connsiteX64" fmla="*/ 1669731 w 7472381"/>
              <a:gd name="connsiteY64" fmla="*/ 1546622 h 6886575"/>
              <a:gd name="connsiteX65" fmla="*/ 1261093 w 7472381"/>
              <a:gd name="connsiteY65" fmla="*/ 1371600 h 6886575"/>
              <a:gd name="connsiteX66" fmla="*/ 1229113 w 7472381"/>
              <a:gd name="connsiteY66" fmla="*/ 1235869 h 6886575"/>
              <a:gd name="connsiteX67" fmla="*/ 1307287 w 7472381"/>
              <a:gd name="connsiteY67" fmla="*/ 1214437 h 6886575"/>
              <a:gd name="connsiteX68" fmla="*/ 1396121 w 7472381"/>
              <a:gd name="connsiteY68" fmla="*/ 1225153 h 6886575"/>
              <a:gd name="connsiteX69" fmla="*/ 1325054 w 7472381"/>
              <a:gd name="connsiteY69" fmla="*/ 1117997 h 6886575"/>
              <a:gd name="connsiteX70" fmla="*/ 1037231 w 7472381"/>
              <a:gd name="connsiteY70" fmla="*/ 1010841 h 6886575"/>
              <a:gd name="connsiteX71" fmla="*/ 983931 w 7472381"/>
              <a:gd name="connsiteY71" fmla="*/ 953690 h 6886575"/>
              <a:gd name="connsiteX72" fmla="*/ 1054998 w 7472381"/>
              <a:gd name="connsiteY72" fmla="*/ 925115 h 6886575"/>
              <a:gd name="connsiteX73" fmla="*/ 1108299 w 7472381"/>
              <a:gd name="connsiteY73" fmla="*/ 914400 h 6886575"/>
              <a:gd name="connsiteX74" fmla="*/ 6755 w 7472381"/>
              <a:gd name="connsiteY74" fmla="*/ 467915 h 6886575"/>
              <a:gd name="connsiteX75" fmla="*/ 255490 w 7472381"/>
              <a:gd name="connsiteY75" fmla="*/ 464344 h 6886575"/>
              <a:gd name="connsiteX76" fmla="*/ 500673 w 7472381"/>
              <a:gd name="connsiteY76" fmla="*/ 535781 h 6886575"/>
              <a:gd name="connsiteX77" fmla="*/ 760069 w 7472381"/>
              <a:gd name="connsiteY77" fmla="*/ 525066 h 6886575"/>
              <a:gd name="connsiteX78" fmla="*/ 1005251 w 7472381"/>
              <a:gd name="connsiteY78" fmla="*/ 560785 h 6886575"/>
              <a:gd name="connsiteX79" fmla="*/ 1218453 w 7472381"/>
              <a:gd name="connsiteY79" fmla="*/ 560785 h 6886575"/>
              <a:gd name="connsiteX80" fmla="*/ 1019464 w 7472381"/>
              <a:gd name="connsiteY80" fmla="*/ 507206 h 6886575"/>
              <a:gd name="connsiteX81" fmla="*/ 944844 w 7472381"/>
              <a:gd name="connsiteY81" fmla="*/ 417909 h 6886575"/>
              <a:gd name="connsiteX82" fmla="*/ 969717 w 7472381"/>
              <a:gd name="connsiteY82" fmla="*/ 335757 h 6886575"/>
              <a:gd name="connsiteX83" fmla="*/ 1051445 w 7472381"/>
              <a:gd name="connsiteY83" fmla="*/ 360759 h 6886575"/>
              <a:gd name="connsiteX84" fmla="*/ 1147386 w 7472381"/>
              <a:gd name="connsiteY84" fmla="*/ 453629 h 6886575"/>
              <a:gd name="connsiteX85" fmla="*/ 1168706 w 7472381"/>
              <a:gd name="connsiteY85" fmla="*/ 396478 h 6886575"/>
              <a:gd name="connsiteX86" fmla="*/ 1225560 w 7472381"/>
              <a:gd name="connsiteY86" fmla="*/ 353615 h 6886575"/>
              <a:gd name="connsiteX87" fmla="*/ 1552469 w 7472381"/>
              <a:gd name="connsiteY87" fmla="*/ 375047 h 6886575"/>
              <a:gd name="connsiteX88" fmla="*/ 1335714 w 7472381"/>
              <a:gd name="connsiteY88" fmla="*/ 192881 h 6886575"/>
              <a:gd name="connsiteX89" fmla="*/ 1197133 w 7472381"/>
              <a:gd name="connsiteY89" fmla="*/ 164306 h 6886575"/>
              <a:gd name="connsiteX90" fmla="*/ 1165153 w 7472381"/>
              <a:gd name="connsiteY90" fmla="*/ 89297 h 6886575"/>
              <a:gd name="connsiteX91" fmla="*/ 1229113 w 7472381"/>
              <a:gd name="connsiteY91" fmla="*/ 71437 h 6886575"/>
              <a:gd name="connsiteX92" fmla="*/ 1548916 w 7472381"/>
              <a:gd name="connsiteY92" fmla="*/ 135731 h 6886575"/>
              <a:gd name="connsiteX93" fmla="*/ 1602217 w 7472381"/>
              <a:gd name="connsiteY93" fmla="*/ 110728 h 6886575"/>
              <a:gd name="connsiteX94" fmla="*/ 1232666 w 7472381"/>
              <a:gd name="connsiteY94" fmla="*/ 0 h 68865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Lst>
            <a:rect l="l" t="t" r="r" b="b"/>
            <a:pathLst>
              <a:path w="7472381" h="6886575">
                <a:moveTo>
                  <a:pt x="1232666" y="0"/>
                </a:moveTo>
                <a:lnTo>
                  <a:pt x="7472381" y="0"/>
                </a:lnTo>
                <a:lnTo>
                  <a:pt x="7472381" y="814388"/>
                </a:lnTo>
                <a:lnTo>
                  <a:pt x="7472381" y="6411516"/>
                </a:lnTo>
                <a:lnTo>
                  <a:pt x="7472381" y="6886575"/>
                </a:lnTo>
                <a:lnTo>
                  <a:pt x="6992676" y="6886575"/>
                </a:lnTo>
                <a:lnTo>
                  <a:pt x="1946893" y="6886575"/>
                </a:lnTo>
                <a:cubicBezTo>
                  <a:pt x="1801205" y="6815137"/>
                  <a:pt x="1662624" y="6729412"/>
                  <a:pt x="1506276" y="6686550"/>
                </a:cubicBezTo>
                <a:cubicBezTo>
                  <a:pt x="1399675" y="6657975"/>
                  <a:pt x="1296627" y="6607969"/>
                  <a:pt x="1314394" y="6457949"/>
                </a:cubicBezTo>
                <a:cubicBezTo>
                  <a:pt x="1317947" y="6415087"/>
                  <a:pt x="1289520" y="6382941"/>
                  <a:pt x="1246880" y="6393656"/>
                </a:cubicBezTo>
                <a:cubicBezTo>
                  <a:pt x="1165153" y="6415087"/>
                  <a:pt x="1126065" y="6354365"/>
                  <a:pt x="1079872" y="6307931"/>
                </a:cubicBezTo>
                <a:cubicBezTo>
                  <a:pt x="998144" y="6225779"/>
                  <a:pt x="919970" y="6140052"/>
                  <a:pt x="788495" y="6125765"/>
                </a:cubicBezTo>
                <a:cubicBezTo>
                  <a:pt x="813369" y="6061471"/>
                  <a:pt x="856009" y="6068615"/>
                  <a:pt x="895097" y="6082903"/>
                </a:cubicBezTo>
                <a:cubicBezTo>
                  <a:pt x="998144" y="6118622"/>
                  <a:pt x="1101192" y="6157912"/>
                  <a:pt x="1204239" y="6193631"/>
                </a:cubicBezTo>
                <a:cubicBezTo>
                  <a:pt x="1271754" y="6215062"/>
                  <a:pt x="1339267" y="6247209"/>
                  <a:pt x="1428102" y="6222206"/>
                </a:cubicBezTo>
                <a:cubicBezTo>
                  <a:pt x="1349928" y="6093619"/>
                  <a:pt x="1218453" y="6068615"/>
                  <a:pt x="1111852" y="6029325"/>
                </a:cubicBezTo>
                <a:cubicBezTo>
                  <a:pt x="980377" y="5979319"/>
                  <a:pt x="902203" y="5886450"/>
                  <a:pt x="806262" y="5779294"/>
                </a:cubicBezTo>
                <a:cubicBezTo>
                  <a:pt x="902203" y="5750719"/>
                  <a:pt x="962610" y="5829300"/>
                  <a:pt x="1040785" y="5825728"/>
                </a:cubicBezTo>
                <a:cubicBezTo>
                  <a:pt x="1044338" y="5815012"/>
                  <a:pt x="1051445" y="5793581"/>
                  <a:pt x="1051445" y="5793581"/>
                </a:cubicBezTo>
                <a:cubicBezTo>
                  <a:pt x="923523" y="5736431"/>
                  <a:pt x="866670" y="5629275"/>
                  <a:pt x="845349" y="5497115"/>
                </a:cubicBezTo>
                <a:cubicBezTo>
                  <a:pt x="838243" y="5429250"/>
                  <a:pt x="792049" y="5407819"/>
                  <a:pt x="745855" y="5375672"/>
                </a:cubicBezTo>
                <a:cubicBezTo>
                  <a:pt x="589507" y="5264943"/>
                  <a:pt x="422499" y="5164931"/>
                  <a:pt x="291024" y="5014913"/>
                </a:cubicBezTo>
                <a:cubicBezTo>
                  <a:pt x="443819" y="5032771"/>
                  <a:pt x="564633" y="5132784"/>
                  <a:pt x="724535" y="5175647"/>
                </a:cubicBezTo>
                <a:cubicBezTo>
                  <a:pt x="596614" y="5011340"/>
                  <a:pt x="429605" y="4925615"/>
                  <a:pt x="276811" y="4825603"/>
                </a:cubicBezTo>
                <a:cubicBezTo>
                  <a:pt x="205743" y="4779169"/>
                  <a:pt x="141783" y="4722018"/>
                  <a:pt x="60055" y="4697016"/>
                </a:cubicBezTo>
                <a:cubicBezTo>
                  <a:pt x="31628" y="4689872"/>
                  <a:pt x="-18119" y="4672013"/>
                  <a:pt x="6755" y="4622006"/>
                </a:cubicBezTo>
                <a:cubicBezTo>
                  <a:pt x="28075" y="4579144"/>
                  <a:pt x="67162" y="4593432"/>
                  <a:pt x="102696" y="4604146"/>
                </a:cubicBezTo>
                <a:cubicBezTo>
                  <a:pt x="187976" y="4632722"/>
                  <a:pt x="280364" y="4632722"/>
                  <a:pt x="397625" y="4632722"/>
                </a:cubicBezTo>
                <a:cubicBezTo>
                  <a:pt x="298131" y="4496990"/>
                  <a:pt x="116909" y="4539853"/>
                  <a:pt x="31628" y="4396978"/>
                </a:cubicBezTo>
                <a:cubicBezTo>
                  <a:pt x="138229" y="4371976"/>
                  <a:pt x="219957" y="4421982"/>
                  <a:pt x="305237" y="4432697"/>
                </a:cubicBezTo>
                <a:cubicBezTo>
                  <a:pt x="383412" y="4443413"/>
                  <a:pt x="401178" y="4418409"/>
                  <a:pt x="383412" y="4339828"/>
                </a:cubicBezTo>
                <a:cubicBezTo>
                  <a:pt x="354985" y="4218385"/>
                  <a:pt x="397625" y="4157662"/>
                  <a:pt x="511333" y="4189810"/>
                </a:cubicBezTo>
                <a:cubicBezTo>
                  <a:pt x="617934" y="4221956"/>
                  <a:pt x="628594" y="4175522"/>
                  <a:pt x="600167" y="4107656"/>
                </a:cubicBezTo>
                <a:cubicBezTo>
                  <a:pt x="557527" y="4007644"/>
                  <a:pt x="603720" y="3929063"/>
                  <a:pt x="635701" y="3843337"/>
                </a:cubicBezTo>
                <a:cubicBezTo>
                  <a:pt x="685448" y="3714750"/>
                  <a:pt x="664128" y="3650456"/>
                  <a:pt x="561080" y="3554015"/>
                </a:cubicBezTo>
                <a:cubicBezTo>
                  <a:pt x="500673" y="3500438"/>
                  <a:pt x="440265" y="3454003"/>
                  <a:pt x="354985" y="3407569"/>
                </a:cubicBezTo>
                <a:cubicBezTo>
                  <a:pt x="550420" y="3382565"/>
                  <a:pt x="347878" y="3296841"/>
                  <a:pt x="415392" y="3243263"/>
                </a:cubicBezTo>
                <a:cubicBezTo>
                  <a:pt x="553973" y="3221831"/>
                  <a:pt x="664128" y="3393282"/>
                  <a:pt x="852456" y="3343275"/>
                </a:cubicBezTo>
                <a:cubicBezTo>
                  <a:pt x="625041" y="3196828"/>
                  <a:pt x="369198" y="3150393"/>
                  <a:pt x="202190" y="2953940"/>
                </a:cubicBezTo>
                <a:cubicBezTo>
                  <a:pt x="241277" y="2911078"/>
                  <a:pt x="280364" y="2953940"/>
                  <a:pt x="312344" y="2936081"/>
                </a:cubicBezTo>
                <a:cubicBezTo>
                  <a:pt x="312344" y="2925365"/>
                  <a:pt x="685448" y="2993232"/>
                  <a:pt x="706768" y="2714625"/>
                </a:cubicBezTo>
                <a:cubicBezTo>
                  <a:pt x="713875" y="2714625"/>
                  <a:pt x="720982" y="2714625"/>
                  <a:pt x="728088" y="2703909"/>
                </a:cubicBezTo>
                <a:cubicBezTo>
                  <a:pt x="767175" y="2664619"/>
                  <a:pt x="731642" y="2571750"/>
                  <a:pt x="795602" y="2564606"/>
                </a:cubicBezTo>
                <a:cubicBezTo>
                  <a:pt x="866670" y="2557462"/>
                  <a:pt x="934184" y="2525315"/>
                  <a:pt x="1008804" y="2543175"/>
                </a:cubicBezTo>
                <a:cubicBezTo>
                  <a:pt x="1065658" y="2557462"/>
                  <a:pt x="1126065" y="2575322"/>
                  <a:pt x="1186473" y="2575322"/>
                </a:cubicBezTo>
                <a:cubicBezTo>
                  <a:pt x="1250433" y="2575322"/>
                  <a:pt x="1339267" y="2696766"/>
                  <a:pt x="1378355" y="2536031"/>
                </a:cubicBezTo>
                <a:cubicBezTo>
                  <a:pt x="1378355" y="2528888"/>
                  <a:pt x="1488509" y="2546747"/>
                  <a:pt x="1548916" y="2553891"/>
                </a:cubicBezTo>
                <a:cubicBezTo>
                  <a:pt x="1598663" y="2561035"/>
                  <a:pt x="1659071" y="2593181"/>
                  <a:pt x="1694604" y="2528888"/>
                </a:cubicBezTo>
                <a:cubicBezTo>
                  <a:pt x="1712371" y="2489596"/>
                  <a:pt x="1627090" y="2418159"/>
                  <a:pt x="1552469" y="2411015"/>
                </a:cubicBezTo>
                <a:cubicBezTo>
                  <a:pt x="1484956" y="2403872"/>
                  <a:pt x="1417442" y="2396728"/>
                  <a:pt x="1353481" y="2411015"/>
                </a:cubicBezTo>
                <a:cubicBezTo>
                  <a:pt x="1275307" y="2428875"/>
                  <a:pt x="1232666" y="2400300"/>
                  <a:pt x="1211346" y="2336007"/>
                </a:cubicBezTo>
                <a:cubicBezTo>
                  <a:pt x="1186473" y="2268141"/>
                  <a:pt x="1140279" y="2232422"/>
                  <a:pt x="1076318" y="2200275"/>
                </a:cubicBezTo>
                <a:cubicBezTo>
                  <a:pt x="919970" y="2121694"/>
                  <a:pt x="770729" y="2028825"/>
                  <a:pt x="600167" y="1982390"/>
                </a:cubicBezTo>
                <a:cubicBezTo>
                  <a:pt x="568187" y="1975246"/>
                  <a:pt x="529100" y="1960959"/>
                  <a:pt x="514886" y="1900238"/>
                </a:cubicBezTo>
                <a:cubicBezTo>
                  <a:pt x="976824" y="1993106"/>
                  <a:pt x="1396121" y="2232422"/>
                  <a:pt x="1872273" y="2218135"/>
                </a:cubicBezTo>
                <a:cubicBezTo>
                  <a:pt x="1744351" y="2143125"/>
                  <a:pt x="1591557" y="2139554"/>
                  <a:pt x="1452975" y="2085975"/>
                </a:cubicBezTo>
                <a:cubicBezTo>
                  <a:pt x="1552469" y="2046685"/>
                  <a:pt x="1644857" y="2089547"/>
                  <a:pt x="1737245" y="2110978"/>
                </a:cubicBezTo>
                <a:cubicBezTo>
                  <a:pt x="1815419" y="2128837"/>
                  <a:pt x="1886486" y="2132410"/>
                  <a:pt x="1893593" y="2021681"/>
                </a:cubicBezTo>
                <a:cubicBezTo>
                  <a:pt x="1893593" y="2010965"/>
                  <a:pt x="1893593" y="2003821"/>
                  <a:pt x="1893593" y="1993106"/>
                </a:cubicBezTo>
                <a:cubicBezTo>
                  <a:pt x="1865166" y="1946672"/>
                  <a:pt x="1826079" y="1925240"/>
                  <a:pt x="1776332" y="1910953"/>
                </a:cubicBezTo>
                <a:cubicBezTo>
                  <a:pt x="1747905" y="1903809"/>
                  <a:pt x="1708818" y="1889522"/>
                  <a:pt x="1708818" y="1857375"/>
                </a:cubicBezTo>
                <a:cubicBezTo>
                  <a:pt x="1712371" y="1735931"/>
                  <a:pt x="1616430" y="1700212"/>
                  <a:pt x="1524043" y="1664493"/>
                </a:cubicBezTo>
                <a:cubicBezTo>
                  <a:pt x="1573790" y="1603772"/>
                  <a:pt x="1616430" y="1646635"/>
                  <a:pt x="1655517" y="1643062"/>
                </a:cubicBezTo>
                <a:cubicBezTo>
                  <a:pt x="1680391" y="1639491"/>
                  <a:pt x="1705264" y="1635919"/>
                  <a:pt x="1705264" y="1603772"/>
                </a:cubicBezTo>
                <a:cubicBezTo>
                  <a:pt x="1705264" y="1578769"/>
                  <a:pt x="1694604" y="1546622"/>
                  <a:pt x="1669731" y="1546622"/>
                </a:cubicBezTo>
                <a:cubicBezTo>
                  <a:pt x="1513383" y="1543050"/>
                  <a:pt x="1424548" y="1371600"/>
                  <a:pt x="1261093" y="1371600"/>
                </a:cubicBezTo>
                <a:cubicBezTo>
                  <a:pt x="1161599" y="1371600"/>
                  <a:pt x="1310841" y="1275159"/>
                  <a:pt x="1229113" y="1235869"/>
                </a:cubicBezTo>
                <a:cubicBezTo>
                  <a:pt x="1211346" y="1225153"/>
                  <a:pt x="1278860" y="1210866"/>
                  <a:pt x="1307287" y="1214437"/>
                </a:cubicBezTo>
                <a:cubicBezTo>
                  <a:pt x="1335714" y="1218009"/>
                  <a:pt x="1360588" y="1243013"/>
                  <a:pt x="1396121" y="1225153"/>
                </a:cubicBezTo>
                <a:cubicBezTo>
                  <a:pt x="1413888" y="1160860"/>
                  <a:pt x="1367694" y="1135856"/>
                  <a:pt x="1325054" y="1117997"/>
                </a:cubicBezTo>
                <a:cubicBezTo>
                  <a:pt x="1232666" y="1075135"/>
                  <a:pt x="1140279" y="1025129"/>
                  <a:pt x="1037231" y="1010841"/>
                </a:cubicBezTo>
                <a:cubicBezTo>
                  <a:pt x="1001698" y="1007269"/>
                  <a:pt x="980377" y="989409"/>
                  <a:pt x="983931" y="953690"/>
                </a:cubicBezTo>
                <a:cubicBezTo>
                  <a:pt x="991037" y="907256"/>
                  <a:pt x="1026571" y="921544"/>
                  <a:pt x="1054998" y="925115"/>
                </a:cubicBezTo>
                <a:cubicBezTo>
                  <a:pt x="1072765" y="928688"/>
                  <a:pt x="1090532" y="939403"/>
                  <a:pt x="1108299" y="914400"/>
                </a:cubicBezTo>
                <a:cubicBezTo>
                  <a:pt x="692555" y="660797"/>
                  <a:pt x="472246" y="675085"/>
                  <a:pt x="6755" y="467915"/>
                </a:cubicBezTo>
                <a:cubicBezTo>
                  <a:pt x="109802" y="428625"/>
                  <a:pt x="184423" y="457200"/>
                  <a:pt x="255490" y="464344"/>
                </a:cubicBezTo>
                <a:cubicBezTo>
                  <a:pt x="433159" y="482203"/>
                  <a:pt x="323004" y="514350"/>
                  <a:pt x="500673" y="535781"/>
                </a:cubicBezTo>
                <a:cubicBezTo>
                  <a:pt x="585954" y="546497"/>
                  <a:pt x="664128" y="582216"/>
                  <a:pt x="760069" y="525066"/>
                </a:cubicBezTo>
                <a:cubicBezTo>
                  <a:pt x="824029" y="485775"/>
                  <a:pt x="927077" y="528637"/>
                  <a:pt x="1005251" y="560785"/>
                </a:cubicBezTo>
                <a:cubicBezTo>
                  <a:pt x="1069212" y="589360"/>
                  <a:pt x="1133172" y="596503"/>
                  <a:pt x="1218453" y="560785"/>
                </a:cubicBezTo>
                <a:cubicBezTo>
                  <a:pt x="1140279" y="539354"/>
                  <a:pt x="1079872" y="521494"/>
                  <a:pt x="1019464" y="507206"/>
                </a:cubicBezTo>
                <a:cubicBezTo>
                  <a:pt x="969717" y="496491"/>
                  <a:pt x="941290" y="471488"/>
                  <a:pt x="944844" y="417909"/>
                </a:cubicBezTo>
                <a:cubicBezTo>
                  <a:pt x="944844" y="389334"/>
                  <a:pt x="934184" y="350044"/>
                  <a:pt x="969717" y="335757"/>
                </a:cubicBezTo>
                <a:cubicBezTo>
                  <a:pt x="998144" y="321469"/>
                  <a:pt x="1037231" y="335757"/>
                  <a:pt x="1051445" y="360759"/>
                </a:cubicBezTo>
                <a:cubicBezTo>
                  <a:pt x="1069212" y="407194"/>
                  <a:pt x="1086978" y="450056"/>
                  <a:pt x="1147386" y="453629"/>
                </a:cubicBezTo>
                <a:cubicBezTo>
                  <a:pt x="1229113" y="460771"/>
                  <a:pt x="1182919" y="432197"/>
                  <a:pt x="1168706" y="396478"/>
                </a:cubicBezTo>
                <a:cubicBezTo>
                  <a:pt x="1154492" y="357188"/>
                  <a:pt x="1197133" y="346472"/>
                  <a:pt x="1225560" y="353615"/>
                </a:cubicBezTo>
                <a:cubicBezTo>
                  <a:pt x="1332161" y="385763"/>
                  <a:pt x="1442315" y="328613"/>
                  <a:pt x="1552469" y="375047"/>
                </a:cubicBezTo>
                <a:cubicBezTo>
                  <a:pt x="1524043" y="260747"/>
                  <a:pt x="1463635" y="210741"/>
                  <a:pt x="1335714" y="192881"/>
                </a:cubicBezTo>
                <a:cubicBezTo>
                  <a:pt x="1289520" y="189310"/>
                  <a:pt x="1239773" y="196453"/>
                  <a:pt x="1197133" y="164306"/>
                </a:cubicBezTo>
                <a:cubicBezTo>
                  <a:pt x="1172259" y="146447"/>
                  <a:pt x="1147386" y="125016"/>
                  <a:pt x="1165153" y="89297"/>
                </a:cubicBezTo>
                <a:cubicBezTo>
                  <a:pt x="1175813" y="64294"/>
                  <a:pt x="1204239" y="64294"/>
                  <a:pt x="1229113" y="71437"/>
                </a:cubicBezTo>
                <a:cubicBezTo>
                  <a:pt x="1332161" y="110728"/>
                  <a:pt x="1442315" y="121444"/>
                  <a:pt x="1548916" y="135731"/>
                </a:cubicBezTo>
                <a:cubicBezTo>
                  <a:pt x="1566683" y="139303"/>
                  <a:pt x="1584450" y="146447"/>
                  <a:pt x="1602217" y="110728"/>
                </a:cubicBezTo>
                <a:cubicBezTo>
                  <a:pt x="1477849" y="78581"/>
                  <a:pt x="1357034" y="35719"/>
                  <a:pt x="1232666" y="0"/>
                </a:cubicBezTo>
                <a:close/>
              </a:path>
            </a:pathLst>
          </a:custGeom>
          <a:solidFill>
            <a:schemeClr val="accent1">
              <a:alpha val="20000"/>
            </a:schemeClr>
          </a:solidFill>
          <a:ln w="32707" cap="flat">
            <a:noFill/>
            <a:prstDash val="solid"/>
            <a:miter/>
          </a:ln>
        </p:spPr>
        <p:txBody>
          <a:bodyPr rtlCol="0" anchor="ctr"/>
          <a:lstStyle/>
          <a:p>
            <a:endParaRPr lang="en-US">
              <a:solidFill>
                <a:schemeClr val="tx1"/>
              </a:solidFill>
            </a:endParaRPr>
          </a:p>
        </p:txBody>
      </p:sp>
      <p:sp>
        <p:nvSpPr>
          <p:cNvPr id="2" name="Title 1">
            <a:extLst>
              <a:ext uri="{FF2B5EF4-FFF2-40B4-BE49-F238E27FC236}">
                <a16:creationId xmlns:a16="http://schemas.microsoft.com/office/drawing/2014/main" xmlns="" id="{146AD042-DE90-4088-8A07-B9A64C2CE03E}"/>
              </a:ext>
            </a:extLst>
          </p:cNvPr>
          <p:cNvSpPr>
            <a:spLocks noGrp="1"/>
          </p:cNvSpPr>
          <p:nvPr>
            <p:ph type="title"/>
          </p:nvPr>
        </p:nvSpPr>
        <p:spPr>
          <a:xfrm>
            <a:off x="839788" y="640080"/>
            <a:ext cx="3886200" cy="2953512"/>
          </a:xfrm>
        </p:spPr>
        <p:txBody>
          <a:bodyPr anchor="b"/>
          <a:lstStyle>
            <a:lvl1pPr>
              <a:defRPr sz="32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BF2FFC98-62A0-445A-BEDA-785BE925A1D8}"/>
              </a:ext>
            </a:extLst>
          </p:cNvPr>
          <p:cNvSpPr>
            <a:spLocks noGrp="1"/>
          </p:cNvSpPr>
          <p:nvPr>
            <p:ph idx="1"/>
          </p:nvPr>
        </p:nvSpPr>
        <p:spPr>
          <a:xfrm>
            <a:off x="7059168" y="640080"/>
            <a:ext cx="4489704" cy="5596128"/>
          </a:xfrm>
        </p:spPr>
        <p:txBody>
          <a:bodyPr anchor="ct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DB4D7827-8489-4EE4-88EE-16685FE6DE8A}"/>
              </a:ext>
            </a:extLst>
          </p:cNvPr>
          <p:cNvSpPr>
            <a:spLocks noGrp="1"/>
          </p:cNvSpPr>
          <p:nvPr>
            <p:ph type="body" sz="half" idx="2"/>
          </p:nvPr>
        </p:nvSpPr>
        <p:spPr>
          <a:xfrm>
            <a:off x="839788" y="3776472"/>
            <a:ext cx="3886200" cy="246888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C33534F-EA91-4A50-B0F6-10D689E458EF}"/>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6" name="Footer Placeholder 5">
            <a:extLst>
              <a:ext uri="{FF2B5EF4-FFF2-40B4-BE49-F238E27FC236}">
                <a16:creationId xmlns:a16="http://schemas.microsoft.com/office/drawing/2014/main" xmlns="" id="{6C20F3F7-8B4B-4015-AA9C-109D05B2F146}"/>
              </a:ext>
            </a:extLst>
          </p:cNvPr>
          <p:cNvSpPr>
            <a:spLocks noGrp="1"/>
          </p:cNvSpPr>
          <p:nvPr>
            <p:ph type="ftr" sz="quarter" idx="11"/>
          </p:nvPr>
        </p:nvSpPr>
        <p:spPr/>
        <p:txBody>
          <a:bodyPr/>
          <a:lstStyle>
            <a:lvl1pPr algn="l">
              <a:defRPr/>
            </a:lvl1pPr>
          </a:lstStyle>
          <a:p>
            <a:endParaRPr lang="en-US"/>
          </a:p>
        </p:txBody>
      </p:sp>
      <p:sp>
        <p:nvSpPr>
          <p:cNvPr id="7" name="Slide Number Placeholder 6">
            <a:extLst>
              <a:ext uri="{FF2B5EF4-FFF2-40B4-BE49-F238E27FC236}">
                <a16:creationId xmlns:a16="http://schemas.microsoft.com/office/drawing/2014/main" xmlns="" id="{910B6EE2-78A1-4D01-87BE-A1487FBD271F}"/>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9290048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Graphic 1" descr="Tag=AccentColor&#10;Flavor=Light&#10;Target=Fill">
            <a:extLst>
              <a:ext uri="{FF2B5EF4-FFF2-40B4-BE49-F238E27FC236}">
                <a16:creationId xmlns:a16="http://schemas.microsoft.com/office/drawing/2014/main" xmlns="" id="{0EE21C0F-70D8-4F3C-9392-07559C90EE6E}"/>
              </a:ext>
            </a:extLst>
          </p:cNvPr>
          <p:cNvSpPr/>
          <p:nvPr/>
        </p:nvSpPr>
        <p:spPr>
          <a:xfrm rot="10800000" flipH="1" flipV="1">
            <a:off x="684967" y="1332237"/>
            <a:ext cx="5263732" cy="3841102"/>
          </a:xfrm>
          <a:custGeom>
            <a:avLst/>
            <a:gdLst>
              <a:gd name="connsiteX0" fmla="*/ 5458905 w 6886274"/>
              <a:gd name="connsiteY0" fmla="*/ 754119 h 5025119"/>
              <a:gd name="connsiteX1" fmla="*/ 3455557 w 6886274"/>
              <a:gd name="connsiteY1" fmla="*/ 1027709 h 5025119"/>
              <a:gd name="connsiteX2" fmla="*/ 3338677 w 6886274"/>
              <a:gd name="connsiteY2" fmla="*/ 1021381 h 5025119"/>
              <a:gd name="connsiteX3" fmla="*/ 2518280 w 6886274"/>
              <a:gd name="connsiteY3" fmla="*/ 980435 h 5025119"/>
              <a:gd name="connsiteX4" fmla="*/ 1673687 w 6886274"/>
              <a:gd name="connsiteY4" fmla="*/ 739229 h 5025119"/>
              <a:gd name="connsiteX5" fmla="*/ 1183459 w 6886274"/>
              <a:gd name="connsiteY5" fmla="*/ 397149 h 5025119"/>
              <a:gd name="connsiteX6" fmla="*/ 977987 w 6886274"/>
              <a:gd name="connsiteY6" fmla="*/ 241184 h 5025119"/>
              <a:gd name="connsiteX7" fmla="*/ 788150 w 6886274"/>
              <a:gd name="connsiteY7" fmla="*/ 66980 h 5025119"/>
              <a:gd name="connsiteX8" fmla="*/ 721148 w 6886274"/>
              <a:gd name="connsiteY8" fmla="*/ 31990 h 5025119"/>
              <a:gd name="connsiteX9" fmla="*/ 701792 w 6886274"/>
              <a:gd name="connsiteY9" fmla="*/ 32362 h 5025119"/>
              <a:gd name="connsiteX10" fmla="*/ 686530 w 6886274"/>
              <a:gd name="connsiteY10" fmla="*/ 43157 h 5025119"/>
              <a:gd name="connsiteX11" fmla="*/ 693603 w 6886274"/>
              <a:gd name="connsiteY11" fmla="*/ 58046 h 5025119"/>
              <a:gd name="connsiteX12" fmla="*/ 705886 w 6886274"/>
              <a:gd name="connsiteY12" fmla="*/ 65491 h 5025119"/>
              <a:gd name="connsiteX13" fmla="*/ 762838 w 6886274"/>
              <a:gd name="connsiteY13" fmla="*/ 112764 h 5025119"/>
              <a:gd name="connsiteX14" fmla="*/ 764327 w 6886274"/>
              <a:gd name="connsiteY14" fmla="*/ 140309 h 5025119"/>
              <a:gd name="connsiteX15" fmla="*/ 775121 w 6886274"/>
              <a:gd name="connsiteY15" fmla="*/ 159666 h 5025119"/>
              <a:gd name="connsiteX16" fmla="*/ 823139 w 6886274"/>
              <a:gd name="connsiteY16" fmla="*/ 176416 h 5025119"/>
              <a:gd name="connsiteX17" fmla="*/ 707748 w 6886274"/>
              <a:gd name="connsiteY17" fmla="*/ 109414 h 5025119"/>
              <a:gd name="connsiteX18" fmla="*/ 681319 w 6886274"/>
              <a:gd name="connsiteY18" fmla="*/ 69958 h 5025119"/>
              <a:gd name="connsiteX19" fmla="*/ 640746 w 6886274"/>
              <a:gd name="connsiteY19" fmla="*/ 67352 h 5025119"/>
              <a:gd name="connsiteX20" fmla="*/ 614318 w 6886274"/>
              <a:gd name="connsiteY20" fmla="*/ 61396 h 5025119"/>
              <a:gd name="connsiteX21" fmla="*/ 560716 w 6886274"/>
              <a:gd name="connsiteY21" fmla="*/ 3701 h 5025119"/>
              <a:gd name="connsiteX22" fmla="*/ 540616 w 6886274"/>
              <a:gd name="connsiteY22" fmla="*/ 3701 h 5025119"/>
              <a:gd name="connsiteX23" fmla="*/ 543594 w 6886274"/>
              <a:gd name="connsiteY23" fmla="*/ 21940 h 5025119"/>
              <a:gd name="connsiteX24" fmla="*/ 558855 w 6886274"/>
              <a:gd name="connsiteY24" fmla="*/ 51346 h 5025119"/>
              <a:gd name="connsiteX25" fmla="*/ 557366 w 6886274"/>
              <a:gd name="connsiteY25" fmla="*/ 72563 h 5025119"/>
              <a:gd name="connsiteX26" fmla="*/ 570022 w 6886274"/>
              <a:gd name="connsiteY26" fmla="*/ 120209 h 5025119"/>
              <a:gd name="connsiteX27" fmla="*/ 599801 w 6886274"/>
              <a:gd name="connsiteY27" fmla="*/ 192794 h 5025119"/>
              <a:gd name="connsiteX28" fmla="*/ 614318 w 6886274"/>
              <a:gd name="connsiteY28" fmla="*/ 212150 h 5025119"/>
              <a:gd name="connsiteX29" fmla="*/ 623996 w 6886274"/>
              <a:gd name="connsiteY29" fmla="*/ 220711 h 5025119"/>
              <a:gd name="connsiteX30" fmla="*/ 821278 w 6886274"/>
              <a:gd name="connsiteY30" fmla="*/ 503235 h 5025119"/>
              <a:gd name="connsiteX31" fmla="*/ 1033822 w 6886274"/>
              <a:gd name="connsiteY31" fmla="*/ 694562 h 5025119"/>
              <a:gd name="connsiteX32" fmla="*/ 1039406 w 6886274"/>
              <a:gd name="connsiteY32" fmla="*/ 702378 h 5025119"/>
              <a:gd name="connsiteX33" fmla="*/ 944114 w 6886274"/>
              <a:gd name="connsiteY33" fmla="*/ 662550 h 5025119"/>
              <a:gd name="connsiteX34" fmla="*/ 733432 w 6886274"/>
              <a:gd name="connsiteY34" fmla="*/ 500629 h 5025119"/>
              <a:gd name="connsiteX35" fmla="*/ 606501 w 6886274"/>
              <a:gd name="connsiteY35" fmla="*/ 399755 h 5025119"/>
              <a:gd name="connsiteX36" fmla="*/ 588634 w 6886274"/>
              <a:gd name="connsiteY36" fmla="*/ 381143 h 5025119"/>
              <a:gd name="connsiteX37" fmla="*/ 575978 w 6886274"/>
              <a:gd name="connsiteY37" fmla="*/ 375560 h 5025119"/>
              <a:gd name="connsiteX38" fmla="*/ 567044 w 6886274"/>
              <a:gd name="connsiteY38" fmla="*/ 388588 h 5025119"/>
              <a:gd name="connsiteX39" fmla="*/ 578956 w 6886274"/>
              <a:gd name="connsiteY39" fmla="*/ 437722 h 5025119"/>
              <a:gd name="connsiteX40" fmla="*/ 675736 w 6886274"/>
              <a:gd name="connsiteY40" fmla="*/ 535619 h 5025119"/>
              <a:gd name="connsiteX41" fmla="*/ 811600 w 6886274"/>
              <a:gd name="connsiteY41" fmla="*/ 652872 h 5025119"/>
              <a:gd name="connsiteX42" fmla="*/ 818300 w 6886274"/>
              <a:gd name="connsiteY42" fmla="*/ 666272 h 5025119"/>
              <a:gd name="connsiteX43" fmla="*/ 741621 w 6886274"/>
              <a:gd name="connsiteY43" fmla="*/ 608576 h 5025119"/>
              <a:gd name="connsiteX44" fmla="*/ 666430 w 6886274"/>
              <a:gd name="connsiteY44" fmla="*/ 553114 h 5025119"/>
              <a:gd name="connsiteX45" fmla="*/ 645585 w 6886274"/>
              <a:gd name="connsiteY45" fmla="*/ 547903 h 5025119"/>
              <a:gd name="connsiteX46" fmla="*/ 640002 w 6886274"/>
              <a:gd name="connsiteY46" fmla="*/ 570236 h 5025119"/>
              <a:gd name="connsiteX47" fmla="*/ 675736 w 6886274"/>
              <a:gd name="connsiteY47" fmla="*/ 628677 h 5025119"/>
              <a:gd name="connsiteX48" fmla="*/ 855896 w 6886274"/>
              <a:gd name="connsiteY48" fmla="*/ 786875 h 5025119"/>
              <a:gd name="connsiteX49" fmla="*/ 946348 w 6886274"/>
              <a:gd name="connsiteY49" fmla="*/ 877699 h 5025119"/>
              <a:gd name="connsiteX50" fmla="*/ 950442 w 6886274"/>
              <a:gd name="connsiteY50" fmla="*/ 899661 h 5025119"/>
              <a:gd name="connsiteX51" fmla="*/ 991760 w 6886274"/>
              <a:gd name="connsiteY51" fmla="*/ 937629 h 5025119"/>
              <a:gd name="connsiteX52" fmla="*/ 1018188 w 6886274"/>
              <a:gd name="connsiteY52" fmla="*/ 945445 h 5025119"/>
              <a:gd name="connsiteX53" fmla="*/ 1315601 w 6886274"/>
              <a:gd name="connsiteY53" fmla="*/ 1196329 h 5025119"/>
              <a:gd name="connsiteX54" fmla="*/ 1454443 w 6886274"/>
              <a:gd name="connsiteY54" fmla="*/ 1279709 h 5025119"/>
              <a:gd name="connsiteX55" fmla="*/ 1454443 w 6886274"/>
              <a:gd name="connsiteY55" fmla="*/ 1285665 h 5025119"/>
              <a:gd name="connsiteX56" fmla="*/ 1453327 w 6886274"/>
              <a:gd name="connsiteY56" fmla="*/ 1291993 h 5025119"/>
              <a:gd name="connsiteX57" fmla="*/ 1256416 w 6886274"/>
              <a:gd name="connsiteY57" fmla="*/ 1166923 h 5025119"/>
              <a:gd name="connsiteX58" fmla="*/ 745715 w 6886274"/>
              <a:gd name="connsiteY58" fmla="*/ 798786 h 5025119"/>
              <a:gd name="connsiteX59" fmla="*/ 592356 w 6886274"/>
              <a:gd name="connsiteY59" fmla="*/ 656966 h 5025119"/>
              <a:gd name="connsiteX60" fmla="*/ 485526 w 6886274"/>
              <a:gd name="connsiteY60" fmla="*/ 567259 h 5025119"/>
              <a:gd name="connsiteX61" fmla="*/ 430063 w 6886274"/>
              <a:gd name="connsiteY61" fmla="*/ 550136 h 5025119"/>
              <a:gd name="connsiteX62" fmla="*/ 408846 w 6886274"/>
              <a:gd name="connsiteY62" fmla="*/ 563164 h 5025119"/>
              <a:gd name="connsiteX63" fmla="*/ 421130 w 6886274"/>
              <a:gd name="connsiteY63" fmla="*/ 581403 h 5025119"/>
              <a:gd name="connsiteX64" fmla="*/ 426713 w 6886274"/>
              <a:gd name="connsiteY64" fmla="*/ 584009 h 5025119"/>
              <a:gd name="connsiteX65" fmla="*/ 487015 w 6886274"/>
              <a:gd name="connsiteY65" fmla="*/ 635005 h 5025119"/>
              <a:gd name="connsiteX66" fmla="*/ 487015 w 6886274"/>
              <a:gd name="connsiteY66" fmla="*/ 655105 h 5025119"/>
              <a:gd name="connsiteX67" fmla="*/ 497437 w 6886274"/>
              <a:gd name="connsiteY67" fmla="*/ 678183 h 5025119"/>
              <a:gd name="connsiteX68" fmla="*/ 539871 w 6886274"/>
              <a:gd name="connsiteY68" fmla="*/ 691584 h 5025119"/>
              <a:gd name="connsiteX69" fmla="*/ 485898 w 6886274"/>
              <a:gd name="connsiteY69" fmla="*/ 681906 h 5025119"/>
              <a:gd name="connsiteX70" fmla="*/ 410335 w 6886274"/>
              <a:gd name="connsiteY70" fmla="*/ 600387 h 5025119"/>
              <a:gd name="connsiteX71" fmla="*/ 397307 w 6886274"/>
              <a:gd name="connsiteY71" fmla="*/ 582892 h 5025119"/>
              <a:gd name="connsiteX72" fmla="*/ 363062 w 6886274"/>
              <a:gd name="connsiteY72" fmla="*/ 584009 h 5025119"/>
              <a:gd name="connsiteX73" fmla="*/ 334772 w 6886274"/>
              <a:gd name="connsiteY73" fmla="*/ 578426 h 5025119"/>
              <a:gd name="connsiteX74" fmla="*/ 281915 w 6886274"/>
              <a:gd name="connsiteY74" fmla="*/ 522219 h 5025119"/>
              <a:gd name="connsiteX75" fmla="*/ 263304 w 6886274"/>
              <a:gd name="connsiteY75" fmla="*/ 521846 h 5025119"/>
              <a:gd name="connsiteX76" fmla="*/ 263676 w 6886274"/>
              <a:gd name="connsiteY76" fmla="*/ 538225 h 5025119"/>
              <a:gd name="connsiteX77" fmla="*/ 275215 w 6886274"/>
              <a:gd name="connsiteY77" fmla="*/ 563164 h 5025119"/>
              <a:gd name="connsiteX78" fmla="*/ 271121 w 6886274"/>
              <a:gd name="connsiteY78" fmla="*/ 604854 h 5025119"/>
              <a:gd name="connsiteX79" fmla="*/ 274471 w 6886274"/>
              <a:gd name="connsiteY79" fmla="*/ 627560 h 5025119"/>
              <a:gd name="connsiteX80" fmla="*/ 319138 w 6886274"/>
              <a:gd name="connsiteY80" fmla="*/ 718012 h 5025119"/>
              <a:gd name="connsiteX81" fmla="*/ 326583 w 6886274"/>
              <a:gd name="connsiteY81" fmla="*/ 729551 h 5025119"/>
              <a:gd name="connsiteX82" fmla="*/ 349289 w 6886274"/>
              <a:gd name="connsiteY82" fmla="*/ 748163 h 5025119"/>
              <a:gd name="connsiteX83" fmla="*/ 528332 w 6886274"/>
              <a:gd name="connsiteY83" fmla="*/ 1007608 h 5025119"/>
              <a:gd name="connsiteX84" fmla="*/ 766932 w 6886274"/>
              <a:gd name="connsiteY84" fmla="*/ 1222758 h 5025119"/>
              <a:gd name="connsiteX85" fmla="*/ 681319 w 6886274"/>
              <a:gd name="connsiteY85" fmla="*/ 1190746 h 5025119"/>
              <a:gd name="connsiteX86" fmla="*/ 469520 w 6886274"/>
              <a:gd name="connsiteY86" fmla="*/ 1032920 h 5025119"/>
              <a:gd name="connsiteX87" fmla="*/ 325466 w 6886274"/>
              <a:gd name="connsiteY87" fmla="*/ 917900 h 5025119"/>
              <a:gd name="connsiteX88" fmla="*/ 312066 w 6886274"/>
              <a:gd name="connsiteY88" fmla="*/ 903383 h 5025119"/>
              <a:gd name="connsiteX89" fmla="*/ 296805 w 6886274"/>
              <a:gd name="connsiteY89" fmla="*/ 895566 h 5025119"/>
              <a:gd name="connsiteX90" fmla="*/ 288243 w 6886274"/>
              <a:gd name="connsiteY90" fmla="*/ 910828 h 5025119"/>
              <a:gd name="connsiteX91" fmla="*/ 309460 w 6886274"/>
              <a:gd name="connsiteY91" fmla="*/ 971129 h 5025119"/>
              <a:gd name="connsiteX92" fmla="*/ 407729 w 6886274"/>
              <a:gd name="connsiteY92" fmla="*/ 1062698 h 5025119"/>
              <a:gd name="connsiteX93" fmla="*/ 544338 w 6886274"/>
              <a:gd name="connsiteY93" fmla="*/ 1189257 h 5025119"/>
              <a:gd name="connsiteX94" fmla="*/ 454630 w 6886274"/>
              <a:gd name="connsiteY94" fmla="*/ 1120766 h 5025119"/>
              <a:gd name="connsiteX95" fmla="*/ 385396 w 6886274"/>
              <a:gd name="connsiteY95" fmla="*/ 1070515 h 5025119"/>
              <a:gd name="connsiteX96" fmla="*/ 366040 w 6886274"/>
              <a:gd name="connsiteY96" fmla="*/ 1067537 h 5025119"/>
              <a:gd name="connsiteX97" fmla="*/ 361573 w 6886274"/>
              <a:gd name="connsiteY97" fmla="*/ 1086149 h 5025119"/>
              <a:gd name="connsiteX98" fmla="*/ 402146 w 6886274"/>
              <a:gd name="connsiteY98" fmla="*/ 1152778 h 5025119"/>
              <a:gd name="connsiteX99" fmla="*/ 475475 w 6886274"/>
              <a:gd name="connsiteY99" fmla="*/ 1218663 h 5025119"/>
              <a:gd name="connsiteX100" fmla="*/ 393957 w 6886274"/>
              <a:gd name="connsiteY100" fmla="*/ 1201913 h 5025119"/>
              <a:gd name="connsiteX101" fmla="*/ 460586 w 6886274"/>
              <a:gd name="connsiteY101" fmla="*/ 1260353 h 5025119"/>
              <a:gd name="connsiteX102" fmla="*/ 561089 w 6886274"/>
              <a:gd name="connsiteY102" fmla="*/ 1291993 h 5025119"/>
              <a:gd name="connsiteX103" fmla="*/ 602034 w 6886274"/>
              <a:gd name="connsiteY103" fmla="*/ 1328843 h 5025119"/>
              <a:gd name="connsiteX104" fmla="*/ 641863 w 6886274"/>
              <a:gd name="connsiteY104" fmla="*/ 1368672 h 5025119"/>
              <a:gd name="connsiteX105" fmla="*/ 651541 w 6886274"/>
              <a:gd name="connsiteY105" fmla="*/ 1404406 h 5025119"/>
              <a:gd name="connsiteX106" fmla="*/ 688392 w 6886274"/>
              <a:gd name="connsiteY106" fmla="*/ 1457263 h 5025119"/>
              <a:gd name="connsiteX107" fmla="*/ 692486 w 6886274"/>
              <a:gd name="connsiteY107" fmla="*/ 1458008 h 5025119"/>
              <a:gd name="connsiteX108" fmla="*/ 719287 w 6886274"/>
              <a:gd name="connsiteY108" fmla="*/ 1485181 h 5025119"/>
              <a:gd name="connsiteX109" fmla="*/ 745343 w 6886274"/>
              <a:gd name="connsiteY109" fmla="*/ 1512353 h 5025119"/>
              <a:gd name="connsiteX110" fmla="*/ 750926 w 6886274"/>
              <a:gd name="connsiteY110" fmla="*/ 1516448 h 5025119"/>
              <a:gd name="connsiteX111" fmla="*/ 890141 w 6886274"/>
              <a:gd name="connsiteY111" fmla="*/ 1685813 h 5025119"/>
              <a:gd name="connsiteX112" fmla="*/ 899074 w 6886274"/>
              <a:gd name="connsiteY112" fmla="*/ 1693630 h 5025119"/>
              <a:gd name="connsiteX113" fmla="*/ 605012 w 6886274"/>
              <a:gd name="connsiteY113" fmla="*/ 1669435 h 5025119"/>
              <a:gd name="connsiteX114" fmla="*/ 229431 w 6886274"/>
              <a:gd name="connsiteY114" fmla="*/ 1545110 h 5025119"/>
              <a:gd name="connsiteX115" fmla="*/ 251765 w 6886274"/>
              <a:gd name="connsiteY115" fmla="*/ 1614717 h 5025119"/>
              <a:gd name="connsiteX116" fmla="*/ 237992 w 6886274"/>
              <a:gd name="connsiteY116" fmla="*/ 1675391 h 5025119"/>
              <a:gd name="connsiteX117" fmla="*/ 232781 w 6886274"/>
              <a:gd name="connsiteY117" fmla="*/ 1807160 h 5025119"/>
              <a:gd name="connsiteX118" fmla="*/ 236131 w 6886274"/>
              <a:gd name="connsiteY118" fmla="*/ 1828750 h 5025119"/>
              <a:gd name="connsiteX119" fmla="*/ 152007 w 6886274"/>
              <a:gd name="connsiteY119" fmla="*/ 1842150 h 5025119"/>
              <a:gd name="connsiteX120" fmla="*/ 653030 w 6886274"/>
              <a:gd name="connsiteY120" fmla="*/ 2213265 h 5025119"/>
              <a:gd name="connsiteX121" fmla="*/ 318394 w 6886274"/>
              <a:gd name="connsiteY121" fmla="*/ 2143285 h 5025119"/>
              <a:gd name="connsiteX122" fmla="*/ 272982 w 6886274"/>
              <a:gd name="connsiteY122" fmla="*/ 2258305 h 5025119"/>
              <a:gd name="connsiteX123" fmla="*/ 430435 w 6886274"/>
              <a:gd name="connsiteY123" fmla="*/ 2360668 h 5025119"/>
              <a:gd name="connsiteX124" fmla="*/ 488876 w 6886274"/>
              <a:gd name="connsiteY124" fmla="*/ 2563162 h 5025119"/>
              <a:gd name="connsiteX125" fmla="*/ 460586 w 6886274"/>
              <a:gd name="connsiteY125" fmla="*/ 2748533 h 5025119"/>
              <a:gd name="connsiteX126" fmla="*/ 393212 w 6886274"/>
              <a:gd name="connsiteY126" fmla="*/ 2807345 h 5025119"/>
              <a:gd name="connsiteX127" fmla="*/ 295688 w 6886274"/>
              <a:gd name="connsiteY127" fmla="*/ 2913059 h 5025119"/>
              <a:gd name="connsiteX128" fmla="*/ 235386 w 6886274"/>
              <a:gd name="connsiteY128" fmla="*/ 2978572 h 5025119"/>
              <a:gd name="connsiteX129" fmla="*/ 25448 w 6886274"/>
              <a:gd name="connsiteY129" fmla="*/ 2952888 h 5025119"/>
              <a:gd name="connsiteX130" fmla="*/ 305738 w 6886274"/>
              <a:gd name="connsiteY130" fmla="*/ 3119275 h 5025119"/>
              <a:gd name="connsiteX131" fmla="*/ 79049 w 6886274"/>
              <a:gd name="connsiteY131" fmla="*/ 3098430 h 5025119"/>
              <a:gd name="connsiteX132" fmla="*/ 4975 w 6886274"/>
              <a:gd name="connsiteY132" fmla="*/ 3109969 h 5025119"/>
              <a:gd name="connsiteX133" fmla="*/ 47037 w 6886274"/>
              <a:gd name="connsiteY133" fmla="*/ 3163943 h 5025119"/>
              <a:gd name="connsiteX134" fmla="*/ 213425 w 6886274"/>
              <a:gd name="connsiteY134" fmla="*/ 3255139 h 5025119"/>
              <a:gd name="connsiteX135" fmla="*/ 556622 w 6886274"/>
              <a:gd name="connsiteY135" fmla="*/ 3502301 h 5025119"/>
              <a:gd name="connsiteX136" fmla="*/ 224592 w 6886274"/>
              <a:gd name="connsiteY136" fmla="*/ 3388771 h 5025119"/>
              <a:gd name="connsiteX137" fmla="*/ 574861 w 6886274"/>
              <a:gd name="connsiteY137" fmla="*/ 3643004 h 5025119"/>
              <a:gd name="connsiteX138" fmla="*/ 652657 w 6886274"/>
              <a:gd name="connsiteY138" fmla="*/ 3727501 h 5025119"/>
              <a:gd name="connsiteX139" fmla="*/ 810111 w 6886274"/>
              <a:gd name="connsiteY139" fmla="*/ 3937067 h 5025119"/>
              <a:gd name="connsiteX140" fmla="*/ 802294 w 6886274"/>
              <a:gd name="connsiteY140" fmla="*/ 3960890 h 5025119"/>
              <a:gd name="connsiteX141" fmla="*/ 620646 w 6886274"/>
              <a:gd name="connsiteY141" fmla="*/ 3927017 h 5025119"/>
              <a:gd name="connsiteX142" fmla="*/ 856268 w 6886274"/>
              <a:gd name="connsiteY142" fmla="*/ 4103082 h 5025119"/>
              <a:gd name="connsiteX143" fmla="*/ 1099707 w 6886274"/>
              <a:gd name="connsiteY143" fmla="*/ 4238574 h 5025119"/>
              <a:gd name="connsiteX144" fmla="*/ 926992 w 6886274"/>
              <a:gd name="connsiteY144" fmla="*/ 4218102 h 5025119"/>
              <a:gd name="connsiteX145" fmla="*/ 689508 w 6886274"/>
              <a:gd name="connsiteY145" fmla="*/ 4140677 h 5025119"/>
              <a:gd name="connsiteX146" fmla="*/ 606873 w 6886274"/>
              <a:gd name="connsiteY146" fmla="*/ 4169711 h 5025119"/>
              <a:gd name="connsiteX147" fmla="*/ 831701 w 6886274"/>
              <a:gd name="connsiteY147" fmla="*/ 4297759 h 5025119"/>
              <a:gd name="connsiteX148" fmla="*/ 960493 w 6886274"/>
              <a:gd name="connsiteY148" fmla="*/ 4356944 h 5025119"/>
              <a:gd name="connsiteX149" fmla="*/ 1012233 w 6886274"/>
              <a:gd name="connsiteY149" fmla="*/ 4402356 h 5025119"/>
              <a:gd name="connsiteX150" fmla="*/ 1159636 w 6886274"/>
              <a:gd name="connsiteY150" fmla="*/ 4564276 h 5025119"/>
              <a:gd name="connsiteX151" fmla="*/ 1592169 w 6886274"/>
              <a:gd name="connsiteY151" fmla="*/ 4741458 h 5025119"/>
              <a:gd name="connsiteX152" fmla="*/ 3110499 w 6886274"/>
              <a:gd name="connsiteY152" fmla="*/ 5032171 h 5025119"/>
              <a:gd name="connsiteX153" fmla="*/ 6033630 w 6886274"/>
              <a:gd name="connsiteY153" fmla="*/ 4091915 h 5025119"/>
              <a:gd name="connsiteX154" fmla="*/ 6180661 w 6886274"/>
              <a:gd name="connsiteY154" fmla="*/ 3957912 h 5025119"/>
              <a:gd name="connsiteX155" fmla="*/ 6305359 w 6886274"/>
              <a:gd name="connsiteY155" fmla="*/ 3837309 h 5025119"/>
              <a:gd name="connsiteX156" fmla="*/ 6240218 w 6886274"/>
              <a:gd name="connsiteY156" fmla="*/ 3796364 h 5025119"/>
              <a:gd name="connsiteX157" fmla="*/ 6328437 w 6886274"/>
              <a:gd name="connsiteY157" fmla="*/ 3681344 h 5025119"/>
              <a:gd name="connsiteX158" fmla="*/ 6608355 w 6886274"/>
              <a:gd name="connsiteY158" fmla="*/ 3326236 h 5025119"/>
              <a:gd name="connsiteX159" fmla="*/ 6731191 w 6886274"/>
              <a:gd name="connsiteY159" fmla="*/ 3248067 h 5025119"/>
              <a:gd name="connsiteX160" fmla="*/ 6880456 w 6886274"/>
              <a:gd name="connsiteY160" fmla="*/ 3051529 h 5025119"/>
              <a:gd name="connsiteX161" fmla="*/ 6901673 w 6886274"/>
              <a:gd name="connsiteY161" fmla="*/ 2763795 h 5025119"/>
              <a:gd name="connsiteX162" fmla="*/ 6871150 w 6886274"/>
              <a:gd name="connsiteY162" fmla="*/ 2948421 h 5025119"/>
              <a:gd name="connsiteX163" fmla="*/ 6848444 w 6886274"/>
              <a:gd name="connsiteY163" fmla="*/ 2890353 h 5025119"/>
              <a:gd name="connsiteX164" fmla="*/ 6878223 w 6886274"/>
              <a:gd name="connsiteY164" fmla="*/ 2873230 h 5025119"/>
              <a:gd name="connsiteX165" fmla="*/ 6762459 w 6886274"/>
              <a:gd name="connsiteY165" fmla="*/ 2568745 h 5025119"/>
              <a:gd name="connsiteX166" fmla="*/ 6673123 w 6886274"/>
              <a:gd name="connsiteY166" fmla="*/ 2451493 h 5025119"/>
              <a:gd name="connsiteX167" fmla="*/ 6662700 w 6886274"/>
              <a:gd name="connsiteY167" fmla="*/ 2346896 h 5025119"/>
              <a:gd name="connsiteX168" fmla="*/ 6487752 w 6886274"/>
              <a:gd name="connsiteY168" fmla="*/ 2285105 h 5025119"/>
              <a:gd name="connsiteX169" fmla="*/ 6652278 w 6886274"/>
              <a:gd name="connsiteY169" fmla="*/ 2063628 h 5025119"/>
              <a:gd name="connsiteX170" fmla="*/ 6668656 w 6886274"/>
              <a:gd name="connsiteY170" fmla="*/ 2017843 h 5025119"/>
              <a:gd name="connsiteX171" fmla="*/ 6570015 w 6886274"/>
              <a:gd name="connsiteY171" fmla="*/ 1854062 h 5025119"/>
              <a:gd name="connsiteX172" fmla="*/ 6554009 w 6886274"/>
              <a:gd name="connsiteY172" fmla="*/ 1827633 h 5025119"/>
              <a:gd name="connsiteX173" fmla="*/ 6517531 w 6886274"/>
              <a:gd name="connsiteY173" fmla="*/ 1775149 h 5025119"/>
              <a:gd name="connsiteX174" fmla="*/ 6412934 w 6886274"/>
              <a:gd name="connsiteY174" fmla="*/ 1762493 h 5025119"/>
              <a:gd name="connsiteX175" fmla="*/ 6467279 w 6886274"/>
              <a:gd name="connsiteY175" fmla="*/ 1725642 h 5025119"/>
              <a:gd name="connsiteX176" fmla="*/ 6572621 w 6886274"/>
              <a:gd name="connsiteY176" fmla="*/ 1600200 h 5025119"/>
              <a:gd name="connsiteX177" fmla="*/ 6502641 w 6886274"/>
              <a:gd name="connsiteY177" fmla="*/ 1480341 h 5025119"/>
              <a:gd name="connsiteX178" fmla="*/ 6481796 w 6886274"/>
              <a:gd name="connsiteY178" fmla="*/ 1461358 h 5025119"/>
              <a:gd name="connsiteX179" fmla="*/ 6509713 w 6886274"/>
              <a:gd name="connsiteY179" fmla="*/ 1436418 h 5025119"/>
              <a:gd name="connsiteX180" fmla="*/ 6567037 w 6886274"/>
              <a:gd name="connsiteY180" fmla="*/ 1348199 h 5025119"/>
              <a:gd name="connsiteX181" fmla="*/ 6596816 w 6886274"/>
              <a:gd name="connsiteY181" fmla="*/ 1286781 h 5025119"/>
              <a:gd name="connsiteX182" fmla="*/ 6632178 w 6886274"/>
              <a:gd name="connsiteY182" fmla="*/ 1261842 h 5025119"/>
              <a:gd name="connsiteX183" fmla="*/ 6639994 w 6886274"/>
              <a:gd name="connsiteY183" fmla="*/ 1240625 h 5025119"/>
              <a:gd name="connsiteX184" fmla="*/ 6622127 w 6886274"/>
              <a:gd name="connsiteY184" fmla="*/ 1136400 h 5025119"/>
              <a:gd name="connsiteX185" fmla="*/ 6612077 w 6886274"/>
              <a:gd name="connsiteY185" fmla="*/ 1109599 h 5025119"/>
              <a:gd name="connsiteX186" fmla="*/ 6531675 w 6886274"/>
              <a:gd name="connsiteY186" fmla="*/ 1009469 h 5025119"/>
              <a:gd name="connsiteX187" fmla="*/ 6456113 w 6886274"/>
              <a:gd name="connsiteY187" fmla="*/ 845315 h 5025119"/>
              <a:gd name="connsiteX188" fmla="*/ 6440851 w 6886274"/>
              <a:gd name="connsiteY188" fmla="*/ 739229 h 5025119"/>
              <a:gd name="connsiteX189" fmla="*/ 6434523 w 6886274"/>
              <a:gd name="connsiteY189" fmla="*/ 715034 h 5025119"/>
              <a:gd name="connsiteX190" fmla="*/ 6432290 w 6886274"/>
              <a:gd name="connsiteY190" fmla="*/ 617510 h 5025119"/>
              <a:gd name="connsiteX191" fmla="*/ 6416284 w 6886274"/>
              <a:gd name="connsiteY191" fmla="*/ 595176 h 5025119"/>
              <a:gd name="connsiteX192" fmla="*/ 6267763 w 6886274"/>
              <a:gd name="connsiteY192" fmla="*/ 591826 h 5025119"/>
              <a:gd name="connsiteX193" fmla="*/ 6236496 w 6886274"/>
              <a:gd name="connsiteY193" fmla="*/ 521102 h 5025119"/>
              <a:gd name="connsiteX194" fmla="*/ 6257341 w 6886274"/>
              <a:gd name="connsiteY194" fmla="*/ 487229 h 5025119"/>
              <a:gd name="connsiteX195" fmla="*/ 6248780 w 6886274"/>
              <a:gd name="connsiteY195" fmla="*/ 465267 h 5025119"/>
              <a:gd name="connsiteX196" fmla="*/ 6226818 w 6886274"/>
              <a:gd name="connsiteY196" fmla="*/ 473456 h 5025119"/>
              <a:gd name="connsiteX197" fmla="*/ 6115149 w 6886274"/>
              <a:gd name="connsiteY197" fmla="*/ 551625 h 5025119"/>
              <a:gd name="connsiteX198" fmla="*/ 5951739 w 6886274"/>
              <a:gd name="connsiteY198" fmla="*/ 659944 h 5025119"/>
              <a:gd name="connsiteX199" fmla="*/ 5917122 w 6886274"/>
              <a:gd name="connsiteY199" fmla="*/ 644310 h 5025119"/>
              <a:gd name="connsiteX200" fmla="*/ 5890694 w 6886274"/>
              <a:gd name="connsiteY200" fmla="*/ 630538 h 5025119"/>
              <a:gd name="connsiteX201" fmla="*/ 5837464 w 6886274"/>
              <a:gd name="connsiteY201" fmla="*/ 646916 h 5025119"/>
              <a:gd name="connsiteX202" fmla="*/ 5809175 w 6886274"/>
              <a:gd name="connsiteY202" fmla="*/ 683395 h 5025119"/>
              <a:gd name="connsiteX203" fmla="*/ 5815503 w 6886274"/>
              <a:gd name="connsiteY203" fmla="*/ 698656 h 5025119"/>
              <a:gd name="connsiteX204" fmla="*/ 5746268 w 6886274"/>
              <a:gd name="connsiteY204" fmla="*/ 667389 h 5025119"/>
              <a:gd name="connsiteX205" fmla="*/ 5458905 w 6886274"/>
              <a:gd name="connsiteY205" fmla="*/ 754119 h 5025119"/>
              <a:gd name="connsiteX206" fmla="*/ 885302 w 6886274"/>
              <a:gd name="connsiteY206" fmla="*/ 1333310 h 5025119"/>
              <a:gd name="connsiteX207" fmla="*/ 862596 w 6886274"/>
              <a:gd name="connsiteY207" fmla="*/ 1314326 h 5025119"/>
              <a:gd name="connsiteX208" fmla="*/ 866318 w 6886274"/>
              <a:gd name="connsiteY208" fmla="*/ 1309860 h 5025119"/>
              <a:gd name="connsiteX209" fmla="*/ 912103 w 6886274"/>
              <a:gd name="connsiteY209" fmla="*/ 1341127 h 5025119"/>
              <a:gd name="connsiteX210" fmla="*/ 885302 w 6886274"/>
              <a:gd name="connsiteY210" fmla="*/ 1333310 h 5025119"/>
              <a:gd name="connsiteX211" fmla="*/ 1140280 w 6886274"/>
              <a:gd name="connsiteY211" fmla="*/ 787619 h 5025119"/>
              <a:gd name="connsiteX212" fmla="*/ 1414987 w 6886274"/>
              <a:gd name="connsiteY212" fmla="*/ 975596 h 5025119"/>
              <a:gd name="connsiteX213" fmla="*/ 1410892 w 6886274"/>
              <a:gd name="connsiteY213" fmla="*/ 980063 h 5025119"/>
              <a:gd name="connsiteX214" fmla="*/ 1140280 w 6886274"/>
              <a:gd name="connsiteY214" fmla="*/ 787619 h 50251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Lst>
            <a:rect l="l" t="t" r="r" b="b"/>
            <a:pathLst>
              <a:path w="6886274" h="5025119">
                <a:moveTo>
                  <a:pt x="5458905" y="754119"/>
                </a:moveTo>
                <a:cubicBezTo>
                  <a:pt x="5417216" y="775336"/>
                  <a:pt x="4594585" y="1111088"/>
                  <a:pt x="3455557" y="1027709"/>
                </a:cubicBezTo>
                <a:cubicBezTo>
                  <a:pt x="3415356" y="1024731"/>
                  <a:pt x="3377389" y="1022869"/>
                  <a:pt x="3338677" y="1021381"/>
                </a:cubicBezTo>
                <a:cubicBezTo>
                  <a:pt x="2996224" y="1006119"/>
                  <a:pt x="2660100" y="998674"/>
                  <a:pt x="2518280" y="980435"/>
                </a:cubicBezTo>
                <a:cubicBezTo>
                  <a:pt x="2407355" y="965918"/>
                  <a:pt x="1840075" y="843082"/>
                  <a:pt x="1673687" y="739229"/>
                </a:cubicBezTo>
                <a:cubicBezTo>
                  <a:pt x="1503578" y="632771"/>
                  <a:pt x="1343146" y="515146"/>
                  <a:pt x="1183459" y="397149"/>
                </a:cubicBezTo>
                <a:cubicBezTo>
                  <a:pt x="1114224" y="346153"/>
                  <a:pt x="1040522" y="299624"/>
                  <a:pt x="977987" y="241184"/>
                </a:cubicBezTo>
                <a:cubicBezTo>
                  <a:pt x="915453" y="182372"/>
                  <a:pt x="855896" y="121326"/>
                  <a:pt x="788150" y="66980"/>
                </a:cubicBezTo>
                <a:cubicBezTo>
                  <a:pt x="768794" y="51346"/>
                  <a:pt x="749438" y="34596"/>
                  <a:pt x="721148" y="31990"/>
                </a:cubicBezTo>
                <a:cubicBezTo>
                  <a:pt x="714820" y="31246"/>
                  <a:pt x="708120" y="31618"/>
                  <a:pt x="701792" y="32362"/>
                </a:cubicBezTo>
                <a:cubicBezTo>
                  <a:pt x="694720" y="33107"/>
                  <a:pt x="689136" y="36829"/>
                  <a:pt x="686530" y="43157"/>
                </a:cubicBezTo>
                <a:cubicBezTo>
                  <a:pt x="683925" y="50230"/>
                  <a:pt x="688392" y="54324"/>
                  <a:pt x="693603" y="58046"/>
                </a:cubicBezTo>
                <a:cubicBezTo>
                  <a:pt x="697325" y="60652"/>
                  <a:pt x="701047" y="64747"/>
                  <a:pt x="705886" y="65491"/>
                </a:cubicBezTo>
                <a:cubicBezTo>
                  <a:pt x="736782" y="69958"/>
                  <a:pt x="748321" y="92664"/>
                  <a:pt x="762838" y="112764"/>
                </a:cubicBezTo>
                <a:cubicBezTo>
                  <a:pt x="769166" y="121326"/>
                  <a:pt x="775866" y="128026"/>
                  <a:pt x="764327" y="140309"/>
                </a:cubicBezTo>
                <a:cubicBezTo>
                  <a:pt x="754277" y="151104"/>
                  <a:pt x="764699" y="156688"/>
                  <a:pt x="775121" y="159666"/>
                </a:cubicBezTo>
                <a:cubicBezTo>
                  <a:pt x="789638" y="163760"/>
                  <a:pt x="806761" y="163016"/>
                  <a:pt x="823139" y="176416"/>
                </a:cubicBezTo>
                <a:cubicBezTo>
                  <a:pt x="761721" y="177533"/>
                  <a:pt x="735665" y="142171"/>
                  <a:pt x="707748" y="109414"/>
                </a:cubicBezTo>
                <a:cubicBezTo>
                  <a:pt x="697325" y="97503"/>
                  <a:pt x="690253" y="83358"/>
                  <a:pt x="681319" y="69958"/>
                </a:cubicBezTo>
                <a:cubicBezTo>
                  <a:pt x="670152" y="53580"/>
                  <a:pt x="657124" y="52835"/>
                  <a:pt x="640746" y="67352"/>
                </a:cubicBezTo>
                <a:cubicBezTo>
                  <a:pt x="626229" y="80380"/>
                  <a:pt x="619157" y="79264"/>
                  <a:pt x="614318" y="61396"/>
                </a:cubicBezTo>
                <a:cubicBezTo>
                  <a:pt x="606873" y="33479"/>
                  <a:pt x="589750" y="13751"/>
                  <a:pt x="560716" y="3701"/>
                </a:cubicBezTo>
                <a:cubicBezTo>
                  <a:pt x="554388" y="1467"/>
                  <a:pt x="546572" y="-3372"/>
                  <a:pt x="540616" y="3701"/>
                </a:cubicBezTo>
                <a:cubicBezTo>
                  <a:pt x="535405" y="9656"/>
                  <a:pt x="539871" y="16729"/>
                  <a:pt x="543594" y="21940"/>
                </a:cubicBezTo>
                <a:cubicBezTo>
                  <a:pt x="550294" y="31246"/>
                  <a:pt x="556250" y="40179"/>
                  <a:pt x="558855" y="51346"/>
                </a:cubicBezTo>
                <a:cubicBezTo>
                  <a:pt x="560716" y="58791"/>
                  <a:pt x="562578" y="66980"/>
                  <a:pt x="557366" y="72563"/>
                </a:cubicBezTo>
                <a:cubicBezTo>
                  <a:pt x="535777" y="96386"/>
                  <a:pt x="551411" y="107553"/>
                  <a:pt x="570022" y="120209"/>
                </a:cubicBezTo>
                <a:cubicBezTo>
                  <a:pt x="595706" y="137332"/>
                  <a:pt x="605756" y="162643"/>
                  <a:pt x="599801" y="192794"/>
                </a:cubicBezTo>
                <a:cubicBezTo>
                  <a:pt x="597567" y="205078"/>
                  <a:pt x="599056" y="212522"/>
                  <a:pt x="614318" y="212150"/>
                </a:cubicBezTo>
                <a:cubicBezTo>
                  <a:pt x="620273" y="212150"/>
                  <a:pt x="621762" y="216245"/>
                  <a:pt x="623996" y="220711"/>
                </a:cubicBezTo>
                <a:cubicBezTo>
                  <a:pt x="671641" y="326053"/>
                  <a:pt x="740504" y="418366"/>
                  <a:pt x="821278" y="503235"/>
                </a:cubicBezTo>
                <a:cubicBezTo>
                  <a:pt x="886791" y="572098"/>
                  <a:pt x="959004" y="634260"/>
                  <a:pt x="1033822" y="694562"/>
                </a:cubicBezTo>
                <a:cubicBezTo>
                  <a:pt x="1036055" y="696423"/>
                  <a:pt x="1038289" y="698656"/>
                  <a:pt x="1039406" y="702378"/>
                </a:cubicBezTo>
                <a:cubicBezTo>
                  <a:pt x="1004044" y="694934"/>
                  <a:pt x="973521" y="679672"/>
                  <a:pt x="944114" y="662550"/>
                </a:cubicBezTo>
                <a:cubicBezTo>
                  <a:pt x="865946" y="617138"/>
                  <a:pt x="800061" y="558325"/>
                  <a:pt x="733432" y="500629"/>
                </a:cubicBezTo>
                <a:cubicBezTo>
                  <a:pt x="692858" y="465267"/>
                  <a:pt x="651169" y="431022"/>
                  <a:pt x="606501" y="399755"/>
                </a:cubicBezTo>
                <a:cubicBezTo>
                  <a:pt x="599056" y="394543"/>
                  <a:pt x="593845" y="387843"/>
                  <a:pt x="588634" y="381143"/>
                </a:cubicBezTo>
                <a:cubicBezTo>
                  <a:pt x="585656" y="377421"/>
                  <a:pt x="581934" y="374071"/>
                  <a:pt x="575978" y="375560"/>
                </a:cubicBezTo>
                <a:cubicBezTo>
                  <a:pt x="568533" y="377421"/>
                  <a:pt x="567789" y="383004"/>
                  <a:pt x="567044" y="388588"/>
                </a:cubicBezTo>
                <a:cubicBezTo>
                  <a:pt x="564811" y="406455"/>
                  <a:pt x="569650" y="422461"/>
                  <a:pt x="578956" y="437722"/>
                </a:cubicBezTo>
                <a:cubicBezTo>
                  <a:pt x="603151" y="476806"/>
                  <a:pt x="638885" y="506957"/>
                  <a:pt x="675736" y="535619"/>
                </a:cubicBezTo>
                <a:cubicBezTo>
                  <a:pt x="723381" y="572470"/>
                  <a:pt x="769538" y="610810"/>
                  <a:pt x="811600" y="652872"/>
                </a:cubicBezTo>
                <a:cubicBezTo>
                  <a:pt x="814578" y="655850"/>
                  <a:pt x="820161" y="657711"/>
                  <a:pt x="818300" y="666272"/>
                </a:cubicBezTo>
                <a:cubicBezTo>
                  <a:pt x="791872" y="646544"/>
                  <a:pt x="766932" y="627188"/>
                  <a:pt x="741621" y="608576"/>
                </a:cubicBezTo>
                <a:cubicBezTo>
                  <a:pt x="716681" y="589965"/>
                  <a:pt x="691369" y="571353"/>
                  <a:pt x="666430" y="553114"/>
                </a:cubicBezTo>
                <a:cubicBezTo>
                  <a:pt x="660474" y="548647"/>
                  <a:pt x="654146" y="542319"/>
                  <a:pt x="645585" y="547903"/>
                </a:cubicBezTo>
                <a:cubicBezTo>
                  <a:pt x="636652" y="553486"/>
                  <a:pt x="637768" y="562792"/>
                  <a:pt x="640002" y="570236"/>
                </a:cubicBezTo>
                <a:cubicBezTo>
                  <a:pt x="647074" y="592198"/>
                  <a:pt x="659358" y="611554"/>
                  <a:pt x="675736" y="628677"/>
                </a:cubicBezTo>
                <a:cubicBezTo>
                  <a:pt x="731570" y="685256"/>
                  <a:pt x="795966" y="734018"/>
                  <a:pt x="855896" y="786875"/>
                </a:cubicBezTo>
                <a:cubicBezTo>
                  <a:pt x="888280" y="815537"/>
                  <a:pt x="918058" y="846060"/>
                  <a:pt x="946348" y="877699"/>
                </a:cubicBezTo>
                <a:cubicBezTo>
                  <a:pt x="952676" y="884772"/>
                  <a:pt x="952303" y="891472"/>
                  <a:pt x="950442" y="899661"/>
                </a:cubicBezTo>
                <a:cubicBezTo>
                  <a:pt x="942998" y="932790"/>
                  <a:pt x="954537" y="943957"/>
                  <a:pt x="991760" y="937629"/>
                </a:cubicBezTo>
                <a:cubicBezTo>
                  <a:pt x="1003299" y="935767"/>
                  <a:pt x="1011116" y="937629"/>
                  <a:pt x="1018188" y="945445"/>
                </a:cubicBezTo>
                <a:cubicBezTo>
                  <a:pt x="1103802" y="1042225"/>
                  <a:pt x="1205048" y="1123744"/>
                  <a:pt x="1315601" y="1196329"/>
                </a:cubicBezTo>
                <a:cubicBezTo>
                  <a:pt x="1360641" y="1225735"/>
                  <a:pt x="1407170" y="1253653"/>
                  <a:pt x="1454443" y="1279709"/>
                </a:cubicBezTo>
                <a:cubicBezTo>
                  <a:pt x="1454443" y="1281570"/>
                  <a:pt x="1454443" y="1283804"/>
                  <a:pt x="1454443" y="1285665"/>
                </a:cubicBezTo>
                <a:cubicBezTo>
                  <a:pt x="1454071" y="1288270"/>
                  <a:pt x="1453699" y="1289759"/>
                  <a:pt x="1453327" y="1291993"/>
                </a:cubicBezTo>
                <a:cubicBezTo>
                  <a:pt x="1386697" y="1251792"/>
                  <a:pt x="1320812" y="1210474"/>
                  <a:pt x="1256416" y="1166923"/>
                </a:cubicBezTo>
                <a:cubicBezTo>
                  <a:pt x="1081840" y="1048926"/>
                  <a:pt x="915080" y="922367"/>
                  <a:pt x="745715" y="798786"/>
                </a:cubicBezTo>
                <a:cubicBezTo>
                  <a:pt x="688764" y="757096"/>
                  <a:pt x="643724" y="703867"/>
                  <a:pt x="592356" y="656966"/>
                </a:cubicBezTo>
                <a:cubicBezTo>
                  <a:pt x="558111" y="625699"/>
                  <a:pt x="525354" y="592943"/>
                  <a:pt x="485526" y="567259"/>
                </a:cubicBezTo>
                <a:cubicBezTo>
                  <a:pt x="469148" y="556836"/>
                  <a:pt x="452025" y="547530"/>
                  <a:pt x="430063" y="550136"/>
                </a:cubicBezTo>
                <a:cubicBezTo>
                  <a:pt x="421502" y="551253"/>
                  <a:pt x="411824" y="553486"/>
                  <a:pt x="408846" y="563164"/>
                </a:cubicBezTo>
                <a:cubicBezTo>
                  <a:pt x="406240" y="572842"/>
                  <a:pt x="414057" y="577309"/>
                  <a:pt x="421130" y="581403"/>
                </a:cubicBezTo>
                <a:cubicBezTo>
                  <a:pt x="422991" y="582520"/>
                  <a:pt x="424852" y="584009"/>
                  <a:pt x="426713" y="584009"/>
                </a:cubicBezTo>
                <a:cubicBezTo>
                  <a:pt x="462075" y="586242"/>
                  <a:pt x="470264" y="614532"/>
                  <a:pt x="487015" y="635005"/>
                </a:cubicBezTo>
                <a:cubicBezTo>
                  <a:pt x="492226" y="641333"/>
                  <a:pt x="492598" y="647661"/>
                  <a:pt x="487015" y="655105"/>
                </a:cubicBezTo>
                <a:cubicBezTo>
                  <a:pt x="476964" y="668505"/>
                  <a:pt x="484037" y="674461"/>
                  <a:pt x="497437" y="678183"/>
                </a:cubicBezTo>
                <a:cubicBezTo>
                  <a:pt x="510837" y="681906"/>
                  <a:pt x="525354" y="683022"/>
                  <a:pt x="539871" y="691584"/>
                </a:cubicBezTo>
                <a:cubicBezTo>
                  <a:pt x="516793" y="698656"/>
                  <a:pt x="500787" y="691212"/>
                  <a:pt x="485898" y="681906"/>
                </a:cubicBezTo>
                <a:cubicBezTo>
                  <a:pt x="452397" y="661433"/>
                  <a:pt x="430808" y="631282"/>
                  <a:pt x="410335" y="600387"/>
                </a:cubicBezTo>
                <a:cubicBezTo>
                  <a:pt x="406240" y="594431"/>
                  <a:pt x="402890" y="587731"/>
                  <a:pt x="397307" y="582892"/>
                </a:cubicBezTo>
                <a:cubicBezTo>
                  <a:pt x="386884" y="573214"/>
                  <a:pt x="375717" y="572098"/>
                  <a:pt x="363062" y="584009"/>
                </a:cubicBezTo>
                <a:cubicBezTo>
                  <a:pt x="346311" y="599643"/>
                  <a:pt x="340356" y="598526"/>
                  <a:pt x="334772" y="578426"/>
                </a:cubicBezTo>
                <a:cubicBezTo>
                  <a:pt x="327327" y="551253"/>
                  <a:pt x="310577" y="532269"/>
                  <a:pt x="281915" y="522219"/>
                </a:cubicBezTo>
                <a:cubicBezTo>
                  <a:pt x="275960" y="519985"/>
                  <a:pt x="269632" y="517007"/>
                  <a:pt x="263304" y="521846"/>
                </a:cubicBezTo>
                <a:cubicBezTo>
                  <a:pt x="256604" y="527430"/>
                  <a:pt x="261070" y="533013"/>
                  <a:pt x="263676" y="538225"/>
                </a:cubicBezTo>
                <a:cubicBezTo>
                  <a:pt x="267398" y="546414"/>
                  <a:pt x="271865" y="554603"/>
                  <a:pt x="275215" y="563164"/>
                </a:cubicBezTo>
                <a:cubicBezTo>
                  <a:pt x="281171" y="576937"/>
                  <a:pt x="282288" y="591454"/>
                  <a:pt x="271121" y="604854"/>
                </a:cubicBezTo>
                <a:cubicBezTo>
                  <a:pt x="262931" y="614532"/>
                  <a:pt x="263676" y="620860"/>
                  <a:pt x="274471" y="627560"/>
                </a:cubicBezTo>
                <a:cubicBezTo>
                  <a:pt x="309088" y="648405"/>
                  <a:pt x="331050" y="675578"/>
                  <a:pt x="319138" y="718012"/>
                </a:cubicBezTo>
                <a:cubicBezTo>
                  <a:pt x="317277" y="723968"/>
                  <a:pt x="319511" y="729924"/>
                  <a:pt x="326583" y="729551"/>
                </a:cubicBezTo>
                <a:cubicBezTo>
                  <a:pt x="342217" y="728435"/>
                  <a:pt x="344822" y="738113"/>
                  <a:pt x="349289" y="748163"/>
                </a:cubicBezTo>
                <a:cubicBezTo>
                  <a:pt x="392840" y="844571"/>
                  <a:pt x="455747" y="928695"/>
                  <a:pt x="528332" y="1007608"/>
                </a:cubicBezTo>
                <a:cubicBezTo>
                  <a:pt x="600173" y="1085777"/>
                  <a:pt x="680947" y="1155756"/>
                  <a:pt x="766932" y="1222758"/>
                </a:cubicBezTo>
                <a:cubicBezTo>
                  <a:pt x="742737" y="1220524"/>
                  <a:pt x="711470" y="1206752"/>
                  <a:pt x="681319" y="1190746"/>
                </a:cubicBezTo>
                <a:cubicBezTo>
                  <a:pt x="601662" y="1147939"/>
                  <a:pt x="536149" y="1089871"/>
                  <a:pt x="469520" y="1032920"/>
                </a:cubicBezTo>
                <a:cubicBezTo>
                  <a:pt x="422991" y="993091"/>
                  <a:pt x="377579" y="952146"/>
                  <a:pt x="325466" y="917900"/>
                </a:cubicBezTo>
                <a:cubicBezTo>
                  <a:pt x="319511" y="914178"/>
                  <a:pt x="315416" y="909339"/>
                  <a:pt x="312066" y="903383"/>
                </a:cubicBezTo>
                <a:cubicBezTo>
                  <a:pt x="309088" y="898172"/>
                  <a:pt x="304621" y="893333"/>
                  <a:pt x="296805" y="895566"/>
                </a:cubicBezTo>
                <a:cubicBezTo>
                  <a:pt x="288988" y="898172"/>
                  <a:pt x="288243" y="904872"/>
                  <a:pt x="288243" y="910828"/>
                </a:cubicBezTo>
                <a:cubicBezTo>
                  <a:pt x="289360" y="933162"/>
                  <a:pt x="295688" y="953262"/>
                  <a:pt x="309460" y="971129"/>
                </a:cubicBezTo>
                <a:cubicBezTo>
                  <a:pt x="336261" y="1006864"/>
                  <a:pt x="371995" y="1034781"/>
                  <a:pt x="407729" y="1062698"/>
                </a:cubicBezTo>
                <a:cubicBezTo>
                  <a:pt x="457236" y="1101038"/>
                  <a:pt x="503021" y="1142728"/>
                  <a:pt x="544338" y="1189257"/>
                </a:cubicBezTo>
                <a:cubicBezTo>
                  <a:pt x="514560" y="1166551"/>
                  <a:pt x="484781" y="1143472"/>
                  <a:pt x="454630" y="1120766"/>
                </a:cubicBezTo>
                <a:cubicBezTo>
                  <a:pt x="431924" y="1103644"/>
                  <a:pt x="408474" y="1087265"/>
                  <a:pt x="385396" y="1070515"/>
                </a:cubicBezTo>
                <a:cubicBezTo>
                  <a:pt x="379812" y="1066421"/>
                  <a:pt x="373856" y="1061954"/>
                  <a:pt x="366040" y="1067537"/>
                </a:cubicBezTo>
                <a:cubicBezTo>
                  <a:pt x="358967" y="1072376"/>
                  <a:pt x="360084" y="1079449"/>
                  <a:pt x="361573" y="1086149"/>
                </a:cubicBezTo>
                <a:cubicBezTo>
                  <a:pt x="367156" y="1112577"/>
                  <a:pt x="382790" y="1133794"/>
                  <a:pt x="402146" y="1152778"/>
                </a:cubicBezTo>
                <a:cubicBezTo>
                  <a:pt x="425596" y="1175484"/>
                  <a:pt x="450164" y="1197074"/>
                  <a:pt x="475475" y="1218663"/>
                </a:cubicBezTo>
                <a:cubicBezTo>
                  <a:pt x="448303" y="1212707"/>
                  <a:pt x="421130" y="1206752"/>
                  <a:pt x="393957" y="1201913"/>
                </a:cubicBezTo>
                <a:cubicBezTo>
                  <a:pt x="406240" y="1245091"/>
                  <a:pt x="434902" y="1253653"/>
                  <a:pt x="460586" y="1260353"/>
                </a:cubicBezTo>
                <a:cubicBezTo>
                  <a:pt x="495204" y="1268914"/>
                  <a:pt x="528332" y="1279709"/>
                  <a:pt x="561089" y="1291993"/>
                </a:cubicBezTo>
                <a:cubicBezTo>
                  <a:pt x="574861" y="1304276"/>
                  <a:pt x="588634" y="1316188"/>
                  <a:pt x="602034" y="1328843"/>
                </a:cubicBezTo>
                <a:cubicBezTo>
                  <a:pt x="615807" y="1341872"/>
                  <a:pt x="628835" y="1354900"/>
                  <a:pt x="641863" y="1368672"/>
                </a:cubicBezTo>
                <a:cubicBezTo>
                  <a:pt x="651169" y="1378722"/>
                  <a:pt x="662335" y="1387284"/>
                  <a:pt x="651541" y="1404406"/>
                </a:cubicBezTo>
                <a:cubicBezTo>
                  <a:pt x="646702" y="1412223"/>
                  <a:pt x="678341" y="1454658"/>
                  <a:pt x="688392" y="1457263"/>
                </a:cubicBezTo>
                <a:cubicBezTo>
                  <a:pt x="689881" y="1457635"/>
                  <a:pt x="691369" y="1458008"/>
                  <a:pt x="692486" y="1458008"/>
                </a:cubicBezTo>
                <a:cubicBezTo>
                  <a:pt x="714076" y="1456519"/>
                  <a:pt x="718915" y="1469175"/>
                  <a:pt x="719287" y="1485181"/>
                </a:cubicBezTo>
                <a:cubicBezTo>
                  <a:pt x="719659" y="1500814"/>
                  <a:pt x="715937" y="1520170"/>
                  <a:pt x="745343" y="1512353"/>
                </a:cubicBezTo>
                <a:cubicBezTo>
                  <a:pt x="748693" y="1511609"/>
                  <a:pt x="749438" y="1513842"/>
                  <a:pt x="750926" y="1516448"/>
                </a:cubicBezTo>
                <a:cubicBezTo>
                  <a:pt x="782938" y="1583077"/>
                  <a:pt x="836912" y="1634445"/>
                  <a:pt x="890141" y="1685813"/>
                </a:cubicBezTo>
                <a:cubicBezTo>
                  <a:pt x="893119" y="1688419"/>
                  <a:pt x="896097" y="1691024"/>
                  <a:pt x="899074" y="1693630"/>
                </a:cubicBezTo>
                <a:cubicBezTo>
                  <a:pt x="843240" y="1680602"/>
                  <a:pt x="658985" y="1663851"/>
                  <a:pt x="605012" y="1669435"/>
                </a:cubicBezTo>
                <a:cubicBezTo>
                  <a:pt x="556994" y="1674274"/>
                  <a:pt x="285638" y="1593128"/>
                  <a:pt x="229431" y="1545110"/>
                </a:cubicBezTo>
                <a:cubicBezTo>
                  <a:pt x="221614" y="1582705"/>
                  <a:pt x="238364" y="1597594"/>
                  <a:pt x="251765" y="1614717"/>
                </a:cubicBezTo>
                <a:cubicBezTo>
                  <a:pt x="270748" y="1638912"/>
                  <a:pt x="273726" y="1656035"/>
                  <a:pt x="237992" y="1675391"/>
                </a:cubicBezTo>
                <a:cubicBezTo>
                  <a:pt x="135628" y="1730481"/>
                  <a:pt x="136745" y="1732342"/>
                  <a:pt x="232781" y="1807160"/>
                </a:cubicBezTo>
                <a:cubicBezTo>
                  <a:pt x="237248" y="1810511"/>
                  <a:pt x="235014" y="1821305"/>
                  <a:pt x="236131" y="1828750"/>
                </a:cubicBezTo>
                <a:cubicBezTo>
                  <a:pt x="211191" y="1839917"/>
                  <a:pt x="181785" y="1810883"/>
                  <a:pt x="152007" y="1842150"/>
                </a:cubicBezTo>
                <a:cubicBezTo>
                  <a:pt x="280426" y="1979503"/>
                  <a:pt x="475848" y="2110157"/>
                  <a:pt x="653030" y="2213265"/>
                </a:cubicBezTo>
                <a:cubicBezTo>
                  <a:pt x="509721" y="2247138"/>
                  <a:pt x="423735" y="2128024"/>
                  <a:pt x="318394" y="2143285"/>
                </a:cubicBezTo>
                <a:cubicBezTo>
                  <a:pt x="265909" y="2180508"/>
                  <a:pt x="422246" y="2240810"/>
                  <a:pt x="272982" y="2258305"/>
                </a:cubicBezTo>
                <a:cubicBezTo>
                  <a:pt x="337750" y="2291061"/>
                  <a:pt x="385768" y="2323073"/>
                  <a:pt x="430435" y="2360668"/>
                </a:cubicBezTo>
                <a:cubicBezTo>
                  <a:pt x="509721" y="2428042"/>
                  <a:pt x="525354" y="2472710"/>
                  <a:pt x="488876" y="2563162"/>
                </a:cubicBezTo>
                <a:cubicBezTo>
                  <a:pt x="464681" y="2622719"/>
                  <a:pt x="429691" y="2677437"/>
                  <a:pt x="460586" y="2748533"/>
                </a:cubicBezTo>
                <a:cubicBezTo>
                  <a:pt x="481803" y="2797295"/>
                  <a:pt x="473614" y="2829307"/>
                  <a:pt x="393212" y="2807345"/>
                </a:cubicBezTo>
                <a:cubicBezTo>
                  <a:pt x="306483" y="2783895"/>
                  <a:pt x="273726" y="2827818"/>
                  <a:pt x="295688" y="2913059"/>
                </a:cubicBezTo>
                <a:cubicBezTo>
                  <a:pt x="309833" y="2967777"/>
                  <a:pt x="294943" y="2984900"/>
                  <a:pt x="235386" y="2978572"/>
                </a:cubicBezTo>
                <a:cubicBezTo>
                  <a:pt x="169501" y="2971499"/>
                  <a:pt x="106967" y="2935765"/>
                  <a:pt x="25448" y="2952888"/>
                </a:cubicBezTo>
                <a:cubicBezTo>
                  <a:pt x="90588" y="3052646"/>
                  <a:pt x="229803" y="3024356"/>
                  <a:pt x="305738" y="3119275"/>
                </a:cubicBezTo>
                <a:cubicBezTo>
                  <a:pt x="215286" y="3119647"/>
                  <a:pt x="146051" y="3119275"/>
                  <a:pt x="79049" y="3098430"/>
                </a:cubicBezTo>
                <a:cubicBezTo>
                  <a:pt x="51132" y="3089869"/>
                  <a:pt x="20609" y="3081308"/>
                  <a:pt x="4975" y="3109969"/>
                </a:cubicBezTo>
                <a:cubicBezTo>
                  <a:pt x="-13636" y="3144587"/>
                  <a:pt x="24331" y="3157615"/>
                  <a:pt x="47037" y="3163943"/>
                </a:cubicBezTo>
                <a:cubicBezTo>
                  <a:pt x="111061" y="3181438"/>
                  <a:pt x="160196" y="3222755"/>
                  <a:pt x="213425" y="3255139"/>
                </a:cubicBezTo>
                <a:cubicBezTo>
                  <a:pt x="329933" y="3326236"/>
                  <a:pt x="457981" y="3385420"/>
                  <a:pt x="556622" y="3502301"/>
                </a:cubicBezTo>
                <a:cubicBezTo>
                  <a:pt x="432669" y="3472523"/>
                  <a:pt x="339983" y="3402915"/>
                  <a:pt x="224592" y="3388771"/>
                </a:cubicBezTo>
                <a:cubicBezTo>
                  <a:pt x="324722" y="3495601"/>
                  <a:pt x="453142" y="3565208"/>
                  <a:pt x="574861" y="3643004"/>
                </a:cubicBezTo>
                <a:cubicBezTo>
                  <a:pt x="609479" y="3664966"/>
                  <a:pt x="644841" y="3679855"/>
                  <a:pt x="652657" y="3727501"/>
                </a:cubicBezTo>
                <a:cubicBezTo>
                  <a:pt x="667919" y="3819814"/>
                  <a:pt x="712959" y="3896494"/>
                  <a:pt x="810111" y="3937067"/>
                </a:cubicBezTo>
                <a:cubicBezTo>
                  <a:pt x="810856" y="3937439"/>
                  <a:pt x="805644" y="3951212"/>
                  <a:pt x="802294" y="3960890"/>
                </a:cubicBezTo>
                <a:cubicBezTo>
                  <a:pt x="743110" y="3963868"/>
                  <a:pt x="696581" y="3909149"/>
                  <a:pt x="620646" y="3927017"/>
                </a:cubicBezTo>
                <a:cubicBezTo>
                  <a:pt x="692858" y="4001091"/>
                  <a:pt x="753532" y="4067720"/>
                  <a:pt x="856268" y="4103082"/>
                </a:cubicBezTo>
                <a:cubicBezTo>
                  <a:pt x="938531" y="4131372"/>
                  <a:pt x="1040150" y="4147377"/>
                  <a:pt x="1099707" y="4238574"/>
                </a:cubicBezTo>
                <a:cubicBezTo>
                  <a:pt x="1030472" y="4256441"/>
                  <a:pt x="978732" y="4234107"/>
                  <a:pt x="926992" y="4218102"/>
                </a:cubicBezTo>
                <a:cubicBezTo>
                  <a:pt x="847334" y="4193534"/>
                  <a:pt x="769166" y="4165617"/>
                  <a:pt x="689508" y="4140677"/>
                </a:cubicBezTo>
                <a:cubicBezTo>
                  <a:pt x="659358" y="4131372"/>
                  <a:pt x="626229" y="4124299"/>
                  <a:pt x="606873" y="4169711"/>
                </a:cubicBezTo>
                <a:cubicBezTo>
                  <a:pt x="707748" y="4179389"/>
                  <a:pt x="768421" y="4240435"/>
                  <a:pt x="831701" y="4297759"/>
                </a:cubicBezTo>
                <a:cubicBezTo>
                  <a:pt x="867435" y="4330143"/>
                  <a:pt x="896469" y="4373322"/>
                  <a:pt x="960493" y="4356944"/>
                </a:cubicBezTo>
                <a:cubicBezTo>
                  <a:pt x="994366" y="4348382"/>
                  <a:pt x="1015955" y="4372578"/>
                  <a:pt x="1012233" y="4402356"/>
                </a:cubicBezTo>
                <a:cubicBezTo>
                  <a:pt x="999577" y="4507325"/>
                  <a:pt x="1078118" y="4544176"/>
                  <a:pt x="1159636" y="4564276"/>
                </a:cubicBezTo>
                <a:cubicBezTo>
                  <a:pt x="1313740" y="4602616"/>
                  <a:pt x="1442160" y="4692324"/>
                  <a:pt x="1592169" y="4741458"/>
                </a:cubicBezTo>
                <a:cubicBezTo>
                  <a:pt x="1738083" y="4789104"/>
                  <a:pt x="2833187" y="5010209"/>
                  <a:pt x="3110499" y="5032171"/>
                </a:cubicBezTo>
                <a:cubicBezTo>
                  <a:pt x="4807501" y="5166546"/>
                  <a:pt x="6028047" y="4106432"/>
                  <a:pt x="6033630" y="4091915"/>
                </a:cubicBezTo>
                <a:cubicBezTo>
                  <a:pt x="6059314" y="4023797"/>
                  <a:pt x="6122965" y="3994390"/>
                  <a:pt x="6180661" y="3957912"/>
                </a:cubicBezTo>
                <a:cubicBezTo>
                  <a:pt x="6230913" y="3925900"/>
                  <a:pt x="6284514" y="3892027"/>
                  <a:pt x="6305359" y="3837309"/>
                </a:cubicBezTo>
                <a:cubicBezTo>
                  <a:pt x="6332904" y="3764724"/>
                  <a:pt x="6254735" y="3824281"/>
                  <a:pt x="6240218" y="3796364"/>
                </a:cubicBezTo>
                <a:cubicBezTo>
                  <a:pt x="6269997" y="3758768"/>
                  <a:pt x="6316153" y="3724151"/>
                  <a:pt x="6328437" y="3681344"/>
                </a:cubicBezTo>
                <a:cubicBezTo>
                  <a:pt x="6372361" y="3526496"/>
                  <a:pt x="6466907" y="3413710"/>
                  <a:pt x="6608355" y="3326236"/>
                </a:cubicBezTo>
                <a:cubicBezTo>
                  <a:pt x="6648928" y="3300924"/>
                  <a:pt x="6675729" y="3255512"/>
                  <a:pt x="6731191" y="3248067"/>
                </a:cubicBezTo>
                <a:cubicBezTo>
                  <a:pt x="6854400" y="3232061"/>
                  <a:pt x="6815315" y="3106992"/>
                  <a:pt x="6880456" y="3051529"/>
                </a:cubicBezTo>
                <a:cubicBezTo>
                  <a:pt x="6892739" y="3041107"/>
                  <a:pt x="6903907" y="2777939"/>
                  <a:pt x="6901673" y="2763795"/>
                </a:cubicBezTo>
                <a:cubicBezTo>
                  <a:pt x="6898323" y="2743322"/>
                  <a:pt x="6883806" y="2966288"/>
                  <a:pt x="6871150" y="2948421"/>
                </a:cubicBezTo>
                <a:cubicBezTo>
                  <a:pt x="6858494" y="2930182"/>
                  <a:pt x="6839138" y="2914176"/>
                  <a:pt x="6848444" y="2890353"/>
                </a:cubicBezTo>
                <a:cubicBezTo>
                  <a:pt x="6852166" y="2880303"/>
                  <a:pt x="6849561" y="2846058"/>
                  <a:pt x="6878223" y="2873230"/>
                </a:cubicBezTo>
                <a:cubicBezTo>
                  <a:pt x="6956763" y="2946932"/>
                  <a:pt x="6870778" y="2578051"/>
                  <a:pt x="6762459" y="2568745"/>
                </a:cubicBezTo>
                <a:cubicBezTo>
                  <a:pt x="6801915" y="2465637"/>
                  <a:pt x="6801915" y="2465637"/>
                  <a:pt x="6673123" y="2451493"/>
                </a:cubicBezTo>
                <a:cubicBezTo>
                  <a:pt x="6722630" y="2385980"/>
                  <a:pt x="6722630" y="2369229"/>
                  <a:pt x="6662700" y="2346896"/>
                </a:cubicBezTo>
                <a:cubicBezTo>
                  <a:pt x="6605005" y="2325306"/>
                  <a:pt x="6540981" y="2318234"/>
                  <a:pt x="6487752" y="2285105"/>
                </a:cubicBezTo>
                <a:cubicBezTo>
                  <a:pt x="6536887" y="2201353"/>
                  <a:pt x="6550659" y="2104573"/>
                  <a:pt x="6652278" y="2063628"/>
                </a:cubicBezTo>
                <a:cubicBezTo>
                  <a:pt x="6668284" y="2057300"/>
                  <a:pt x="6679079" y="2031988"/>
                  <a:pt x="6668656" y="2017843"/>
                </a:cubicBezTo>
                <a:cubicBezTo>
                  <a:pt x="6631805" y="1965359"/>
                  <a:pt x="6684662" y="1864856"/>
                  <a:pt x="6570015" y="1854062"/>
                </a:cubicBezTo>
                <a:cubicBezTo>
                  <a:pt x="6555870" y="1852573"/>
                  <a:pt x="6542842" y="1842150"/>
                  <a:pt x="6554009" y="1827633"/>
                </a:cubicBezTo>
                <a:cubicBezTo>
                  <a:pt x="6592349" y="1778126"/>
                  <a:pt x="6545820" y="1781476"/>
                  <a:pt x="6517531" y="1775149"/>
                </a:cubicBezTo>
                <a:cubicBezTo>
                  <a:pt x="6483285" y="1767704"/>
                  <a:pt x="6444573" y="1789293"/>
                  <a:pt x="6412934" y="1762493"/>
                </a:cubicBezTo>
                <a:cubicBezTo>
                  <a:pt x="6420378" y="1734203"/>
                  <a:pt x="6447923" y="1734575"/>
                  <a:pt x="6467279" y="1725642"/>
                </a:cubicBezTo>
                <a:cubicBezTo>
                  <a:pt x="6523858" y="1699213"/>
                  <a:pt x="6570015" y="1667946"/>
                  <a:pt x="6572621" y="1600200"/>
                </a:cubicBezTo>
                <a:cubicBezTo>
                  <a:pt x="6574854" y="1545482"/>
                  <a:pt x="6580810" y="1497092"/>
                  <a:pt x="6502641" y="1480341"/>
                </a:cubicBezTo>
                <a:cubicBezTo>
                  <a:pt x="6490358" y="1477736"/>
                  <a:pt x="6484030" y="1470664"/>
                  <a:pt x="6481796" y="1461358"/>
                </a:cubicBezTo>
                <a:cubicBezTo>
                  <a:pt x="6490730" y="1452424"/>
                  <a:pt x="6499291" y="1443118"/>
                  <a:pt x="6509713" y="1436418"/>
                </a:cubicBezTo>
                <a:cubicBezTo>
                  <a:pt x="6544703" y="1414457"/>
                  <a:pt x="6556615" y="1382072"/>
                  <a:pt x="6567037" y="1348199"/>
                </a:cubicBezTo>
                <a:cubicBezTo>
                  <a:pt x="6573737" y="1326610"/>
                  <a:pt x="6581554" y="1305393"/>
                  <a:pt x="6596816" y="1286781"/>
                </a:cubicBezTo>
                <a:cubicBezTo>
                  <a:pt x="6606122" y="1275242"/>
                  <a:pt x="6617661" y="1266681"/>
                  <a:pt x="6632178" y="1261842"/>
                </a:cubicBezTo>
                <a:cubicBezTo>
                  <a:pt x="6644833" y="1257375"/>
                  <a:pt x="6648556" y="1251419"/>
                  <a:pt x="6639994" y="1240625"/>
                </a:cubicBezTo>
                <a:cubicBezTo>
                  <a:pt x="6615799" y="1209729"/>
                  <a:pt x="6606122" y="1175856"/>
                  <a:pt x="6622127" y="1136400"/>
                </a:cubicBezTo>
                <a:cubicBezTo>
                  <a:pt x="6626967" y="1124489"/>
                  <a:pt x="6623617" y="1114066"/>
                  <a:pt x="6612077" y="1109599"/>
                </a:cubicBezTo>
                <a:cubicBezTo>
                  <a:pt x="6564059" y="1090616"/>
                  <a:pt x="6552148" y="1046692"/>
                  <a:pt x="6531675" y="1009469"/>
                </a:cubicBezTo>
                <a:cubicBezTo>
                  <a:pt x="6502641" y="956612"/>
                  <a:pt x="6476213" y="902639"/>
                  <a:pt x="6456113" y="845315"/>
                </a:cubicBezTo>
                <a:cubicBezTo>
                  <a:pt x="6444201" y="811070"/>
                  <a:pt x="6432662" y="777197"/>
                  <a:pt x="6440851" y="739229"/>
                </a:cubicBezTo>
                <a:cubicBezTo>
                  <a:pt x="6442712" y="729924"/>
                  <a:pt x="6439362" y="722107"/>
                  <a:pt x="6434523" y="715034"/>
                </a:cubicBezTo>
                <a:cubicBezTo>
                  <a:pt x="6414050" y="684139"/>
                  <a:pt x="6416656" y="651383"/>
                  <a:pt x="6432290" y="617510"/>
                </a:cubicBezTo>
                <a:cubicBezTo>
                  <a:pt x="6441968" y="597037"/>
                  <a:pt x="6440851" y="594431"/>
                  <a:pt x="6416284" y="595176"/>
                </a:cubicBezTo>
                <a:cubicBezTo>
                  <a:pt x="6366405" y="596293"/>
                  <a:pt x="6316898" y="598154"/>
                  <a:pt x="6267763" y="591826"/>
                </a:cubicBezTo>
                <a:cubicBezTo>
                  <a:pt x="6212673" y="584753"/>
                  <a:pt x="6194806" y="568375"/>
                  <a:pt x="6236496" y="521102"/>
                </a:cubicBezTo>
                <a:cubicBezTo>
                  <a:pt x="6245430" y="511052"/>
                  <a:pt x="6253246" y="499885"/>
                  <a:pt x="6257341" y="487229"/>
                </a:cubicBezTo>
                <a:cubicBezTo>
                  <a:pt x="6260319" y="477179"/>
                  <a:pt x="6257713" y="470106"/>
                  <a:pt x="6248780" y="465267"/>
                </a:cubicBezTo>
                <a:cubicBezTo>
                  <a:pt x="6238357" y="459312"/>
                  <a:pt x="6232774" y="467501"/>
                  <a:pt x="6226818" y="473456"/>
                </a:cubicBezTo>
                <a:cubicBezTo>
                  <a:pt x="6194434" y="505468"/>
                  <a:pt x="6153861" y="527430"/>
                  <a:pt x="6115149" y="551625"/>
                </a:cubicBezTo>
                <a:cubicBezTo>
                  <a:pt x="6059686" y="586615"/>
                  <a:pt x="6001246" y="617510"/>
                  <a:pt x="5951739" y="659944"/>
                </a:cubicBezTo>
                <a:cubicBezTo>
                  <a:pt x="5939084" y="670739"/>
                  <a:pt x="5918611" y="662550"/>
                  <a:pt x="5917122" y="644310"/>
                </a:cubicBezTo>
                <a:cubicBezTo>
                  <a:pt x="5915633" y="626071"/>
                  <a:pt x="5905583" y="626071"/>
                  <a:pt x="5890694" y="630538"/>
                </a:cubicBezTo>
                <a:cubicBezTo>
                  <a:pt x="5872826" y="635749"/>
                  <a:pt x="5854959" y="640960"/>
                  <a:pt x="5837464" y="646916"/>
                </a:cubicBezTo>
                <a:cubicBezTo>
                  <a:pt x="5819225" y="653244"/>
                  <a:pt x="5811036" y="666644"/>
                  <a:pt x="5809175" y="683395"/>
                </a:cubicBezTo>
                <a:cubicBezTo>
                  <a:pt x="5808430" y="689723"/>
                  <a:pt x="5808803" y="697539"/>
                  <a:pt x="5815503" y="698656"/>
                </a:cubicBezTo>
                <a:cubicBezTo>
                  <a:pt x="5843048" y="703495"/>
                  <a:pt x="5755201" y="682278"/>
                  <a:pt x="5746268" y="667389"/>
                </a:cubicBezTo>
                <a:cubicBezTo>
                  <a:pt x="5745896" y="666644"/>
                  <a:pt x="5525907" y="720246"/>
                  <a:pt x="5458905" y="754119"/>
                </a:cubicBezTo>
                <a:close/>
                <a:moveTo>
                  <a:pt x="885302" y="1333310"/>
                </a:moveTo>
                <a:cubicBezTo>
                  <a:pt x="877857" y="1326982"/>
                  <a:pt x="870040" y="1321027"/>
                  <a:pt x="862596" y="1314326"/>
                </a:cubicBezTo>
                <a:cubicBezTo>
                  <a:pt x="863712" y="1312837"/>
                  <a:pt x="865201" y="1311349"/>
                  <a:pt x="866318" y="1309860"/>
                </a:cubicBezTo>
                <a:cubicBezTo>
                  <a:pt x="881580" y="1320282"/>
                  <a:pt x="896841" y="1330705"/>
                  <a:pt x="912103" y="1341127"/>
                </a:cubicBezTo>
                <a:cubicBezTo>
                  <a:pt x="903541" y="1338522"/>
                  <a:pt x="894235" y="1335916"/>
                  <a:pt x="885302" y="1333310"/>
                </a:cubicBezTo>
                <a:close/>
                <a:moveTo>
                  <a:pt x="1140280" y="787619"/>
                </a:moveTo>
                <a:cubicBezTo>
                  <a:pt x="1231849" y="850154"/>
                  <a:pt x="1323418" y="913061"/>
                  <a:pt x="1414987" y="975596"/>
                </a:cubicBezTo>
                <a:cubicBezTo>
                  <a:pt x="1413498" y="977085"/>
                  <a:pt x="1412381" y="978574"/>
                  <a:pt x="1410892" y="980063"/>
                </a:cubicBezTo>
                <a:cubicBezTo>
                  <a:pt x="1310390" y="927206"/>
                  <a:pt x="1215471" y="868394"/>
                  <a:pt x="1140280" y="787619"/>
                </a:cubicBezTo>
                <a:close/>
              </a:path>
            </a:pathLst>
          </a:custGeom>
          <a:solidFill>
            <a:schemeClr val="accent1">
              <a:alpha val="20000"/>
            </a:schemeClr>
          </a:solidFill>
          <a:ln w="32707" cap="flat">
            <a:noFill/>
            <a:prstDash val="solid"/>
            <a:miter/>
          </a:ln>
        </p:spPr>
        <p:txBody>
          <a:bodyPr rtlCol="0" anchor="ctr"/>
          <a:lstStyle/>
          <a:p>
            <a:endParaRPr lang="en-US" dirty="0"/>
          </a:p>
        </p:txBody>
      </p:sp>
      <p:sp>
        <p:nvSpPr>
          <p:cNvPr id="2" name="Title 1">
            <a:extLst>
              <a:ext uri="{FF2B5EF4-FFF2-40B4-BE49-F238E27FC236}">
                <a16:creationId xmlns:a16="http://schemas.microsoft.com/office/drawing/2014/main" xmlns="" id="{48DB1DFE-8154-440D-93CF-FEF7860E897F}"/>
              </a:ext>
            </a:extLst>
          </p:cNvPr>
          <p:cNvSpPr>
            <a:spLocks noGrp="1"/>
          </p:cNvSpPr>
          <p:nvPr>
            <p:ph type="title"/>
          </p:nvPr>
        </p:nvSpPr>
        <p:spPr>
          <a:xfrm>
            <a:off x="1399032" y="2523744"/>
            <a:ext cx="3831336" cy="1453896"/>
          </a:xfrm>
        </p:spPr>
        <p:txBody>
          <a:bodyPr anchor="b"/>
          <a:lstStyle>
            <a:lvl1pPr algn="ctr">
              <a:defRPr sz="32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9CD9D1F5-05CC-48F3-A314-315EF1703043}"/>
              </a:ext>
            </a:extLst>
          </p:cNvPr>
          <p:cNvSpPr>
            <a:spLocks noGrp="1"/>
          </p:cNvSpPr>
          <p:nvPr>
            <p:ph type="pic" idx="1"/>
          </p:nvPr>
        </p:nvSpPr>
        <p:spPr>
          <a:xfrm>
            <a:off x="6711696" y="640079"/>
            <a:ext cx="4837176" cy="556869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xmlns="" id="{211807DE-1178-4BBB-89D8-9046239C2DE9}"/>
              </a:ext>
            </a:extLst>
          </p:cNvPr>
          <p:cNvSpPr>
            <a:spLocks noGrp="1"/>
          </p:cNvSpPr>
          <p:nvPr>
            <p:ph type="body" sz="half" idx="2"/>
          </p:nvPr>
        </p:nvSpPr>
        <p:spPr>
          <a:xfrm>
            <a:off x="1655064" y="4087368"/>
            <a:ext cx="3319272" cy="649224"/>
          </a:xfrm>
        </p:spPr>
        <p:txBody>
          <a:bodyPr>
            <a:noAutofit/>
          </a:bodyPr>
          <a:lstStyle>
            <a:lvl1pPr marL="0" indent="0" algn="ctr">
              <a:buNone/>
              <a:defRPr sz="2000" cap="all" baseline="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3D48EA59-A1BC-48B7-9495-6D5C6035B14B}"/>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6" name="Footer Placeholder 5">
            <a:extLst>
              <a:ext uri="{FF2B5EF4-FFF2-40B4-BE49-F238E27FC236}">
                <a16:creationId xmlns:a16="http://schemas.microsoft.com/office/drawing/2014/main" xmlns="" id="{49F85A72-B50F-440E-AAD3-53C099F6D9B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72C2D00B-4207-4720-8C68-605CAFDD5CA2}"/>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031119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1C888B-58B8-4428-8B1D-4E26FC5DD592}"/>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3314F67B-D516-42FA-A2CA-2DCD37CFE8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F82BA5FF-4919-4FF8-9C04-06CE156B762F}"/>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5" name="Footer Placeholder 4">
            <a:extLst>
              <a:ext uri="{FF2B5EF4-FFF2-40B4-BE49-F238E27FC236}">
                <a16:creationId xmlns:a16="http://schemas.microsoft.com/office/drawing/2014/main" xmlns="" id="{CBEDA970-128E-4150-8E5A-A1B056E8350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AEC6CD1-EE5E-42EF-B76D-BB803BA6AB5E}"/>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416322247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550C2A1B-34CA-4877-9435-D77DF325757F}"/>
              </a:ext>
            </a:extLst>
          </p:cNvPr>
          <p:cNvSpPr>
            <a:spLocks noGrp="1"/>
          </p:cNvSpPr>
          <p:nvPr>
            <p:ph type="title" orient="vert"/>
          </p:nvPr>
        </p:nvSpPr>
        <p:spPr>
          <a:xfrm>
            <a:off x="8724902"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4F255E5E-4A81-44CC-8D99-F56E625D4632}"/>
              </a:ext>
            </a:extLst>
          </p:cNvPr>
          <p:cNvSpPr>
            <a:spLocks noGrp="1"/>
          </p:cNvSpPr>
          <p:nvPr>
            <p:ph type="body" orient="vert" idx="1"/>
          </p:nvPr>
        </p:nvSpPr>
        <p:spPr>
          <a:xfrm>
            <a:off x="838202"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19CEECF-A221-4ECC-AD9C-E197D516D24C}"/>
              </a:ext>
            </a:extLst>
          </p:cNvPr>
          <p:cNvSpPr>
            <a:spLocks noGrp="1"/>
          </p:cNvSpPr>
          <p:nvPr>
            <p:ph type="dt" sz="half" idx="10"/>
          </p:nvPr>
        </p:nvSpPr>
        <p:spPr/>
        <p:txBody>
          <a:bodyPr/>
          <a:lstStyle/>
          <a:p>
            <a:fld id="{3C04E684-10F4-4CC3-A0B9-F03AA7BE37CF}" type="datetimeFigureOut">
              <a:rPr lang="en-US" smtClean="0"/>
              <a:t>11/14/2024</a:t>
            </a:fld>
            <a:endParaRPr lang="en-US"/>
          </a:p>
        </p:txBody>
      </p:sp>
      <p:sp>
        <p:nvSpPr>
          <p:cNvPr id="5" name="Footer Placeholder 4">
            <a:extLst>
              <a:ext uri="{FF2B5EF4-FFF2-40B4-BE49-F238E27FC236}">
                <a16:creationId xmlns:a16="http://schemas.microsoft.com/office/drawing/2014/main" xmlns="" id="{018F41AE-0DDE-49ED-9F0C-E0E16F599A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7B47FB7-77F0-4C43-B81E-D04B31C953DA}"/>
              </a:ext>
            </a:extLst>
          </p:cNvPr>
          <p:cNvSpPr>
            <a:spLocks noGrp="1"/>
          </p:cNvSpPr>
          <p:nvPr>
            <p:ph type="sldNum" sz="quarter" idx="12"/>
          </p:nvPr>
        </p:nvSpPr>
        <p:spPr/>
        <p:txBody>
          <a:bodyPr/>
          <a:lstStyle/>
          <a:p>
            <a:fld id="{51845F5A-061D-4825-9AE9-D7794091C6CF}" type="slidenum">
              <a:rPr lang="en-US" smtClean="0"/>
              <a:t>‹#›</a:t>
            </a:fld>
            <a:endParaRPr lang="en-US"/>
          </a:p>
        </p:txBody>
      </p:sp>
    </p:spTree>
    <p:extLst>
      <p:ext uri="{BB962C8B-B14F-4D97-AF65-F5344CB8AC3E}">
        <p14:creationId xmlns:p14="http://schemas.microsoft.com/office/powerpoint/2010/main" val="31018698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76E2B8D-DB20-44D1-84BC-F76685913380}"/>
              </a:ext>
            </a:extLst>
          </p:cNvPr>
          <p:cNvSpPr>
            <a:spLocks noGrp="1"/>
          </p:cNvSpPr>
          <p:nvPr>
            <p:ph type="title"/>
          </p:nvPr>
        </p:nvSpPr>
        <p:spPr>
          <a:xfrm>
            <a:off x="448056" y="448056"/>
            <a:ext cx="11311128" cy="3401568"/>
          </a:xfrm>
        </p:spPr>
        <p:txBody>
          <a:bodyPr anchor="b">
            <a:normAutofit/>
          </a:bodyPr>
          <a:lstStyle>
            <a:lvl1pPr>
              <a:defRPr sz="6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E594C298-618E-4642-8F2B-8DD253ED5C06}"/>
              </a:ext>
            </a:extLst>
          </p:cNvPr>
          <p:cNvSpPr>
            <a:spLocks noGrp="1"/>
          </p:cNvSpPr>
          <p:nvPr>
            <p:ph type="body" idx="1"/>
          </p:nvPr>
        </p:nvSpPr>
        <p:spPr>
          <a:xfrm>
            <a:off x="448056" y="4471416"/>
            <a:ext cx="11292840" cy="1481328"/>
          </a:xfrm>
        </p:spPr>
        <p:txBody>
          <a:bodyPr/>
          <a:lstStyle>
            <a:lvl1pPr marL="0" indent="0">
              <a:lnSpc>
                <a:spcPct val="120000"/>
              </a:lnSpc>
              <a:buNone/>
              <a:defRPr sz="2400">
                <a:solidFill>
                  <a:schemeClr val="tx2">
                    <a:alpha val="5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E2B3ECD5-2EEA-457B-9C93-36F8AF368EC7}"/>
              </a:ext>
            </a:extLst>
          </p:cNvPr>
          <p:cNvSpPr>
            <a:spLocks noGrp="1"/>
          </p:cNvSpPr>
          <p:nvPr>
            <p:ph type="dt" sz="half" idx="10"/>
          </p:nvPr>
        </p:nvSpPr>
        <p:spPr>
          <a:xfrm>
            <a:off x="438912" y="6153912"/>
            <a:ext cx="3456432" cy="502920"/>
          </a:xfrm>
          <a:prstGeom prst="rect">
            <a:avLst/>
          </a:prstGeom>
        </p:spPr>
        <p:txBody>
          <a:bodyPr/>
          <a:lstStyle/>
          <a:p>
            <a:fld id="{10EDCA73-0A86-4195-A787-75037827079D}" type="datetime2">
              <a:rPr lang="en-US" smtClean="0"/>
              <a:t>Thursday, November 14, 2024</a:t>
            </a:fld>
            <a:endParaRPr lang="en-US"/>
          </a:p>
        </p:txBody>
      </p:sp>
      <p:sp>
        <p:nvSpPr>
          <p:cNvPr id="5" name="Footer Placeholder 4">
            <a:extLst>
              <a:ext uri="{FF2B5EF4-FFF2-40B4-BE49-F238E27FC236}">
                <a16:creationId xmlns:a16="http://schemas.microsoft.com/office/drawing/2014/main" xmlns="" id="{D79A15D4-F172-4025-9290-C8F5D419720E}"/>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xmlns="" id="{3926CD73-9984-4E1D-BD74-37115C1F4C57}"/>
              </a:ext>
            </a:extLst>
          </p:cNvPr>
          <p:cNvSpPr>
            <a:spLocks noGrp="1"/>
          </p:cNvSpPr>
          <p:nvPr>
            <p:ph type="sldNum" sz="quarter" idx="12"/>
          </p:nvPr>
        </p:nvSpPr>
        <p:spPr/>
        <p:txBody>
          <a:bodyPr rIns="219456"/>
          <a:lstStyle/>
          <a:p>
            <a:fld id="{0D309695-DEC3-40DA-9DF5-330280C9D0E8}" type="slidenum">
              <a:rPr lang="en-US" smtClean="0"/>
              <a:t>‹#›</a:t>
            </a:fld>
            <a:endParaRPr lang="en-US"/>
          </a:p>
        </p:txBody>
      </p:sp>
      <p:cxnSp>
        <p:nvCxnSpPr>
          <p:cNvPr id="8" name="Straight Connector 7">
            <a:extLst>
              <a:ext uri="{FF2B5EF4-FFF2-40B4-BE49-F238E27FC236}">
                <a16:creationId xmlns:a16="http://schemas.microsoft.com/office/drawing/2014/main" xmlns="" id="{E99FAD47-5E44-4EE5-A422-A77593F8F3A3}"/>
              </a:ext>
            </a:extLst>
          </p:cNvPr>
          <p:cNvCxnSpPr>
            <a:cxnSpLocks/>
          </p:cNvCxnSpPr>
          <p:nvPr/>
        </p:nvCxnSpPr>
        <p:spPr>
          <a:xfrm>
            <a:off x="449400" y="4122000"/>
            <a:ext cx="112932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692180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E974E41-AB27-418C-AA9E-8F863DDE3629}"/>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58B9E10A-E18D-4122-A71B-0A22F695E076}"/>
              </a:ext>
            </a:extLst>
          </p:cNvPr>
          <p:cNvSpPr>
            <a:spLocks noGrp="1"/>
          </p:cNvSpPr>
          <p:nvPr>
            <p:ph sz="half" idx="1"/>
          </p:nvPr>
        </p:nvSpPr>
        <p:spPr>
          <a:xfrm>
            <a:off x="448056" y="1735200"/>
            <a:ext cx="5431536" cy="4214750"/>
          </a:xfrm>
        </p:spPr>
        <p:txBody>
          <a:bodyPr/>
          <a:lstStyle>
            <a:lvl1pPr marL="450000">
              <a:defRPr/>
            </a:lvl1pPr>
            <a:lvl2pPr marL="900000">
              <a:defRPr/>
            </a:lvl2pPr>
            <a:lvl3pPr marL="1350000">
              <a:defRPr/>
            </a:lvl3pPr>
            <a:lvl4pPr marL="1800000">
              <a:defRPr/>
            </a:lvl4pPr>
            <a:lvl5pPr marL="225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xmlns="" id="{90CB980D-2720-431B-88C8-4D837023BBFF}"/>
              </a:ext>
            </a:extLst>
          </p:cNvPr>
          <p:cNvSpPr>
            <a:spLocks noGrp="1"/>
          </p:cNvSpPr>
          <p:nvPr>
            <p:ph sz="half" idx="2"/>
          </p:nvPr>
        </p:nvSpPr>
        <p:spPr>
          <a:xfrm>
            <a:off x="6309360" y="1735200"/>
            <a:ext cx="5431536" cy="4214750"/>
          </a:xfrm>
        </p:spPr>
        <p:txBody>
          <a:bodyPr/>
          <a:lstStyle>
            <a:lvl2pPr marL="900000">
              <a:defRPr/>
            </a:lvl2pPr>
            <a:lvl3pPr marL="1350000">
              <a:defRPr/>
            </a:lvl3pPr>
            <a:lvl4pPr marL="1800000">
              <a:defRPr/>
            </a:lvl4pPr>
            <a:lvl5pPr marL="243000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xmlns="" id="{DE8EB211-F6F7-4C53-B25F-F1EBF7A8BF4E}"/>
              </a:ext>
            </a:extLst>
          </p:cNvPr>
          <p:cNvSpPr>
            <a:spLocks noGrp="1"/>
          </p:cNvSpPr>
          <p:nvPr>
            <p:ph type="dt" sz="half" idx="10"/>
          </p:nvPr>
        </p:nvSpPr>
        <p:spPr>
          <a:xfrm>
            <a:off x="438912" y="6153912"/>
            <a:ext cx="3456432" cy="502920"/>
          </a:xfrm>
          <a:prstGeom prst="rect">
            <a:avLst/>
          </a:prstGeom>
        </p:spPr>
        <p:txBody>
          <a:bodyPr/>
          <a:lstStyle/>
          <a:p>
            <a:fld id="{83C75374-B296-498E-A935-80631EA9020D}" type="datetime2">
              <a:rPr lang="en-US" smtClean="0"/>
              <a:t>Thursday, November 14, 2024</a:t>
            </a:fld>
            <a:endParaRPr lang="en-US"/>
          </a:p>
        </p:txBody>
      </p:sp>
      <p:sp>
        <p:nvSpPr>
          <p:cNvPr id="6" name="Footer Placeholder 5">
            <a:extLst>
              <a:ext uri="{FF2B5EF4-FFF2-40B4-BE49-F238E27FC236}">
                <a16:creationId xmlns:a16="http://schemas.microsoft.com/office/drawing/2014/main" xmlns="" id="{D0AA830D-482E-415E-B855-D561B94BDC20}"/>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2D7FB2AC-9F49-4D35-8C5E-ECECC6B13134}"/>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1798711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C025D59-DC0A-4295-8714-902B54B983AF}"/>
              </a:ext>
            </a:extLst>
          </p:cNvPr>
          <p:cNvSpPr>
            <a:spLocks noGrp="1"/>
          </p:cNvSpPr>
          <p:nvPr>
            <p:ph type="title"/>
          </p:nvPr>
        </p:nvSpPr>
        <p:spPr>
          <a:xfrm>
            <a:off x="448056" y="388800"/>
            <a:ext cx="11311128" cy="1141200"/>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667A33E2-E7AE-4E37-9DF1-69697E45D2A7}"/>
              </a:ext>
            </a:extLst>
          </p:cNvPr>
          <p:cNvSpPr>
            <a:spLocks noGrp="1"/>
          </p:cNvSpPr>
          <p:nvPr>
            <p:ph type="body" idx="1"/>
          </p:nvPr>
        </p:nvSpPr>
        <p:spPr>
          <a:xfrm>
            <a:off x="448056"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7A2E79D5-E651-4B82-AFAA-DE6E16AC3EB8}"/>
              </a:ext>
            </a:extLst>
          </p:cNvPr>
          <p:cNvSpPr>
            <a:spLocks noGrp="1"/>
          </p:cNvSpPr>
          <p:nvPr>
            <p:ph sz="half" idx="2"/>
          </p:nvPr>
        </p:nvSpPr>
        <p:spPr>
          <a:xfrm>
            <a:off x="448056"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xmlns="" id="{C1A91196-F771-42C3-A726-A4ECF561FFF3}"/>
              </a:ext>
            </a:extLst>
          </p:cNvPr>
          <p:cNvSpPr>
            <a:spLocks noGrp="1"/>
          </p:cNvSpPr>
          <p:nvPr>
            <p:ph type="body" sz="quarter" idx="3"/>
          </p:nvPr>
        </p:nvSpPr>
        <p:spPr>
          <a:xfrm>
            <a:off x="6309360" y="1774952"/>
            <a:ext cx="5431536" cy="612648"/>
          </a:xfrm>
        </p:spPr>
        <p:txBody>
          <a:bodyPr anchor="t">
            <a:normAutofit/>
          </a:bodyPr>
          <a:lstStyle>
            <a:lvl1pPr marL="0" indent="0">
              <a:lnSpc>
                <a:spcPct val="100000"/>
              </a:lnSpc>
              <a:buNone/>
              <a:defRPr sz="2000" b="0" i="1">
                <a:latin typeface="+mj-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A776BA18-D373-4B5F-B812-5D5E4C2378E7}"/>
              </a:ext>
            </a:extLst>
          </p:cNvPr>
          <p:cNvSpPr>
            <a:spLocks noGrp="1"/>
          </p:cNvSpPr>
          <p:nvPr>
            <p:ph sz="quarter" idx="4"/>
          </p:nvPr>
        </p:nvSpPr>
        <p:spPr>
          <a:xfrm>
            <a:off x="6309360" y="2752344"/>
            <a:ext cx="5431536" cy="3200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xmlns="" id="{F395D0EB-9F99-4C95-ADA6-AC6B493CCA9D}"/>
              </a:ext>
            </a:extLst>
          </p:cNvPr>
          <p:cNvSpPr>
            <a:spLocks noGrp="1"/>
          </p:cNvSpPr>
          <p:nvPr>
            <p:ph type="dt" sz="half" idx="10"/>
          </p:nvPr>
        </p:nvSpPr>
        <p:spPr>
          <a:xfrm>
            <a:off x="438912" y="6153912"/>
            <a:ext cx="3456432" cy="502920"/>
          </a:xfrm>
          <a:prstGeom prst="rect">
            <a:avLst/>
          </a:prstGeom>
        </p:spPr>
        <p:txBody>
          <a:bodyPr/>
          <a:lstStyle/>
          <a:p>
            <a:fld id="{B098B728-214A-4ABC-8432-5B3A5A66A987}" type="datetime2">
              <a:rPr lang="en-US" smtClean="0"/>
              <a:t>Thursday, November 14, 2024</a:t>
            </a:fld>
            <a:endParaRPr lang="en-US" dirty="0"/>
          </a:p>
        </p:txBody>
      </p:sp>
      <p:sp>
        <p:nvSpPr>
          <p:cNvPr id="8" name="Footer Placeholder 7">
            <a:extLst>
              <a:ext uri="{FF2B5EF4-FFF2-40B4-BE49-F238E27FC236}">
                <a16:creationId xmlns:a16="http://schemas.microsoft.com/office/drawing/2014/main" xmlns="" id="{27EB69A9-1E48-4683-8873-D888C39E6EE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xmlns="" id="{F57E419C-3010-4562-BA4B-ECBC2DBE629E}"/>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20528850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3D58066-A255-4886-A4B0-2AC829A768F3}"/>
              </a:ext>
            </a:extLst>
          </p:cNvPr>
          <p:cNvSpPr>
            <a:spLocks noGrp="1"/>
          </p:cNvSpPr>
          <p:nvPr>
            <p:ph type="title"/>
          </p:nvPr>
        </p:nvSpPr>
        <p:spPr>
          <a:xfrm>
            <a:off x="448056" y="388800"/>
            <a:ext cx="11311128" cy="5559552"/>
          </a:xfrm>
        </p:spPr>
        <p:txBody>
          <a:bodyPr wrap="square"/>
          <a:lstStyle/>
          <a:p>
            <a:r>
              <a:rPr lang="en-US"/>
              <a:t>Click to edit Master title style</a:t>
            </a:r>
            <a:endParaRPr lang="en-US" dirty="0"/>
          </a:p>
        </p:txBody>
      </p:sp>
      <p:sp>
        <p:nvSpPr>
          <p:cNvPr id="3" name="Date Placeholder 2">
            <a:extLst>
              <a:ext uri="{FF2B5EF4-FFF2-40B4-BE49-F238E27FC236}">
                <a16:creationId xmlns:a16="http://schemas.microsoft.com/office/drawing/2014/main" xmlns="" id="{2068D80A-6560-46E3-AF30-9CEC54EA747C}"/>
              </a:ext>
            </a:extLst>
          </p:cNvPr>
          <p:cNvSpPr>
            <a:spLocks noGrp="1"/>
          </p:cNvSpPr>
          <p:nvPr>
            <p:ph type="dt" sz="half" idx="10"/>
          </p:nvPr>
        </p:nvSpPr>
        <p:spPr>
          <a:xfrm>
            <a:off x="438912" y="6153912"/>
            <a:ext cx="3456432" cy="502920"/>
          </a:xfrm>
          <a:prstGeom prst="rect">
            <a:avLst/>
          </a:prstGeom>
        </p:spPr>
        <p:txBody>
          <a:bodyPr/>
          <a:lstStyle/>
          <a:p>
            <a:fld id="{015F02D0-6806-43AF-9888-2359BF40C204}" type="datetime2">
              <a:rPr lang="en-US" smtClean="0"/>
              <a:t>Thursday, November 14, 2024</a:t>
            </a:fld>
            <a:endParaRPr lang="en-US"/>
          </a:p>
        </p:txBody>
      </p:sp>
      <p:sp>
        <p:nvSpPr>
          <p:cNvPr id="4" name="Footer Placeholder 3">
            <a:extLst>
              <a:ext uri="{FF2B5EF4-FFF2-40B4-BE49-F238E27FC236}">
                <a16:creationId xmlns:a16="http://schemas.microsoft.com/office/drawing/2014/main" xmlns="" id="{4AB673C2-FB1E-46F5-8CFB-93B9DB807075}"/>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xmlns="" id="{191E2120-410F-4382-81AB-37F161F72150}"/>
              </a:ext>
            </a:extLst>
          </p:cNvPr>
          <p:cNvSpPr>
            <a:spLocks noGrp="1"/>
          </p:cNvSpPr>
          <p:nvPr>
            <p:ph type="sldNum" sz="quarter" idx="12"/>
          </p:nvPr>
        </p:nvSpPr>
        <p:spPr/>
        <p:txBody>
          <a:bodyPr rIns="219456"/>
          <a:lstStyle/>
          <a:p>
            <a:fld id="{0D309695-DEC3-40DA-9DF5-330280C9D0E8}" type="slidenum">
              <a:rPr lang="en-US" smtClean="0"/>
              <a:t>‹#›</a:t>
            </a:fld>
            <a:endParaRPr lang="en-US"/>
          </a:p>
        </p:txBody>
      </p:sp>
    </p:spTree>
    <p:extLst>
      <p:ext uri="{BB962C8B-B14F-4D97-AF65-F5344CB8AC3E}">
        <p14:creationId xmlns:p14="http://schemas.microsoft.com/office/powerpoint/2010/main" val="37600307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A2802222-E41B-48E7-BF06-5C5509D621C0}"/>
              </a:ext>
            </a:extLst>
          </p:cNvPr>
          <p:cNvSpPr>
            <a:spLocks noGrp="1"/>
          </p:cNvSpPr>
          <p:nvPr>
            <p:ph type="dt" sz="half" idx="10"/>
          </p:nvPr>
        </p:nvSpPr>
        <p:spPr>
          <a:xfrm>
            <a:off x="438912" y="6153912"/>
            <a:ext cx="3456432" cy="502920"/>
          </a:xfrm>
          <a:prstGeom prst="rect">
            <a:avLst/>
          </a:prstGeom>
        </p:spPr>
        <p:txBody>
          <a:bodyPr/>
          <a:lstStyle/>
          <a:p>
            <a:fld id="{8EE14D2D-B1AF-4197-82D6-FC1F8BD05681}" type="datetime2">
              <a:rPr lang="en-US" smtClean="0"/>
              <a:t>Thursday, November 14, 2024</a:t>
            </a:fld>
            <a:endParaRPr lang="en-US"/>
          </a:p>
        </p:txBody>
      </p:sp>
      <p:sp>
        <p:nvSpPr>
          <p:cNvPr id="3" name="Footer Placeholder 2">
            <a:extLst>
              <a:ext uri="{FF2B5EF4-FFF2-40B4-BE49-F238E27FC236}">
                <a16:creationId xmlns:a16="http://schemas.microsoft.com/office/drawing/2014/main" xmlns="" id="{17A636E3-B721-46E8-882F-C123530F0FEF}"/>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xmlns="" id="{C4FC1178-3E0E-449A-B799-009C04C069AF}"/>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41164835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C23392-4FF4-4922-A14E-8AA23A9BDD7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xmlns="" id="{104FB38E-5055-4C9B-9A3B-A7B3A4887944}"/>
              </a:ext>
            </a:extLst>
          </p:cNvPr>
          <p:cNvSpPr>
            <a:spLocks noGrp="1"/>
          </p:cNvSpPr>
          <p:nvPr>
            <p:ph idx="1"/>
          </p:nvPr>
        </p:nvSpPr>
        <p:spPr>
          <a:xfrm>
            <a:off x="4370832" y="393192"/>
            <a:ext cx="7379208" cy="5559552"/>
          </a:xfrm>
        </p:spPr>
        <p:txBody>
          <a:bodyPr/>
          <a:lstStyle>
            <a:lvl1pPr>
              <a:defRPr sz="1800"/>
            </a:lvl1pPr>
            <a:lvl2pPr>
              <a:defRPr sz="1800"/>
            </a:lvl2pPr>
            <a:lvl3pPr>
              <a:defRPr sz="18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xmlns="" id="{9E2EC2DB-2ED3-408C-BFF2-F413C9D8F91E}"/>
              </a:ext>
            </a:extLst>
          </p:cNvPr>
          <p:cNvSpPr>
            <a:spLocks noGrp="1"/>
          </p:cNvSpPr>
          <p:nvPr>
            <p:ph type="body" sz="half" idx="2"/>
          </p:nvPr>
        </p:nvSpPr>
        <p:spPr>
          <a:xfrm>
            <a:off x="448056" y="1733550"/>
            <a:ext cx="3447288" cy="4219194"/>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61374FDF-3000-4B2C-AC88-8CE34D680596}"/>
              </a:ext>
            </a:extLst>
          </p:cNvPr>
          <p:cNvSpPr>
            <a:spLocks noGrp="1"/>
          </p:cNvSpPr>
          <p:nvPr>
            <p:ph type="dt" sz="half" idx="10"/>
          </p:nvPr>
        </p:nvSpPr>
        <p:spPr>
          <a:xfrm>
            <a:off x="438912" y="6153912"/>
            <a:ext cx="3456432" cy="502920"/>
          </a:xfrm>
          <a:prstGeom prst="rect">
            <a:avLst/>
          </a:prstGeom>
        </p:spPr>
        <p:txBody>
          <a:bodyPr/>
          <a:lstStyle/>
          <a:p>
            <a:fld id="{98771CEB-9838-4245-91B8-EFBAFE2D8B44}" type="datetime2">
              <a:rPr lang="en-US" smtClean="0"/>
              <a:t>Thursday, November 14, 2024</a:t>
            </a:fld>
            <a:endParaRPr lang="en-US"/>
          </a:p>
        </p:txBody>
      </p:sp>
      <p:sp>
        <p:nvSpPr>
          <p:cNvPr id="6" name="Footer Placeholder 5">
            <a:extLst>
              <a:ext uri="{FF2B5EF4-FFF2-40B4-BE49-F238E27FC236}">
                <a16:creationId xmlns:a16="http://schemas.microsoft.com/office/drawing/2014/main" xmlns="" id="{0DA0B7F4-5B8C-49BD-9BDA-FCBD13E24227}"/>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3502BC00-0803-4A53-8657-91CE0DB80E54}"/>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22349120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5C2A98-C272-40D9-B75A-77A3D58678E0}"/>
              </a:ext>
            </a:extLst>
          </p:cNvPr>
          <p:cNvSpPr>
            <a:spLocks noGrp="1"/>
          </p:cNvSpPr>
          <p:nvPr>
            <p:ph type="title"/>
          </p:nvPr>
        </p:nvSpPr>
        <p:spPr>
          <a:xfrm>
            <a:off x="448056" y="388800"/>
            <a:ext cx="3447288" cy="1069848"/>
          </a:xfrm>
        </p:spPr>
        <p:txBody>
          <a:bodyPr wrap="square"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xmlns="" id="{7AD50DAC-9AC3-4A9A-91B7-6C95E4362561}"/>
              </a:ext>
            </a:extLst>
          </p:cNvPr>
          <p:cNvSpPr>
            <a:spLocks noGrp="1"/>
          </p:cNvSpPr>
          <p:nvPr>
            <p:ph type="pic" idx="1"/>
          </p:nvPr>
        </p:nvSpPr>
        <p:spPr>
          <a:xfrm>
            <a:off x="4370832" y="441324"/>
            <a:ext cx="7373112" cy="5511419"/>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xmlns="" id="{83721B04-C243-49A9-B5D3-483379290943}"/>
              </a:ext>
            </a:extLst>
          </p:cNvPr>
          <p:cNvSpPr>
            <a:spLocks noGrp="1"/>
          </p:cNvSpPr>
          <p:nvPr>
            <p:ph type="body" sz="half" idx="2"/>
          </p:nvPr>
        </p:nvSpPr>
        <p:spPr>
          <a:xfrm>
            <a:off x="448056" y="1735200"/>
            <a:ext cx="3447288" cy="4214750"/>
          </a:xfrm>
        </p:spPr>
        <p:txBody>
          <a:bodyP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838E949C-DD35-44F6-B45A-35134D7E1299}"/>
              </a:ext>
            </a:extLst>
          </p:cNvPr>
          <p:cNvSpPr>
            <a:spLocks noGrp="1"/>
          </p:cNvSpPr>
          <p:nvPr>
            <p:ph type="dt" sz="half" idx="10"/>
          </p:nvPr>
        </p:nvSpPr>
        <p:spPr>
          <a:xfrm>
            <a:off x="438912" y="6153912"/>
            <a:ext cx="3456432" cy="502920"/>
          </a:xfrm>
          <a:prstGeom prst="rect">
            <a:avLst/>
          </a:prstGeom>
        </p:spPr>
        <p:txBody>
          <a:bodyPr/>
          <a:lstStyle/>
          <a:p>
            <a:fld id="{51D3F6BF-A585-41F8-88DF-7E5D069F892A}" type="datetime2">
              <a:rPr lang="en-US" smtClean="0"/>
              <a:t>Thursday, November 14, 2024</a:t>
            </a:fld>
            <a:endParaRPr lang="en-US"/>
          </a:p>
        </p:txBody>
      </p:sp>
      <p:sp>
        <p:nvSpPr>
          <p:cNvPr id="6" name="Footer Placeholder 5">
            <a:extLst>
              <a:ext uri="{FF2B5EF4-FFF2-40B4-BE49-F238E27FC236}">
                <a16:creationId xmlns:a16="http://schemas.microsoft.com/office/drawing/2014/main" xmlns="" id="{6BC70102-4B8E-4FEC-9BB7-97FDC1EABF86}"/>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xmlns="" id="{086693AF-08A9-4388-A9B8-174D53955998}"/>
              </a:ext>
            </a:extLst>
          </p:cNvPr>
          <p:cNvSpPr>
            <a:spLocks noGrp="1"/>
          </p:cNvSpPr>
          <p:nvPr>
            <p:ph type="sldNum" sz="quarter" idx="12"/>
          </p:nvPr>
        </p:nvSpPr>
        <p:spPr/>
        <p:txBody>
          <a:bodyPr/>
          <a:lstStyle/>
          <a:p>
            <a:fld id="{0D309695-DEC3-40DA-9DF5-330280C9D0E8}" type="slidenum">
              <a:rPr lang="en-US" smtClean="0"/>
              <a:t>‹#›</a:t>
            </a:fld>
            <a:endParaRPr lang="en-US"/>
          </a:p>
        </p:txBody>
      </p:sp>
    </p:spTree>
    <p:extLst>
      <p:ext uri="{BB962C8B-B14F-4D97-AF65-F5344CB8AC3E}">
        <p14:creationId xmlns:p14="http://schemas.microsoft.com/office/powerpoint/2010/main" val="7192490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43DDBCE8-F60C-4E3A-83C0-BDE8DD2DE1FD}"/>
              </a:ext>
            </a:extLst>
          </p:cNvPr>
          <p:cNvSpPr>
            <a:spLocks noGrp="1"/>
          </p:cNvSpPr>
          <p:nvPr>
            <p:ph type="title"/>
          </p:nvPr>
        </p:nvSpPr>
        <p:spPr>
          <a:xfrm>
            <a:off x="448056" y="388800"/>
            <a:ext cx="11301984" cy="1141200"/>
          </a:xfrm>
          <a:prstGeom prst="rect">
            <a:avLst/>
          </a:prstGeom>
        </p:spPr>
        <p:txBody>
          <a:bodyPr vert="horz" lIns="0" tIns="0" rIns="0" bIns="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F4BBC57F-72F2-48BC-B1EE-1F2C6155D72E}"/>
              </a:ext>
            </a:extLst>
          </p:cNvPr>
          <p:cNvSpPr>
            <a:spLocks noGrp="1"/>
          </p:cNvSpPr>
          <p:nvPr>
            <p:ph type="body" idx="1"/>
          </p:nvPr>
        </p:nvSpPr>
        <p:spPr>
          <a:xfrm>
            <a:off x="448056" y="1733550"/>
            <a:ext cx="11293200" cy="3783013"/>
          </a:xfrm>
          <a:prstGeom prst="rect">
            <a:avLst/>
          </a:prstGeom>
        </p:spPr>
        <p:txBody>
          <a:bodyPr vert="horz" lIns="0" tIns="0" rIns="91440" bIns="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Footer Placeholder 4">
            <a:extLst>
              <a:ext uri="{FF2B5EF4-FFF2-40B4-BE49-F238E27FC236}">
                <a16:creationId xmlns:a16="http://schemas.microsoft.com/office/drawing/2014/main" xmlns="" id="{930FBC45-A4BC-4EE5-82B1-8BC79122559A}"/>
              </a:ext>
            </a:extLst>
          </p:cNvPr>
          <p:cNvSpPr>
            <a:spLocks noGrp="1"/>
          </p:cNvSpPr>
          <p:nvPr>
            <p:ph type="ftr" sz="quarter" idx="3"/>
          </p:nvPr>
        </p:nvSpPr>
        <p:spPr>
          <a:xfrm>
            <a:off x="4370832" y="6153912"/>
            <a:ext cx="5397056" cy="502920"/>
          </a:xfrm>
          <a:prstGeom prst="rect">
            <a:avLst/>
          </a:prstGeom>
        </p:spPr>
        <p:txBody>
          <a:bodyPr vert="horz" lIns="0" tIns="0" rIns="91440" bIns="0" rtlCol="0" anchor="ctr"/>
          <a:lstStyle>
            <a:lvl1pPr algn="l">
              <a:defRPr sz="900" cap="all" spc="200" baseline="0">
                <a:solidFill>
                  <a:schemeClr val="tx2">
                    <a:alpha val="55000"/>
                  </a:schemeClr>
                </a:solidFill>
              </a:defRPr>
            </a:lvl1pPr>
          </a:lstStyle>
          <a:p>
            <a:r>
              <a:rPr lang="en-US" spc="200" dirty="0"/>
              <a:t>Sample Footer Text</a:t>
            </a:r>
          </a:p>
        </p:txBody>
      </p:sp>
      <p:sp>
        <p:nvSpPr>
          <p:cNvPr id="6" name="Slide Number Placeholder 5">
            <a:extLst>
              <a:ext uri="{FF2B5EF4-FFF2-40B4-BE49-F238E27FC236}">
                <a16:creationId xmlns:a16="http://schemas.microsoft.com/office/drawing/2014/main" xmlns="" id="{725E1300-1995-409E-B058-59180872B694}"/>
              </a:ext>
            </a:extLst>
          </p:cNvPr>
          <p:cNvSpPr>
            <a:spLocks noGrp="1"/>
          </p:cNvSpPr>
          <p:nvPr>
            <p:ph type="sldNum" sz="quarter" idx="4"/>
          </p:nvPr>
        </p:nvSpPr>
        <p:spPr>
          <a:xfrm>
            <a:off x="10238232" y="6153912"/>
            <a:ext cx="1510856" cy="502920"/>
          </a:xfrm>
          <a:prstGeom prst="rect">
            <a:avLst/>
          </a:prstGeom>
        </p:spPr>
        <p:txBody>
          <a:bodyPr vert="horz" lIns="0" tIns="0" rIns="0" bIns="0" rtlCol="0" anchor="ctr"/>
          <a:lstStyle>
            <a:lvl1pPr algn="r">
              <a:defRPr sz="900">
                <a:solidFill>
                  <a:schemeClr val="tx2">
                    <a:alpha val="55000"/>
                  </a:schemeClr>
                </a:solidFill>
              </a:defRPr>
            </a:lvl1pPr>
          </a:lstStyle>
          <a:p>
            <a:fld id="{0D309695-DEC3-40DA-9DF5-330280C9D0E8}" type="slidenum">
              <a:rPr lang="en-US" smtClean="0"/>
              <a:pPr/>
              <a:t>‹#›</a:t>
            </a:fld>
            <a:endParaRPr lang="en-US" dirty="0"/>
          </a:p>
        </p:txBody>
      </p:sp>
      <p:sp>
        <p:nvSpPr>
          <p:cNvPr id="10" name="Date Placeholder 3">
            <a:extLst>
              <a:ext uri="{FF2B5EF4-FFF2-40B4-BE49-F238E27FC236}">
                <a16:creationId xmlns:a16="http://schemas.microsoft.com/office/drawing/2014/main" xmlns="" id="{639030E9-7F3B-403F-96B2-7C2C627C30A0}"/>
              </a:ext>
            </a:extLst>
          </p:cNvPr>
          <p:cNvSpPr>
            <a:spLocks noGrp="1"/>
          </p:cNvSpPr>
          <p:nvPr>
            <p:ph type="dt" sz="half" idx="2"/>
          </p:nvPr>
        </p:nvSpPr>
        <p:spPr>
          <a:xfrm>
            <a:off x="442912" y="6152968"/>
            <a:ext cx="3457576" cy="502920"/>
          </a:xfrm>
          <a:prstGeom prst="rect">
            <a:avLst/>
          </a:prstGeom>
        </p:spPr>
        <p:txBody>
          <a:bodyPr wrap="square" lIns="0" tIns="0" rIns="0" bIns="0" anchor="ctr" anchorCtr="0">
            <a:normAutofit/>
          </a:bodyPr>
          <a:lstStyle>
            <a:lvl1pPr>
              <a:defRPr sz="900" cap="all" spc="200" baseline="0">
                <a:solidFill>
                  <a:schemeClr val="tx1">
                    <a:alpha val="55000"/>
                  </a:schemeClr>
                </a:solidFill>
              </a:defRPr>
            </a:lvl1pPr>
          </a:lstStyle>
          <a:p>
            <a:fld id="{8256C2ED-54A4-480D-B5C8-65C0D62359B9}" type="datetime2">
              <a:rPr lang="en-US" smtClean="0"/>
              <a:pPr/>
              <a:t>Thursday, November 14, 2024</a:t>
            </a:fld>
            <a:endParaRPr lang="en-US" dirty="0"/>
          </a:p>
        </p:txBody>
      </p:sp>
    </p:spTree>
    <p:extLst>
      <p:ext uri="{BB962C8B-B14F-4D97-AF65-F5344CB8AC3E}">
        <p14:creationId xmlns:p14="http://schemas.microsoft.com/office/powerpoint/2010/main" val="2873564626"/>
      </p:ext>
    </p:extLst>
  </p:cSld>
  <p:clrMap bg1="dk1" tx1="lt1" bg2="dk2" tx2="lt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2" r:id="rId6"/>
    <p:sldLayoutId id="2147483838" r:id="rId7"/>
    <p:sldLayoutId id="2147483839" r:id="rId8"/>
    <p:sldLayoutId id="2147483840" r:id="rId9"/>
    <p:sldLayoutId id="2147483841" r:id="rId10"/>
    <p:sldLayoutId id="2147483843" r:id="rId11"/>
  </p:sldLayoutIdLst>
  <p:hf sldNum="0" hdr="0" ftr="0" dt="0"/>
  <p:txStyles>
    <p:titleStyle>
      <a:lvl1pPr algn="l" defTabSz="914400" rtl="0" eaLnBrk="1" latinLnBrk="0" hangingPunct="1">
        <a:lnSpc>
          <a:spcPct val="90000"/>
        </a:lnSpc>
        <a:spcBef>
          <a:spcPct val="0"/>
        </a:spcBef>
        <a:buNone/>
        <a:defRPr sz="3200" i="1" kern="1200">
          <a:solidFill>
            <a:schemeClr val="tx2"/>
          </a:solidFill>
          <a:latin typeface="+mj-lt"/>
          <a:ea typeface="+mj-ea"/>
          <a:cs typeface="+mj-cs"/>
        </a:defRPr>
      </a:lvl1pPr>
    </p:titleStyle>
    <p:bodyStyle>
      <a:lvl1pPr marL="450000" indent="-448056" algn="l" defTabSz="914400" rtl="0" eaLnBrk="1" latinLnBrk="0" hangingPunct="1">
        <a:lnSpc>
          <a:spcPct val="140000"/>
        </a:lnSpc>
        <a:spcBef>
          <a:spcPts val="1000"/>
        </a:spcBef>
        <a:buFont typeface="Calibri Light" panose="020F0302020204030204" pitchFamily="34" charset="0"/>
        <a:buChar char="→"/>
        <a:defRPr sz="1800" kern="1200">
          <a:solidFill>
            <a:schemeClr val="tx2">
              <a:alpha val="55000"/>
            </a:schemeClr>
          </a:solidFill>
          <a:latin typeface="+mn-lt"/>
          <a:ea typeface="+mn-ea"/>
          <a:cs typeface="+mn-cs"/>
        </a:defRPr>
      </a:lvl1pPr>
      <a:lvl2pPr marL="9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2pPr>
      <a:lvl3pPr marL="13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3pPr>
      <a:lvl4pPr marL="180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4pPr>
      <a:lvl5pPr marL="2250000" indent="-448056" algn="l" defTabSz="914400" rtl="0" eaLnBrk="1" latinLnBrk="0" hangingPunct="1">
        <a:lnSpc>
          <a:spcPct val="140000"/>
        </a:lnSpc>
        <a:spcBef>
          <a:spcPts val="500"/>
        </a:spcBef>
        <a:buFont typeface="Calibri Light" panose="020F0302020204030204" pitchFamily="34" charset="0"/>
        <a:buChar char="→"/>
        <a:defRPr sz="1800" kern="1200">
          <a:solidFill>
            <a:schemeClr val="tx2">
              <a:alpha val="5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08615C6B-1C98-4B1C-AB4B-1E1898E593BE}"/>
              </a:ext>
            </a:extLst>
          </p:cNvPr>
          <p:cNvSpPr>
            <a:spLocks noGrp="1"/>
          </p:cNvSpPr>
          <p:nvPr>
            <p:ph type="title"/>
          </p:nvPr>
        </p:nvSpPr>
        <p:spPr>
          <a:xfrm>
            <a:off x="838200" y="365129"/>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xmlns="" id="{2E8DFF97-B7FD-47F9-BC7F-DD4B4C5EA2F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xmlns="" id="{A1831D22-079E-43E3-86A4-BA12DB888C79}"/>
              </a:ext>
            </a:extLst>
          </p:cNvPr>
          <p:cNvSpPr>
            <a:spLocks noGrp="1"/>
          </p:cNvSpPr>
          <p:nvPr>
            <p:ph type="dt" sz="half" idx="2"/>
          </p:nvPr>
        </p:nvSpPr>
        <p:spPr>
          <a:xfrm>
            <a:off x="838200" y="6356354"/>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C04E684-10F4-4CC3-A0B9-F03AA7BE37CF}" type="datetimeFigureOut">
              <a:rPr lang="en-US" smtClean="0"/>
              <a:t>11/14/2024</a:t>
            </a:fld>
            <a:endParaRPr lang="en-US"/>
          </a:p>
        </p:txBody>
      </p:sp>
      <p:sp>
        <p:nvSpPr>
          <p:cNvPr id="5" name="Footer Placeholder 4">
            <a:extLst>
              <a:ext uri="{FF2B5EF4-FFF2-40B4-BE49-F238E27FC236}">
                <a16:creationId xmlns:a16="http://schemas.microsoft.com/office/drawing/2014/main" xmlns="" id="{A14C30A2-140B-4A5D-BEEC-C1314AF1F3F6}"/>
              </a:ext>
            </a:extLst>
          </p:cNvPr>
          <p:cNvSpPr>
            <a:spLocks noGrp="1"/>
          </p:cNvSpPr>
          <p:nvPr>
            <p:ph type="ftr" sz="quarter" idx="3"/>
          </p:nvPr>
        </p:nvSpPr>
        <p:spPr>
          <a:xfrm>
            <a:off x="4038600" y="6356354"/>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1B71BA8F-7826-496D-91F8-B3ECDF34DA73}"/>
              </a:ext>
            </a:extLst>
          </p:cNvPr>
          <p:cNvSpPr>
            <a:spLocks noGrp="1"/>
          </p:cNvSpPr>
          <p:nvPr>
            <p:ph type="sldNum" sz="quarter" idx="4"/>
          </p:nvPr>
        </p:nvSpPr>
        <p:spPr>
          <a:xfrm>
            <a:off x="8610600" y="6356354"/>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845F5A-061D-4825-9AE9-D7794091C6CF}" type="slidenum">
              <a:rPr lang="en-US" smtClean="0"/>
              <a:t>‹#›</a:t>
            </a:fld>
            <a:endParaRPr lang="en-US"/>
          </a:p>
        </p:txBody>
      </p:sp>
    </p:spTree>
    <p:extLst>
      <p:ext uri="{BB962C8B-B14F-4D97-AF65-F5344CB8AC3E}">
        <p14:creationId xmlns:p14="http://schemas.microsoft.com/office/powerpoint/2010/main" val="1065410373"/>
      </p:ext>
    </p:extLst>
  </p:cSld>
  <p:clrMap bg1="lt1" tx1="dk1" bg2="lt2" tx2="dk2" accent1="accent1" accent2="accent2" accent3="accent3" accent4="accent4" accent5="accent5" accent6="accent6" hlink="hlink" folHlink="folHlink"/>
  <p:sldLayoutIdLst>
    <p:sldLayoutId id="2147483684" r:id="rId1"/>
    <p:sldLayoutId id="2147483683" r:id="rId2"/>
    <p:sldLayoutId id="2147483682" r:id="rId3"/>
    <p:sldLayoutId id="2147483681" r:id="rId4"/>
    <p:sldLayoutId id="2147483680" r:id="rId5"/>
    <p:sldLayoutId id="2147483679" r:id="rId6"/>
    <p:sldLayoutId id="2147483678" r:id="rId7"/>
    <p:sldLayoutId id="2147483677" r:id="rId8"/>
    <p:sldLayoutId id="2147483676" r:id="rId9"/>
    <p:sldLayoutId id="2147483675" r:id="rId10"/>
    <p:sldLayoutId id="2147483673" r:id="rId11"/>
    <p:sldLayoutId id="2147483674" r:id="rId12"/>
  </p:sldLayoutIdLst>
  <p:txStyles>
    <p:titleStyle>
      <a:lvl1pPr algn="l" defTabSz="914400" rtl="0" eaLnBrk="1" latinLnBrk="0" hangingPunct="1">
        <a:lnSpc>
          <a:spcPct val="90000"/>
        </a:lnSpc>
        <a:spcBef>
          <a:spcPct val="0"/>
        </a:spcBef>
        <a:buNone/>
        <a:defRPr sz="4000" i="0" kern="1200">
          <a:solidFill>
            <a:schemeClr val="tx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10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10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rawpixel.com/search/hindu" TargetMode="External"/><Relationship Id="rId2" Type="http://schemas.openxmlformats.org/officeDocument/2006/relationships/image" Target="../media/image1.1"/><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 Id="rId4" Type="http://schemas.openxmlformats.org/officeDocument/2006/relationships/hyperlink" Target="https://doi.org/10.1146/annurev-psych-051920-013658." TargetMode="Externa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hyperlink" Target="https://doi.org/10.18637/jss.v059.i10." TargetMode="External"/><Relationship Id="rId2" Type="http://schemas.openxmlformats.org/officeDocument/2006/relationships/hyperlink" Target="https://doi.org/10.1146/annurev-psych-051920-013658." TargetMode="External"/><Relationship Id="rId1" Type="http://schemas.openxmlformats.org/officeDocument/2006/relationships/slideLayout" Target="../slideLayouts/slideLayout2.xml"/><Relationship Id="rId5" Type="http://schemas.openxmlformats.org/officeDocument/2006/relationships/image" Target="../media/image9.jpg"/><Relationship Id="rId4" Type="http://schemas.openxmlformats.org/officeDocument/2006/relationships/hyperlink" Target="https://doi.org/10.21105/ioss.01686._"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xmlns="" id="{A5F57220-B3BC-40FE-9FA8-28584D25CCCA}"/>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B04F5575-B161-8E51-7D50-CEA96074F0AF}"/>
              </a:ext>
            </a:extLst>
          </p:cNvPr>
          <p:cNvSpPr>
            <a:spLocks noGrp="1"/>
          </p:cNvSpPr>
          <p:nvPr>
            <p:ph type="ctrTitle"/>
          </p:nvPr>
        </p:nvSpPr>
        <p:spPr>
          <a:xfrm>
            <a:off x="450000" y="226800"/>
            <a:ext cx="6645600" cy="2986300"/>
          </a:xfrm>
        </p:spPr>
        <p:txBody>
          <a:bodyPr vert="horz" lIns="0" tIns="0" rIns="0" bIns="0" rtlCol="0" anchor="t">
            <a:normAutofit fontScale="90000"/>
          </a:bodyPr>
          <a:lstStyle/>
          <a:p>
            <a:r>
              <a:rPr lang="en-US" sz="5000" dirty="0"/>
              <a:t>EXPLORING THE CONNECTION  BETWEEEN MONEY ,CULTURE AND MARRIAGE</a:t>
            </a:r>
          </a:p>
        </p:txBody>
      </p:sp>
      <p:sp>
        <p:nvSpPr>
          <p:cNvPr id="3" name="Subtitle 2">
            <a:extLst>
              <a:ext uri="{FF2B5EF4-FFF2-40B4-BE49-F238E27FC236}">
                <a16:creationId xmlns:a16="http://schemas.microsoft.com/office/drawing/2014/main" xmlns="" id="{C7F8269C-B4F7-D1FD-7358-E0A0602C446A}"/>
              </a:ext>
            </a:extLst>
          </p:cNvPr>
          <p:cNvSpPr>
            <a:spLocks noGrp="1"/>
          </p:cNvSpPr>
          <p:nvPr>
            <p:ph type="subTitle" idx="1"/>
          </p:nvPr>
        </p:nvSpPr>
        <p:spPr>
          <a:xfrm>
            <a:off x="7966801" y="345600"/>
            <a:ext cx="3325187" cy="6069600"/>
          </a:xfrm>
        </p:spPr>
        <p:txBody>
          <a:bodyPr vert="horz" lIns="0" tIns="0" rIns="91440" bIns="0" rtlCol="0">
            <a:normAutofit/>
          </a:bodyPr>
          <a:lstStyle/>
          <a:p>
            <a:pPr indent="-448056">
              <a:buFont typeface="Calibri Light" panose="020F0302020204030204" pitchFamily="34" charset="0"/>
              <a:buChar char="→"/>
            </a:pPr>
            <a:r>
              <a:rPr lang="en-US" i="1" dirty="0"/>
              <a:t>Presented by : </a:t>
            </a:r>
            <a:r>
              <a:rPr lang="en-US" i="1" dirty="0" smtClean="0"/>
              <a:t>OLOYEDE FESTUS OYEBISI</a:t>
            </a:r>
            <a:endParaRPr lang="en-US" i="1" dirty="0"/>
          </a:p>
          <a:p>
            <a:pPr indent="-448056">
              <a:buFont typeface="Calibri Light" panose="020F0302020204030204" pitchFamily="34" charset="0"/>
              <a:buChar char="→"/>
            </a:pPr>
            <a:r>
              <a:rPr lang="en-US" i="1" dirty="0"/>
              <a:t>Student number:2345336</a:t>
            </a:r>
          </a:p>
          <a:p>
            <a:pPr indent="-448056">
              <a:buFont typeface="Calibri Light" panose="020F0302020204030204" pitchFamily="34" charset="0"/>
              <a:buChar char="→"/>
            </a:pPr>
            <a:endParaRPr lang="en-US" i="1" dirty="0"/>
          </a:p>
          <a:p>
            <a:endParaRPr lang="en-US" i="1" dirty="0"/>
          </a:p>
          <a:p>
            <a:pPr indent="-448056">
              <a:buFont typeface="Calibri Light" panose="020F0302020204030204" pitchFamily="34" charset="0"/>
              <a:buChar char="→"/>
            </a:pPr>
            <a:endParaRPr lang="en-US" i="1" dirty="0"/>
          </a:p>
          <a:p>
            <a:pPr indent="-448056">
              <a:buFont typeface="Calibri Light" panose="020F0302020204030204" pitchFamily="34" charset="0"/>
              <a:buChar char="→"/>
            </a:pPr>
            <a:endParaRPr lang="en-US" i="1" dirty="0"/>
          </a:p>
        </p:txBody>
      </p:sp>
      <p:pic>
        <p:nvPicPr>
          <p:cNvPr id="6" name="Picture 5" descr="A large group of people&#10;&#10;Description automatically generated">
            <a:extLst>
              <a:ext uri="{FF2B5EF4-FFF2-40B4-BE49-F238E27FC236}">
                <a16:creationId xmlns:a16="http://schemas.microsoft.com/office/drawing/2014/main" xmlns="" id="{67C5488D-9651-A995-D327-158E8B4B8F0D}"/>
              </a:ext>
            </a:extLst>
          </p:cNvPr>
          <p:cNvPicPr>
            <a:picLocks noChangeAspect="1"/>
          </p:cNvPicPr>
          <p:nvPr/>
        </p:nvPicPr>
        <p:blipFill>
          <a:blip r:embed="rId2" cstate="print">
            <a:extLst>
              <a:ext uri="{28A0092B-C50C-407E-A947-70E740481C1C}">
                <a14:useLocalDpi xmlns:a14="http://schemas.microsoft.com/office/drawing/2010/main" val="0"/>
              </a:ext>
              <a:ext uri="{837473B0-CC2E-450A-ABE3-18F120FF3D39}">
                <a1611:picAttrSrcUrl xmlns:a1611="http://schemas.microsoft.com/office/drawing/2016/11/main" xmlns="" r:id="rId3"/>
              </a:ext>
            </a:extLst>
          </a:blip>
          <a:srcRect t="40159" b="8094"/>
          <a:stretch/>
        </p:blipFill>
        <p:spPr>
          <a:xfrm>
            <a:off x="449997" y="4276697"/>
            <a:ext cx="3232800" cy="1501406"/>
          </a:xfrm>
          <a:custGeom>
            <a:avLst/>
            <a:gdLst/>
            <a:ahLst/>
            <a:cxnLst/>
            <a:rect l="l" t="t" r="r" b="b"/>
            <a:pathLst>
              <a:path w="3232800" h="2775599">
                <a:moveTo>
                  <a:pt x="0" y="0"/>
                </a:moveTo>
                <a:lnTo>
                  <a:pt x="3232800" y="0"/>
                </a:lnTo>
                <a:lnTo>
                  <a:pt x="3232800" y="2775599"/>
                </a:lnTo>
                <a:lnTo>
                  <a:pt x="0" y="2775599"/>
                </a:lnTo>
                <a:close/>
              </a:path>
            </a:pathLst>
          </a:custGeom>
        </p:spPr>
      </p:pic>
      <p:pic>
        <p:nvPicPr>
          <p:cNvPr id="4" name="Picture 3">
            <a:extLst>
              <a:ext uri="{FF2B5EF4-FFF2-40B4-BE49-F238E27FC236}">
                <a16:creationId xmlns:a16="http://schemas.microsoft.com/office/drawing/2014/main" xmlns="" id="{693B0BEE-BC3C-6817-1081-A3656BBB3D84}"/>
              </a:ext>
            </a:extLst>
          </p:cNvPr>
          <p:cNvPicPr>
            <a:picLocks noChangeAspect="1"/>
          </p:cNvPicPr>
          <p:nvPr/>
        </p:nvPicPr>
        <p:blipFill>
          <a:blip r:embed="rId4"/>
          <a:srcRect t="19038" b="19038"/>
          <a:stretch/>
        </p:blipFill>
        <p:spPr>
          <a:xfrm>
            <a:off x="3862797" y="4276701"/>
            <a:ext cx="3232800" cy="1501409"/>
          </a:xfrm>
          <a:custGeom>
            <a:avLst/>
            <a:gdLst/>
            <a:ahLst/>
            <a:cxnLst/>
            <a:rect l="l" t="t" r="r" b="b"/>
            <a:pathLst>
              <a:path w="3232800" h="2775599">
                <a:moveTo>
                  <a:pt x="0" y="0"/>
                </a:moveTo>
                <a:lnTo>
                  <a:pt x="3232800" y="0"/>
                </a:lnTo>
                <a:lnTo>
                  <a:pt x="3232800" y="2775599"/>
                </a:lnTo>
                <a:lnTo>
                  <a:pt x="0" y="2775599"/>
                </a:lnTo>
                <a:close/>
              </a:path>
            </a:pathLst>
          </a:custGeom>
          <a:scene3d>
            <a:camera prst="perspectiveRelaxed">
              <a:rot lat="19800000" lon="1200000" rev="20820000"/>
            </a:camera>
            <a:lightRig rig="threePt" dir="t"/>
          </a:scene3d>
          <a:sp3d contourW="6350" prstMaterial="matte">
            <a:bevelT w="101600" h="101600"/>
            <a:contourClr>
              <a:srgbClr val="969696"/>
            </a:contourClr>
          </a:sp3d>
        </p:spPr>
      </p:pic>
      <p:cxnSp>
        <p:nvCxnSpPr>
          <p:cNvPr id="30" name="Straight Connector 29">
            <a:extLst>
              <a:ext uri="{FF2B5EF4-FFF2-40B4-BE49-F238E27FC236}">
                <a16:creationId xmlns:a16="http://schemas.microsoft.com/office/drawing/2014/main" xmlns="" id="{E162CD6F-E89D-4CC2-BA38-20EB86002FDE}"/>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7527600" y="450000"/>
            <a:ext cx="0" cy="5958000"/>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9356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27" name="Rectangle 26">
            <a:extLst>
              <a:ext uri="{FF2B5EF4-FFF2-40B4-BE49-F238E27FC236}">
                <a16:creationId xmlns:a16="http://schemas.microsoft.com/office/drawing/2014/main" xmlns="" id="{BD1446E9-77BB-47B9-A1A3-99B1D8A84D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601B516-DDAB-1E72-C145-C0D262D18A4B}"/>
              </a:ext>
            </a:extLst>
          </p:cNvPr>
          <p:cNvSpPr>
            <a:spLocks noGrp="1"/>
          </p:cNvSpPr>
          <p:nvPr>
            <p:ph type="title"/>
          </p:nvPr>
        </p:nvSpPr>
        <p:spPr>
          <a:xfrm>
            <a:off x="450001" y="184190"/>
            <a:ext cx="11424155" cy="1425010"/>
          </a:xfrm>
        </p:spPr>
        <p:txBody>
          <a:bodyPr vert="horz" wrap="square" lIns="0" tIns="0" rIns="0" bIns="0" rtlCol="0" anchor="b">
            <a:normAutofit fontScale="90000"/>
          </a:bodyPr>
          <a:lstStyle/>
          <a:p>
            <a:pPr>
              <a:lnSpc>
                <a:spcPct val="100000"/>
              </a:lnSpc>
            </a:pPr>
            <a:r>
              <a:rPr lang="en-US" sz="6400" dirty="0"/>
              <a:t>WHAT DRIVES MARITAL CHOICES? </a:t>
            </a:r>
            <a:endParaRPr lang="en-US" sz="5300" dirty="0"/>
          </a:p>
        </p:txBody>
      </p:sp>
      <p:cxnSp>
        <p:nvCxnSpPr>
          <p:cNvPr id="29" name="Straight Connector 28">
            <a:extLst>
              <a:ext uri="{FF2B5EF4-FFF2-40B4-BE49-F238E27FC236}">
                <a16:creationId xmlns:a16="http://schemas.microsoft.com/office/drawing/2014/main" xmlns="" id="{B32E796E-8D19-4926-B7B8-653B019390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11" name="Picture 10" descr="Yellow and blue symbols">
            <a:extLst>
              <a:ext uri="{FF2B5EF4-FFF2-40B4-BE49-F238E27FC236}">
                <a16:creationId xmlns:a16="http://schemas.microsoft.com/office/drawing/2014/main" xmlns="" id="{CE06CF0B-0500-0029-069B-7416D9C6EB31}"/>
              </a:ext>
            </a:extLst>
          </p:cNvPr>
          <p:cNvPicPr>
            <a:picLocks noChangeAspect="1"/>
          </p:cNvPicPr>
          <p:nvPr/>
        </p:nvPicPr>
        <p:blipFill>
          <a:blip r:embed="rId2" cstate="print">
            <a:extLst>
              <a:ext uri="{28A0092B-C50C-407E-A947-70E740481C1C}">
                <a14:useLocalDpi xmlns:a14="http://schemas.microsoft.com/office/drawing/2010/main" val="0"/>
              </a:ext>
            </a:extLst>
          </a:blip>
          <a:srcRect l="12241" r="17172" b="-1"/>
          <a:stretch/>
        </p:blipFill>
        <p:spPr>
          <a:xfrm>
            <a:off x="445202" y="2059201"/>
            <a:ext cx="3597396" cy="3898802"/>
          </a:xfrm>
          <a:custGeom>
            <a:avLst/>
            <a:gdLst/>
            <a:ahLst/>
            <a:cxnLst/>
            <a:rect l="l" t="t" r="r" b="b"/>
            <a:pathLst>
              <a:path w="3597396" h="3898802">
                <a:moveTo>
                  <a:pt x="0" y="0"/>
                </a:moveTo>
                <a:lnTo>
                  <a:pt x="3597396" y="1"/>
                </a:lnTo>
                <a:lnTo>
                  <a:pt x="3597396" y="3898802"/>
                </a:lnTo>
                <a:lnTo>
                  <a:pt x="0" y="3898802"/>
                </a:lnTo>
                <a:close/>
              </a:path>
            </a:pathLst>
          </a:custGeom>
        </p:spPr>
      </p:pic>
      <p:pic>
        <p:nvPicPr>
          <p:cNvPr id="12" name="Picture 11" descr="White arrows painted on the asphalt">
            <a:extLst>
              <a:ext uri="{FF2B5EF4-FFF2-40B4-BE49-F238E27FC236}">
                <a16:creationId xmlns:a16="http://schemas.microsoft.com/office/drawing/2014/main" xmlns="" id="{9AC0820C-7216-C5CF-8735-6F4AE47BF673}"/>
              </a:ext>
            </a:extLst>
          </p:cNvPr>
          <p:cNvPicPr>
            <a:picLocks noChangeAspect="1"/>
          </p:cNvPicPr>
          <p:nvPr/>
        </p:nvPicPr>
        <p:blipFill>
          <a:blip r:embed="rId3"/>
          <a:srcRect l="19104" r="19766" b="-3"/>
          <a:stretch/>
        </p:blipFill>
        <p:spPr>
          <a:xfrm>
            <a:off x="4227393" y="2059201"/>
            <a:ext cx="3597395" cy="3898802"/>
          </a:xfrm>
          <a:custGeom>
            <a:avLst/>
            <a:gdLst/>
            <a:ahLst/>
            <a:cxnLst/>
            <a:rect l="l" t="t" r="r" b="b"/>
            <a:pathLst>
              <a:path w="3597394" h="3898802">
                <a:moveTo>
                  <a:pt x="0" y="0"/>
                </a:moveTo>
                <a:lnTo>
                  <a:pt x="3597394" y="0"/>
                </a:lnTo>
                <a:lnTo>
                  <a:pt x="3597394" y="3898802"/>
                </a:lnTo>
                <a:lnTo>
                  <a:pt x="0" y="3898801"/>
                </a:lnTo>
                <a:close/>
              </a:path>
            </a:pathLst>
          </a:custGeom>
        </p:spPr>
      </p:pic>
      <p:sp>
        <p:nvSpPr>
          <p:cNvPr id="7" name="TextBox 6">
            <a:extLst>
              <a:ext uri="{FF2B5EF4-FFF2-40B4-BE49-F238E27FC236}">
                <a16:creationId xmlns:a16="http://schemas.microsoft.com/office/drawing/2014/main" xmlns="" id="{73A56DE9-F97D-CD10-4FD1-B0C2D6657C2D}"/>
              </a:ext>
            </a:extLst>
          </p:cNvPr>
          <p:cNvSpPr txBox="1"/>
          <p:nvPr/>
        </p:nvSpPr>
        <p:spPr>
          <a:xfrm>
            <a:off x="8256590" y="1944000"/>
            <a:ext cx="3490212" cy="4006800"/>
          </a:xfrm>
          <a:prstGeom prst="rect">
            <a:avLst/>
          </a:prstGeom>
        </p:spPr>
        <p:txBody>
          <a:bodyPr vert="horz" wrap="square" lIns="0" tIns="0" rIns="91440" bIns="0" rtlCol="0">
            <a:normAutofit/>
          </a:bodyPr>
          <a:lstStyle/>
          <a:p>
            <a:pPr indent="-448056" defTabSz="914400">
              <a:lnSpc>
                <a:spcPct val="140000"/>
              </a:lnSpc>
              <a:spcAft>
                <a:spcPts val="600"/>
              </a:spcAft>
              <a:buFont typeface="Calibri Light" panose="020F0302020204030204" pitchFamily="34" charset="0"/>
              <a:buChar char="→"/>
            </a:pPr>
            <a:r>
              <a:rPr lang="en-US" dirty="0">
                <a:solidFill>
                  <a:schemeClr val="tx2">
                    <a:alpha val="55000"/>
                  </a:schemeClr>
                </a:solidFill>
              </a:rPr>
              <a:t>OBJECTIVE : “</a:t>
            </a:r>
            <a:r>
              <a:rPr lang="en-US" dirty="0" smtClean="0">
                <a:solidFill>
                  <a:schemeClr val="tx2">
                    <a:alpha val="55000"/>
                  </a:schemeClr>
                </a:solidFill>
              </a:rPr>
              <a:t>Investigating </a:t>
            </a:r>
            <a:r>
              <a:rPr lang="en-US" dirty="0">
                <a:solidFill>
                  <a:schemeClr val="tx2">
                    <a:alpha val="55000"/>
                  </a:schemeClr>
                </a:solidFill>
              </a:rPr>
              <a:t>if  Income and ethnicity has an influence on marital status”</a:t>
            </a:r>
          </a:p>
          <a:p>
            <a:pPr indent="-448056" defTabSz="914400">
              <a:lnSpc>
                <a:spcPct val="140000"/>
              </a:lnSpc>
              <a:spcAft>
                <a:spcPts val="600"/>
              </a:spcAft>
              <a:buFont typeface="Calibri Light" panose="020F0302020204030204" pitchFamily="34" charset="0"/>
              <a:buChar char="→"/>
            </a:pPr>
            <a:endParaRPr lang="en-US" dirty="0">
              <a:solidFill>
                <a:schemeClr val="tx2">
                  <a:alpha val="55000"/>
                </a:schemeClr>
              </a:solidFill>
            </a:endParaRPr>
          </a:p>
          <a:p>
            <a:pPr indent="-448056" defTabSz="914400">
              <a:lnSpc>
                <a:spcPct val="140000"/>
              </a:lnSpc>
              <a:spcAft>
                <a:spcPts val="600"/>
              </a:spcAft>
              <a:buFont typeface="Calibri Light" panose="020F0302020204030204" pitchFamily="34" charset="0"/>
              <a:buChar char="→"/>
            </a:pPr>
            <a:r>
              <a:rPr lang="en-US" dirty="0">
                <a:solidFill>
                  <a:schemeClr val="tx2">
                    <a:alpha val="55000"/>
                  </a:schemeClr>
                </a:solidFill>
              </a:rPr>
              <a:t>QUESTIONS: “How does income vary by marital status? Are there ethnic disparities in marriage trends ?”</a:t>
            </a:r>
          </a:p>
        </p:txBody>
      </p:sp>
      <p:sp>
        <p:nvSpPr>
          <p:cNvPr id="3" name="TextBox 2"/>
          <p:cNvSpPr txBox="1"/>
          <p:nvPr/>
        </p:nvSpPr>
        <p:spPr>
          <a:xfrm>
            <a:off x="2837329" y="6165710"/>
            <a:ext cx="7422777" cy="632481"/>
          </a:xfrm>
          <a:prstGeom prst="rect">
            <a:avLst/>
          </a:prstGeom>
          <a:noFill/>
        </p:spPr>
        <p:txBody>
          <a:bodyPr wrap="square" rtlCol="0">
            <a:spAutoFit/>
          </a:bodyPr>
          <a:lstStyle/>
          <a:p>
            <a:pPr>
              <a:lnSpc>
                <a:spcPct val="130000"/>
              </a:lnSpc>
            </a:pPr>
            <a:r>
              <a:rPr lang="en-GB" sz="900" i="1" dirty="0"/>
              <a:t> </a:t>
            </a:r>
            <a:r>
              <a:rPr lang="en-GB" sz="900" i="1" dirty="0" err="1"/>
              <a:t>Karney</a:t>
            </a:r>
            <a:r>
              <a:rPr lang="en-GB" sz="900" i="1" dirty="0"/>
              <a:t>, Benjamin R. 2021. “Socioeconomic Status and Intimate Relationships.” Annual Review of Psychology 72 (1): 391-414. </a:t>
            </a:r>
            <a:r>
              <a:rPr lang="en-GB" sz="900" i="1" dirty="0">
                <a:hlinkClick r:id="rId4" tooltip="https://doi.org/10.1146/annurev-psych-051920-013658."/>
              </a:rPr>
              <a:t>https://doi.org/10.1146/annurev-psych-051920-013658</a:t>
            </a:r>
            <a:r>
              <a:rPr lang="en-GB" i="1" dirty="0">
                <a:hlinkClick r:id="rId4" tooltip="https://doi.org/10.1146/annurev-psych-051920-013658."/>
              </a:rPr>
              <a:t>.</a:t>
            </a:r>
            <a:endParaRPr lang="en-GB" dirty="0"/>
          </a:p>
        </p:txBody>
      </p:sp>
    </p:spTree>
    <p:extLst>
      <p:ext uri="{BB962C8B-B14F-4D97-AF65-F5344CB8AC3E}">
        <p14:creationId xmlns:p14="http://schemas.microsoft.com/office/powerpoint/2010/main" val="4169539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randombar(horizontal)">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6"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down)">
                                      <p:cBhvr>
                                        <p:cTn id="12" dur="580">
                                          <p:stCondLst>
                                            <p:cond delay="0"/>
                                          </p:stCondLst>
                                        </p:cTn>
                                        <p:tgtEl>
                                          <p:spTgt spid="12"/>
                                        </p:tgtEl>
                                      </p:cBhvr>
                                    </p:animEffect>
                                    <p:anim calcmode="lin" valueType="num">
                                      <p:cBhvr>
                                        <p:cTn id="13" dur="1822" tmFilter="0,0; 0.14,0.36; 0.43,0.73; 0.71,0.91; 1.0,1.0">
                                          <p:stCondLst>
                                            <p:cond delay="0"/>
                                          </p:stCondLst>
                                        </p:cTn>
                                        <p:tgtEl>
                                          <p:spTgt spid="12"/>
                                        </p:tgtEl>
                                        <p:attrNameLst>
                                          <p:attrName>ppt_x</p:attrName>
                                        </p:attrNameLst>
                                      </p:cBhvr>
                                      <p:tavLst>
                                        <p:tav tm="0">
                                          <p:val>
                                            <p:strVal val="#ppt_x-0.25"/>
                                          </p:val>
                                        </p:tav>
                                        <p:tav tm="100000">
                                          <p:val>
                                            <p:strVal val="#ppt_x"/>
                                          </p:val>
                                        </p:tav>
                                      </p:tavLst>
                                    </p:anim>
                                    <p:anim calcmode="lin" valueType="num">
                                      <p:cBhvr>
                                        <p:cTn id="14" dur="664" tmFilter="0.0,0.0; 0.25,0.07; 0.50,0.2; 0.75,0.467; 1.0,1.0">
                                          <p:stCondLst>
                                            <p:cond delay="0"/>
                                          </p:stCondLst>
                                        </p:cTn>
                                        <p:tgtEl>
                                          <p:spTgt spid="12"/>
                                        </p:tgtEl>
                                        <p:attrNameLst>
                                          <p:attrName>ppt_y</p:attrName>
                                        </p:attrNameLst>
                                      </p:cBhvr>
                                      <p:tavLst>
                                        <p:tav tm="0" fmla="#ppt_y-sin(pi*$)/3">
                                          <p:val>
                                            <p:fltVal val="0.5"/>
                                          </p:val>
                                        </p:tav>
                                        <p:tav tm="100000">
                                          <p:val>
                                            <p:fltVal val="1"/>
                                          </p:val>
                                        </p:tav>
                                      </p:tavLst>
                                    </p:anim>
                                    <p:anim calcmode="lin" valueType="num">
                                      <p:cBhvr>
                                        <p:cTn id="15" dur="664" tmFilter="0, 0; 0.125,0.2665; 0.25,0.4; 0.375,0.465; 0.5,0.5;  0.625,0.535; 0.75,0.6; 0.875,0.7335; 1,1">
                                          <p:stCondLst>
                                            <p:cond delay="664"/>
                                          </p:stCondLst>
                                        </p:cTn>
                                        <p:tgtEl>
                                          <p:spTgt spid="12"/>
                                        </p:tgtEl>
                                        <p:attrNameLst>
                                          <p:attrName>ppt_y</p:attrName>
                                        </p:attrNameLst>
                                      </p:cBhvr>
                                      <p:tavLst>
                                        <p:tav tm="0" fmla="#ppt_y-sin(pi*$)/9">
                                          <p:val>
                                            <p:fltVal val="0"/>
                                          </p:val>
                                        </p:tav>
                                        <p:tav tm="100000">
                                          <p:val>
                                            <p:fltVal val="1"/>
                                          </p:val>
                                        </p:tav>
                                      </p:tavLst>
                                    </p:anim>
                                    <p:anim calcmode="lin" valueType="num">
                                      <p:cBhvr>
                                        <p:cTn id="16" dur="332" tmFilter="0, 0; 0.125,0.2665; 0.25,0.4; 0.375,0.465; 0.5,0.5;  0.625,0.535; 0.75,0.6; 0.875,0.7335; 1,1">
                                          <p:stCondLst>
                                            <p:cond delay="1324"/>
                                          </p:stCondLst>
                                        </p:cTn>
                                        <p:tgtEl>
                                          <p:spTgt spid="12"/>
                                        </p:tgtEl>
                                        <p:attrNameLst>
                                          <p:attrName>ppt_y</p:attrName>
                                        </p:attrNameLst>
                                      </p:cBhvr>
                                      <p:tavLst>
                                        <p:tav tm="0" fmla="#ppt_y-sin(pi*$)/27">
                                          <p:val>
                                            <p:fltVal val="0"/>
                                          </p:val>
                                        </p:tav>
                                        <p:tav tm="100000">
                                          <p:val>
                                            <p:fltVal val="1"/>
                                          </p:val>
                                        </p:tav>
                                      </p:tavLst>
                                    </p:anim>
                                    <p:anim calcmode="lin" valueType="num">
                                      <p:cBhvr>
                                        <p:cTn id="17" dur="164" tmFilter="0, 0; 0.125,0.2665; 0.25,0.4; 0.375,0.465; 0.5,0.5;  0.625,0.535; 0.75,0.6; 0.875,0.7335; 1,1">
                                          <p:stCondLst>
                                            <p:cond delay="1656"/>
                                          </p:stCondLst>
                                        </p:cTn>
                                        <p:tgtEl>
                                          <p:spTgt spid="12"/>
                                        </p:tgtEl>
                                        <p:attrNameLst>
                                          <p:attrName>ppt_y</p:attrName>
                                        </p:attrNameLst>
                                      </p:cBhvr>
                                      <p:tavLst>
                                        <p:tav tm="0" fmla="#ppt_y-sin(pi*$)/81">
                                          <p:val>
                                            <p:fltVal val="0"/>
                                          </p:val>
                                        </p:tav>
                                        <p:tav tm="100000">
                                          <p:val>
                                            <p:fltVal val="1"/>
                                          </p:val>
                                        </p:tav>
                                      </p:tavLst>
                                    </p:anim>
                                    <p:animScale>
                                      <p:cBhvr>
                                        <p:cTn id="18" dur="26">
                                          <p:stCondLst>
                                            <p:cond delay="650"/>
                                          </p:stCondLst>
                                        </p:cTn>
                                        <p:tgtEl>
                                          <p:spTgt spid="12"/>
                                        </p:tgtEl>
                                      </p:cBhvr>
                                      <p:to x="100000" y="60000"/>
                                    </p:animScale>
                                    <p:animScale>
                                      <p:cBhvr>
                                        <p:cTn id="19" dur="166" decel="50000">
                                          <p:stCondLst>
                                            <p:cond delay="676"/>
                                          </p:stCondLst>
                                        </p:cTn>
                                        <p:tgtEl>
                                          <p:spTgt spid="12"/>
                                        </p:tgtEl>
                                      </p:cBhvr>
                                      <p:to x="100000" y="100000"/>
                                    </p:animScale>
                                    <p:animScale>
                                      <p:cBhvr>
                                        <p:cTn id="20" dur="26">
                                          <p:stCondLst>
                                            <p:cond delay="1312"/>
                                          </p:stCondLst>
                                        </p:cTn>
                                        <p:tgtEl>
                                          <p:spTgt spid="12"/>
                                        </p:tgtEl>
                                      </p:cBhvr>
                                      <p:to x="100000" y="80000"/>
                                    </p:animScale>
                                    <p:animScale>
                                      <p:cBhvr>
                                        <p:cTn id="21" dur="166" decel="50000">
                                          <p:stCondLst>
                                            <p:cond delay="1338"/>
                                          </p:stCondLst>
                                        </p:cTn>
                                        <p:tgtEl>
                                          <p:spTgt spid="12"/>
                                        </p:tgtEl>
                                      </p:cBhvr>
                                      <p:to x="100000" y="100000"/>
                                    </p:animScale>
                                    <p:animScale>
                                      <p:cBhvr>
                                        <p:cTn id="22" dur="26">
                                          <p:stCondLst>
                                            <p:cond delay="1642"/>
                                          </p:stCondLst>
                                        </p:cTn>
                                        <p:tgtEl>
                                          <p:spTgt spid="12"/>
                                        </p:tgtEl>
                                      </p:cBhvr>
                                      <p:to x="100000" y="90000"/>
                                    </p:animScale>
                                    <p:animScale>
                                      <p:cBhvr>
                                        <p:cTn id="23" dur="166" decel="50000">
                                          <p:stCondLst>
                                            <p:cond delay="1668"/>
                                          </p:stCondLst>
                                        </p:cTn>
                                        <p:tgtEl>
                                          <p:spTgt spid="12"/>
                                        </p:tgtEl>
                                      </p:cBhvr>
                                      <p:to x="100000" y="100000"/>
                                    </p:animScale>
                                    <p:animScale>
                                      <p:cBhvr>
                                        <p:cTn id="24" dur="26">
                                          <p:stCondLst>
                                            <p:cond delay="1808"/>
                                          </p:stCondLst>
                                        </p:cTn>
                                        <p:tgtEl>
                                          <p:spTgt spid="12"/>
                                        </p:tgtEl>
                                      </p:cBhvr>
                                      <p:to x="100000" y="95000"/>
                                    </p:animScale>
                                    <p:animScale>
                                      <p:cBhvr>
                                        <p:cTn id="25" dur="166" decel="50000">
                                          <p:stCondLst>
                                            <p:cond delay="1834"/>
                                          </p:stCondLst>
                                        </p:cTn>
                                        <p:tgtEl>
                                          <p:spTgt spid="12"/>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51" name="Rectangle 50">
            <a:extLst>
              <a:ext uri="{FF2B5EF4-FFF2-40B4-BE49-F238E27FC236}">
                <a16:creationId xmlns:a16="http://schemas.microsoft.com/office/drawing/2014/main" xmlns="" id="{AD1460AE-7A38-4BCF-82AE-9932801444C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A36A8146-8D8E-6228-F8E8-10AE25074F3F}"/>
              </a:ext>
            </a:extLst>
          </p:cNvPr>
          <p:cNvSpPr>
            <a:spLocks noGrp="1"/>
          </p:cNvSpPr>
          <p:nvPr>
            <p:ph type="title"/>
          </p:nvPr>
        </p:nvSpPr>
        <p:spPr>
          <a:xfrm>
            <a:off x="448056" y="388800"/>
            <a:ext cx="7380000" cy="860400"/>
          </a:xfrm>
        </p:spPr>
        <p:txBody>
          <a:bodyPr anchor="b">
            <a:normAutofit/>
          </a:bodyPr>
          <a:lstStyle/>
          <a:p>
            <a:r>
              <a:rPr lang="en-GB" sz="3000"/>
              <a:t>THE DATA STORY: “DATA INSIGHTS  FROM 27,410 PEOPLE”</a:t>
            </a:r>
          </a:p>
        </p:txBody>
      </p:sp>
      <p:cxnSp>
        <p:nvCxnSpPr>
          <p:cNvPr id="52" name="Straight Connector 51">
            <a:extLst>
              <a:ext uri="{FF2B5EF4-FFF2-40B4-BE49-F238E27FC236}">
                <a16:creationId xmlns:a16="http://schemas.microsoft.com/office/drawing/2014/main" xmlns="" id="{B32E796E-8D19-4926-B7B8-653B019390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13" name="Picture 12" descr="A screenshot of a data&#10;&#10;Description automatically generated">
            <a:extLst>
              <a:ext uri="{FF2B5EF4-FFF2-40B4-BE49-F238E27FC236}">
                <a16:creationId xmlns:a16="http://schemas.microsoft.com/office/drawing/2014/main" xmlns="" id="{CBA148DB-BD19-7D29-5622-A441884C645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35515" y="1753849"/>
            <a:ext cx="5356485" cy="5104151"/>
          </a:xfrm>
          <a:custGeom>
            <a:avLst/>
            <a:gdLst/>
            <a:ahLst/>
            <a:cxnLst/>
            <a:rect l="l" t="t" r="r" b="b"/>
            <a:pathLst>
              <a:path w="3492000" h="1242000">
                <a:moveTo>
                  <a:pt x="0" y="0"/>
                </a:moveTo>
                <a:lnTo>
                  <a:pt x="3492000" y="0"/>
                </a:lnTo>
                <a:lnTo>
                  <a:pt x="3492000" y="1242000"/>
                </a:lnTo>
                <a:lnTo>
                  <a:pt x="0" y="1242000"/>
                </a:lnTo>
                <a:lnTo>
                  <a:pt x="0" y="0"/>
                </a:lnTo>
                <a:close/>
              </a:path>
            </a:pathLst>
          </a:custGeom>
        </p:spPr>
      </p:pic>
      <p:graphicFrame>
        <p:nvGraphicFramePr>
          <p:cNvPr id="63" name="Content Placeholder 2">
            <a:extLst>
              <a:ext uri="{FF2B5EF4-FFF2-40B4-BE49-F238E27FC236}">
                <a16:creationId xmlns:a16="http://schemas.microsoft.com/office/drawing/2014/main" xmlns="" id="{1A831340-4835-5CC2-E74D-0C226D1E6C16}"/>
              </a:ext>
            </a:extLst>
          </p:cNvPr>
          <p:cNvGraphicFramePr>
            <a:graphicFrameLocks noGrp="1"/>
          </p:cNvGraphicFramePr>
          <p:nvPr>
            <p:ph idx="1"/>
            <p:extLst>
              <p:ext uri="{D42A27DB-BD31-4B8C-83A1-F6EECF244321}">
                <p14:modId xmlns:p14="http://schemas.microsoft.com/office/powerpoint/2010/main" val="4113982770"/>
              </p:ext>
            </p:extLst>
          </p:nvPr>
        </p:nvGraphicFramePr>
        <p:xfrm>
          <a:off x="448059" y="1944000"/>
          <a:ext cx="5173159" cy="40068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22513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3"/>
                                        </p:tgtEl>
                                        <p:attrNameLst>
                                          <p:attrName>style.visibility</p:attrName>
                                        </p:attrNameLst>
                                      </p:cBhvr>
                                      <p:to>
                                        <p:strVal val="visible"/>
                                      </p:to>
                                    </p:set>
                                    <p:animEffect transition="in" filter="fade">
                                      <p:cBhvr>
                                        <p:cTn id="7" dur="500"/>
                                        <p:tgtEl>
                                          <p:spTgt spid="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3" grpId="0">
        <p:bldAsOne/>
      </p:bldGraphic>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xmlns="" id="{54079800-56F8-4FBC-9EC3-9B7FCA7BA841}"/>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596305B6-E71E-4D12-93FE-F25CB93289BF}"/>
              </a:ext>
            </a:extLst>
          </p:cNvPr>
          <p:cNvSpPr>
            <a:spLocks noGrp="1"/>
          </p:cNvSpPr>
          <p:nvPr>
            <p:ph type="title"/>
          </p:nvPr>
        </p:nvSpPr>
        <p:spPr>
          <a:xfrm>
            <a:off x="448056" y="388800"/>
            <a:ext cx="7380000" cy="860400"/>
          </a:xfrm>
        </p:spPr>
        <p:txBody>
          <a:bodyPr anchor="b">
            <a:normAutofit/>
          </a:bodyPr>
          <a:lstStyle/>
          <a:p>
            <a:r>
              <a:rPr lang="en-GB" sz="3000" i="0"/>
              <a:t>HOW DOES INCOME VARY BY MARITAL STATUS ?</a:t>
            </a:r>
          </a:p>
        </p:txBody>
      </p:sp>
      <p:cxnSp>
        <p:nvCxnSpPr>
          <p:cNvPr id="21" name="Straight Connector 20">
            <a:extLst>
              <a:ext uri="{FF2B5EF4-FFF2-40B4-BE49-F238E27FC236}">
                <a16:creationId xmlns:a16="http://schemas.microsoft.com/office/drawing/2014/main" xmlns="" id="{B32E796E-8D19-4926-B7B8-653B019390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9169DE6A-5955-7B6C-CC81-E06C3CF0EF73}"/>
              </a:ext>
            </a:extLst>
          </p:cNvPr>
          <p:cNvSpPr>
            <a:spLocks noGrp="1"/>
          </p:cNvSpPr>
          <p:nvPr>
            <p:ph idx="1"/>
          </p:nvPr>
        </p:nvSpPr>
        <p:spPr>
          <a:xfrm>
            <a:off x="450000" y="1943999"/>
            <a:ext cx="7378056" cy="4403013"/>
          </a:xfrm>
        </p:spPr>
        <p:txBody>
          <a:bodyPr>
            <a:normAutofit fontScale="92500" lnSpcReduction="20000"/>
          </a:bodyPr>
          <a:lstStyle/>
          <a:p>
            <a:r>
              <a:rPr lang="en-GB" dirty="0"/>
              <a:t>MARRIED INDIVIDUALS SHOW A HIGHER MEDIAN INCOME</a:t>
            </a:r>
          </a:p>
          <a:p>
            <a:r>
              <a:rPr lang="en-GB" dirty="0"/>
              <a:t>NEVER MARRIED INDIVIDUALS GENERALLY HAVE LOWER INCOME </a:t>
            </a:r>
          </a:p>
          <a:p>
            <a:r>
              <a:rPr lang="en-GB" dirty="0"/>
              <a:t>HIGHER MEAN AND MEDIAN  INCOME FOR MARRIED INDIVIDUALS  </a:t>
            </a:r>
            <a:endParaRPr lang="en-GB" dirty="0" smtClean="0"/>
          </a:p>
          <a:p>
            <a:r>
              <a:rPr lang="en-US" dirty="0"/>
              <a:t> According to Brown and Smith (2021), marriage provides financial gains and benefits for couples as they usually take on shared responsibilities with double income dynamics within the home. This plot and analysis share similar sentiments.</a:t>
            </a:r>
            <a:endParaRPr lang="en-GB" dirty="0" smtClean="0"/>
          </a:p>
          <a:p>
            <a:endParaRPr lang="en-GB" dirty="0"/>
          </a:p>
          <a:p>
            <a:pPr marL="1944" indent="0">
              <a:buNone/>
            </a:pPr>
            <a:r>
              <a:rPr lang="en-US" dirty="0"/>
              <a:t>Brown, M. and Smith, J. (2021) 'Marriage, Income, and Economic Stability: An Analysis', Social Economics Journal, 28(2), pp. 78-91.</a:t>
            </a:r>
            <a:endParaRPr lang="en-GB" dirty="0"/>
          </a:p>
          <a:p>
            <a:pPr marL="1944" indent="0">
              <a:buNone/>
            </a:pPr>
            <a:endParaRPr lang="en-GB" dirty="0"/>
          </a:p>
        </p:txBody>
      </p:sp>
      <p:pic>
        <p:nvPicPr>
          <p:cNvPr id="7" name="Picture 6" descr="A graph with different colored lines&#10;&#10;Description automatically generated">
            <a:extLst>
              <a:ext uri="{FF2B5EF4-FFF2-40B4-BE49-F238E27FC236}">
                <a16:creationId xmlns:a16="http://schemas.microsoft.com/office/drawing/2014/main" xmlns="" id="{20BFB735-A177-25E4-C01C-574B8DCD8A3F}"/>
              </a:ext>
            </a:extLst>
          </p:cNvPr>
          <p:cNvPicPr>
            <a:picLocks noChangeAspect="1"/>
          </p:cNvPicPr>
          <p:nvPr/>
        </p:nvPicPr>
        <p:blipFill>
          <a:blip r:embed="rId2">
            <a:extLst>
              <a:ext uri="{28A0092B-C50C-407E-A947-70E740481C1C}">
                <a14:useLocalDpi xmlns:a14="http://schemas.microsoft.com/office/drawing/2010/main" val="0"/>
              </a:ext>
            </a:extLst>
          </a:blip>
          <a:srcRect l="7140" r="30210" b="2"/>
          <a:stretch/>
        </p:blipFill>
        <p:spPr>
          <a:xfrm>
            <a:off x="8256590" y="481603"/>
            <a:ext cx="3485412" cy="2600793"/>
          </a:xfrm>
          <a:custGeom>
            <a:avLst/>
            <a:gdLst/>
            <a:ahLst/>
            <a:cxnLst/>
            <a:rect l="l" t="t" r="r" b="b"/>
            <a:pathLst>
              <a:path w="3485412" h="2664000">
                <a:moveTo>
                  <a:pt x="0" y="0"/>
                </a:moveTo>
                <a:lnTo>
                  <a:pt x="3485412" y="0"/>
                </a:lnTo>
                <a:lnTo>
                  <a:pt x="3485412" y="2664000"/>
                </a:lnTo>
                <a:lnTo>
                  <a:pt x="0" y="2664000"/>
                </a:lnTo>
                <a:close/>
              </a:path>
            </a:pathLst>
          </a:custGeom>
        </p:spPr>
      </p:pic>
      <p:pic>
        <p:nvPicPr>
          <p:cNvPr id="9" name="Picture 8" descr="A screenshot of a screen&#10;&#10;Description automatically generated">
            <a:extLst>
              <a:ext uri="{FF2B5EF4-FFF2-40B4-BE49-F238E27FC236}">
                <a16:creationId xmlns:a16="http://schemas.microsoft.com/office/drawing/2014/main" xmlns="" id="{093A661F-8F1C-D420-CFDF-7A7827455C8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256590" y="3963772"/>
            <a:ext cx="3485412" cy="1324456"/>
          </a:xfrm>
          <a:custGeom>
            <a:avLst/>
            <a:gdLst/>
            <a:ahLst/>
            <a:cxnLst/>
            <a:rect l="l" t="t" r="r" b="b"/>
            <a:pathLst>
              <a:path w="3485412" h="2664000">
                <a:moveTo>
                  <a:pt x="0" y="0"/>
                </a:moveTo>
                <a:lnTo>
                  <a:pt x="3485412" y="0"/>
                </a:lnTo>
                <a:lnTo>
                  <a:pt x="3485412" y="2664000"/>
                </a:lnTo>
                <a:lnTo>
                  <a:pt x="0" y="2664000"/>
                </a:lnTo>
                <a:close/>
              </a:path>
            </a:pathLst>
          </a:custGeom>
        </p:spPr>
      </p:pic>
      <p:cxnSp>
        <p:nvCxnSpPr>
          <p:cNvPr id="13" name="Connector: Elbow 12">
            <a:extLst>
              <a:ext uri="{FF2B5EF4-FFF2-40B4-BE49-F238E27FC236}">
                <a16:creationId xmlns:a16="http://schemas.microsoft.com/office/drawing/2014/main" xmlns="" id="{254BE5D3-E27B-0248-04D5-82B3A7D10C5C}"/>
              </a:ext>
            </a:extLst>
          </p:cNvPr>
          <p:cNvCxnSpPr/>
          <p:nvPr/>
        </p:nvCxnSpPr>
        <p:spPr>
          <a:xfrm>
            <a:off x="6650435" y="2414264"/>
            <a:ext cx="2684585" cy="99646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16" name="Connector: Curved 15">
            <a:extLst>
              <a:ext uri="{FF2B5EF4-FFF2-40B4-BE49-F238E27FC236}">
                <a16:creationId xmlns:a16="http://schemas.microsoft.com/office/drawing/2014/main" xmlns="" id="{1CDB2207-CE41-80C1-3C7A-A6AEF00390EA}"/>
              </a:ext>
            </a:extLst>
          </p:cNvPr>
          <p:cNvCxnSpPr/>
          <p:nvPr/>
        </p:nvCxnSpPr>
        <p:spPr>
          <a:xfrm flipV="1">
            <a:off x="7341161" y="1781999"/>
            <a:ext cx="2373923" cy="1078523"/>
          </a:xfrm>
          <a:prstGeom prst="curvedConnector3">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Free-form: Shape 22">
            <a:extLst>
              <a:ext uri="{FF2B5EF4-FFF2-40B4-BE49-F238E27FC236}">
                <a16:creationId xmlns:a16="http://schemas.microsoft.com/office/drawing/2014/main" xmlns="" id="{DA25A097-CA67-8827-0D9D-33C4F330309F}"/>
              </a:ext>
            </a:extLst>
          </p:cNvPr>
          <p:cNvSpPr/>
          <p:nvPr/>
        </p:nvSpPr>
        <p:spPr>
          <a:xfrm>
            <a:off x="6858003" y="3229712"/>
            <a:ext cx="3103623" cy="1070139"/>
          </a:xfrm>
          <a:custGeom>
            <a:avLst/>
            <a:gdLst>
              <a:gd name="connsiteX0" fmla="*/ 0 w 3103623"/>
              <a:gd name="connsiteY0" fmla="*/ 0 h 1070139"/>
              <a:gd name="connsiteX1" fmla="*/ 2491154 w 3103623"/>
              <a:gd name="connsiteY1" fmla="*/ 392723 h 1070139"/>
              <a:gd name="connsiteX2" fmla="*/ 3071446 w 3103623"/>
              <a:gd name="connsiteY2" fmla="*/ 1043354 h 1070139"/>
              <a:gd name="connsiteX3" fmla="*/ 3036277 w 3103623"/>
              <a:gd name="connsiteY3" fmla="*/ 955430 h 1070139"/>
              <a:gd name="connsiteX4" fmla="*/ 3100754 w 3103623"/>
              <a:gd name="connsiteY4" fmla="*/ 1049215 h 1070139"/>
              <a:gd name="connsiteX5" fmla="*/ 3100754 w 3103623"/>
              <a:gd name="connsiteY5" fmla="*/ 1049215 h 1070139"/>
              <a:gd name="connsiteX6" fmla="*/ 3100754 w 3103623"/>
              <a:gd name="connsiteY6" fmla="*/ 1049215 h 1070139"/>
              <a:gd name="connsiteX7" fmla="*/ 3059723 w 3103623"/>
              <a:gd name="connsiteY7" fmla="*/ 1031630 h 10701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103623" h="1070139">
                <a:moveTo>
                  <a:pt x="0" y="0"/>
                </a:moveTo>
                <a:cubicBezTo>
                  <a:pt x="989623" y="109415"/>
                  <a:pt x="1979246" y="218831"/>
                  <a:pt x="2491154" y="392723"/>
                </a:cubicBezTo>
                <a:cubicBezTo>
                  <a:pt x="3003062" y="566615"/>
                  <a:pt x="2980592" y="949570"/>
                  <a:pt x="3071446" y="1043354"/>
                </a:cubicBezTo>
                <a:cubicBezTo>
                  <a:pt x="3162300" y="1137138"/>
                  <a:pt x="3031392" y="954453"/>
                  <a:pt x="3036277" y="955430"/>
                </a:cubicBezTo>
                <a:cubicBezTo>
                  <a:pt x="3041162" y="956407"/>
                  <a:pt x="3100754" y="1049215"/>
                  <a:pt x="3100754" y="1049215"/>
                </a:cubicBezTo>
                <a:lnTo>
                  <a:pt x="3100754" y="1049215"/>
                </a:lnTo>
                <a:lnTo>
                  <a:pt x="3100754" y="1049215"/>
                </a:lnTo>
                <a:lnTo>
                  <a:pt x="3059723" y="1031630"/>
                </a:ln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Free-form: Shape 23">
            <a:extLst>
              <a:ext uri="{FF2B5EF4-FFF2-40B4-BE49-F238E27FC236}">
                <a16:creationId xmlns:a16="http://schemas.microsoft.com/office/drawing/2014/main" xmlns="" id="{9B26B9A7-AA50-939B-68C5-4728EAA51F9C}"/>
              </a:ext>
            </a:extLst>
          </p:cNvPr>
          <p:cNvSpPr/>
          <p:nvPr/>
        </p:nvSpPr>
        <p:spPr>
          <a:xfrm>
            <a:off x="3341077" y="3212127"/>
            <a:ext cx="8000168" cy="3475187"/>
          </a:xfrm>
          <a:custGeom>
            <a:avLst/>
            <a:gdLst>
              <a:gd name="connsiteX0" fmla="*/ 0 w 8000168"/>
              <a:gd name="connsiteY0" fmla="*/ 0 h 3475187"/>
              <a:gd name="connsiteX1" fmla="*/ 7420708 w 8000168"/>
              <a:gd name="connsiteY1" fmla="*/ 3464169 h 3475187"/>
              <a:gd name="connsiteX2" fmla="*/ 7514492 w 8000168"/>
              <a:gd name="connsiteY2" fmla="*/ 1101969 h 3475187"/>
              <a:gd name="connsiteX3" fmla="*/ 7485185 w 8000168"/>
              <a:gd name="connsiteY3" fmla="*/ 1195754 h 3475187"/>
            </a:gdLst>
            <a:ahLst/>
            <a:cxnLst>
              <a:cxn ang="0">
                <a:pos x="connsiteX0" y="connsiteY0"/>
              </a:cxn>
              <a:cxn ang="0">
                <a:pos x="connsiteX1" y="connsiteY1"/>
              </a:cxn>
              <a:cxn ang="0">
                <a:pos x="connsiteX2" y="connsiteY2"/>
              </a:cxn>
              <a:cxn ang="0">
                <a:pos x="connsiteX3" y="connsiteY3"/>
              </a:cxn>
            </a:cxnLst>
            <a:rect l="l" t="t" r="r" b="b"/>
            <a:pathLst>
              <a:path w="8000168" h="3475187">
                <a:moveTo>
                  <a:pt x="0" y="0"/>
                </a:moveTo>
                <a:cubicBezTo>
                  <a:pt x="3084146" y="1640254"/>
                  <a:pt x="6168293" y="3280508"/>
                  <a:pt x="7420708" y="3464169"/>
                </a:cubicBezTo>
                <a:cubicBezTo>
                  <a:pt x="8673123" y="3647830"/>
                  <a:pt x="7503746" y="1480038"/>
                  <a:pt x="7514492" y="1101969"/>
                </a:cubicBezTo>
                <a:cubicBezTo>
                  <a:pt x="7525238" y="723900"/>
                  <a:pt x="7505211" y="959827"/>
                  <a:pt x="7485185" y="1195754"/>
                </a:cubicBezTo>
              </a:path>
            </a:pathLst>
          </a:cu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381439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80">
                                          <p:stCondLst>
                                            <p:cond delay="0"/>
                                          </p:stCondLst>
                                        </p:cTn>
                                        <p:tgtEl>
                                          <p:spTgt spid="3">
                                            <p:txEl>
                                              <p:pRg st="0" end="0"/>
                                            </p:txEl>
                                          </p:spTgt>
                                        </p:tgtEl>
                                      </p:cBhvr>
                                    </p:animEffect>
                                    <p:anim calcmode="lin" valueType="num">
                                      <p:cBhvr>
                                        <p:cTn id="8" dur="1822" tmFilter="0,0; 0.14,0.36; 0.43,0.73; 0.71,0.91; 1.0,1.0">
                                          <p:stCondLst>
                                            <p:cond delay="0"/>
                                          </p:stCondLst>
                                        </p:cTn>
                                        <p:tgtEl>
                                          <p:spTgt spid="3">
                                            <p:txEl>
                                              <p:pRg st="0" end="0"/>
                                            </p:txEl>
                                          </p:spTgt>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xEl>
                                              <p:pRg st="0" end="0"/>
                                            </p:txEl>
                                          </p:spTgt>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xEl>
                                              <p:pRg st="0" end="0"/>
                                            </p:txEl>
                                          </p:spTgt>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xEl>
                                              <p:pRg st="0" end="0"/>
                                            </p:txEl>
                                          </p:spTgt>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xEl>
                                              <p:pRg st="0" end="0"/>
                                            </p:txEl>
                                          </p:spTgt>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xEl>
                                              <p:pRg st="0" end="0"/>
                                            </p:txEl>
                                          </p:spTgt>
                                        </p:tgtEl>
                                      </p:cBhvr>
                                      <p:to x="100000" y="60000"/>
                                    </p:animScale>
                                    <p:animScale>
                                      <p:cBhvr>
                                        <p:cTn id="14" dur="166" decel="50000">
                                          <p:stCondLst>
                                            <p:cond delay="676"/>
                                          </p:stCondLst>
                                        </p:cTn>
                                        <p:tgtEl>
                                          <p:spTgt spid="3">
                                            <p:txEl>
                                              <p:pRg st="0" end="0"/>
                                            </p:txEl>
                                          </p:spTgt>
                                        </p:tgtEl>
                                      </p:cBhvr>
                                      <p:to x="100000" y="100000"/>
                                    </p:animScale>
                                    <p:animScale>
                                      <p:cBhvr>
                                        <p:cTn id="15" dur="26">
                                          <p:stCondLst>
                                            <p:cond delay="1312"/>
                                          </p:stCondLst>
                                        </p:cTn>
                                        <p:tgtEl>
                                          <p:spTgt spid="3">
                                            <p:txEl>
                                              <p:pRg st="0" end="0"/>
                                            </p:txEl>
                                          </p:spTgt>
                                        </p:tgtEl>
                                      </p:cBhvr>
                                      <p:to x="100000" y="80000"/>
                                    </p:animScale>
                                    <p:animScale>
                                      <p:cBhvr>
                                        <p:cTn id="16" dur="166" decel="50000">
                                          <p:stCondLst>
                                            <p:cond delay="1338"/>
                                          </p:stCondLst>
                                        </p:cTn>
                                        <p:tgtEl>
                                          <p:spTgt spid="3">
                                            <p:txEl>
                                              <p:pRg st="0" end="0"/>
                                            </p:txEl>
                                          </p:spTgt>
                                        </p:tgtEl>
                                      </p:cBhvr>
                                      <p:to x="100000" y="100000"/>
                                    </p:animScale>
                                    <p:animScale>
                                      <p:cBhvr>
                                        <p:cTn id="17" dur="26">
                                          <p:stCondLst>
                                            <p:cond delay="1642"/>
                                          </p:stCondLst>
                                        </p:cTn>
                                        <p:tgtEl>
                                          <p:spTgt spid="3">
                                            <p:txEl>
                                              <p:pRg st="0" end="0"/>
                                            </p:txEl>
                                          </p:spTgt>
                                        </p:tgtEl>
                                      </p:cBhvr>
                                      <p:to x="100000" y="90000"/>
                                    </p:animScale>
                                    <p:animScale>
                                      <p:cBhvr>
                                        <p:cTn id="18" dur="166" decel="50000">
                                          <p:stCondLst>
                                            <p:cond delay="1668"/>
                                          </p:stCondLst>
                                        </p:cTn>
                                        <p:tgtEl>
                                          <p:spTgt spid="3">
                                            <p:txEl>
                                              <p:pRg st="0" end="0"/>
                                            </p:txEl>
                                          </p:spTgt>
                                        </p:tgtEl>
                                      </p:cBhvr>
                                      <p:to x="100000" y="100000"/>
                                    </p:animScale>
                                    <p:animScale>
                                      <p:cBhvr>
                                        <p:cTn id="19" dur="26">
                                          <p:stCondLst>
                                            <p:cond delay="1808"/>
                                          </p:stCondLst>
                                        </p:cTn>
                                        <p:tgtEl>
                                          <p:spTgt spid="3">
                                            <p:txEl>
                                              <p:pRg st="0" end="0"/>
                                            </p:txEl>
                                          </p:spTgt>
                                        </p:tgtEl>
                                      </p:cBhvr>
                                      <p:to x="100000" y="95000"/>
                                    </p:animScale>
                                    <p:animScale>
                                      <p:cBhvr>
                                        <p:cTn id="20" dur="166" decel="50000">
                                          <p:stCondLst>
                                            <p:cond delay="1834"/>
                                          </p:stCondLst>
                                        </p:cTn>
                                        <p:tgtEl>
                                          <p:spTgt spid="3">
                                            <p:txEl>
                                              <p:pRg st="0" end="0"/>
                                            </p:txEl>
                                          </p:spTgt>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26" presetClass="entr" presetSubtype="0" fill="hold" grpId="0" nodeType="clickEffect">
                                  <p:stCondLst>
                                    <p:cond delay="0"/>
                                  </p:stCondLst>
                                  <p:childTnLst>
                                    <p:set>
                                      <p:cBhvr>
                                        <p:cTn id="24" dur="1" fill="hold">
                                          <p:stCondLst>
                                            <p:cond delay="0"/>
                                          </p:stCondLst>
                                        </p:cTn>
                                        <p:tgtEl>
                                          <p:spTgt spid="3">
                                            <p:txEl>
                                              <p:pRg st="1" end="1"/>
                                            </p:txEl>
                                          </p:spTgt>
                                        </p:tgtEl>
                                        <p:attrNameLst>
                                          <p:attrName>style.visibility</p:attrName>
                                        </p:attrNameLst>
                                      </p:cBhvr>
                                      <p:to>
                                        <p:strVal val="visible"/>
                                      </p:to>
                                    </p:set>
                                    <p:animEffect transition="in" filter="wipe(down)">
                                      <p:cBhvr>
                                        <p:cTn id="25" dur="580">
                                          <p:stCondLst>
                                            <p:cond delay="0"/>
                                          </p:stCondLst>
                                        </p:cTn>
                                        <p:tgtEl>
                                          <p:spTgt spid="3">
                                            <p:txEl>
                                              <p:pRg st="1" end="1"/>
                                            </p:txEl>
                                          </p:spTgt>
                                        </p:tgtEl>
                                      </p:cBhvr>
                                    </p:animEffect>
                                    <p:anim calcmode="lin" valueType="num">
                                      <p:cBhvr>
                                        <p:cTn id="26" dur="1822" tmFilter="0,0; 0.14,0.36; 0.43,0.73; 0.71,0.91; 1.0,1.0">
                                          <p:stCondLst>
                                            <p:cond delay="0"/>
                                          </p:stCondLst>
                                        </p:cTn>
                                        <p:tgtEl>
                                          <p:spTgt spid="3">
                                            <p:txEl>
                                              <p:pRg st="1" end="1"/>
                                            </p:txEl>
                                          </p:spTgt>
                                        </p:tgtEl>
                                        <p:attrNameLst>
                                          <p:attrName>ppt_x</p:attrName>
                                        </p:attrNameLst>
                                      </p:cBhvr>
                                      <p:tavLst>
                                        <p:tav tm="0">
                                          <p:val>
                                            <p:strVal val="#ppt_x-0.25"/>
                                          </p:val>
                                        </p:tav>
                                        <p:tav tm="100000">
                                          <p:val>
                                            <p:strVal val="#ppt_x"/>
                                          </p:val>
                                        </p:tav>
                                      </p:tavLst>
                                    </p:anim>
                                    <p:anim calcmode="lin" valueType="num">
                                      <p:cBhvr>
                                        <p:cTn id="27" dur="664" tmFilter="0.0,0.0; 0.25,0.07; 0.50,0.2; 0.75,0.467; 1.0,1.0">
                                          <p:stCondLst>
                                            <p:cond delay="0"/>
                                          </p:stCondLst>
                                        </p:cTn>
                                        <p:tgtEl>
                                          <p:spTgt spid="3">
                                            <p:txEl>
                                              <p:pRg st="1" end="1"/>
                                            </p:txEl>
                                          </p:spTgt>
                                        </p:tgtEl>
                                        <p:attrNameLst>
                                          <p:attrName>ppt_y</p:attrName>
                                        </p:attrNameLst>
                                      </p:cBhvr>
                                      <p:tavLst>
                                        <p:tav tm="0" fmla="#ppt_y-sin(pi*$)/3">
                                          <p:val>
                                            <p:fltVal val="0.5"/>
                                          </p:val>
                                        </p:tav>
                                        <p:tav tm="100000">
                                          <p:val>
                                            <p:fltVal val="1"/>
                                          </p:val>
                                        </p:tav>
                                      </p:tavLst>
                                    </p:anim>
                                    <p:anim calcmode="lin" valueType="num">
                                      <p:cBhvr>
                                        <p:cTn id="28" dur="664" tmFilter="0, 0; 0.125,0.2665; 0.25,0.4; 0.375,0.465; 0.5,0.5;  0.625,0.535; 0.75,0.6; 0.875,0.7335; 1,1">
                                          <p:stCondLst>
                                            <p:cond delay="664"/>
                                          </p:stCondLst>
                                        </p:cTn>
                                        <p:tgtEl>
                                          <p:spTgt spid="3">
                                            <p:txEl>
                                              <p:pRg st="1" end="1"/>
                                            </p:txEl>
                                          </p:spTgt>
                                        </p:tgtEl>
                                        <p:attrNameLst>
                                          <p:attrName>ppt_y</p:attrName>
                                        </p:attrNameLst>
                                      </p:cBhvr>
                                      <p:tavLst>
                                        <p:tav tm="0" fmla="#ppt_y-sin(pi*$)/9">
                                          <p:val>
                                            <p:fltVal val="0"/>
                                          </p:val>
                                        </p:tav>
                                        <p:tav tm="100000">
                                          <p:val>
                                            <p:fltVal val="1"/>
                                          </p:val>
                                        </p:tav>
                                      </p:tavLst>
                                    </p:anim>
                                    <p:anim calcmode="lin" valueType="num">
                                      <p:cBhvr>
                                        <p:cTn id="29" dur="332" tmFilter="0, 0; 0.125,0.2665; 0.25,0.4; 0.375,0.465; 0.5,0.5;  0.625,0.535; 0.75,0.6; 0.875,0.7335; 1,1">
                                          <p:stCondLst>
                                            <p:cond delay="1324"/>
                                          </p:stCondLst>
                                        </p:cTn>
                                        <p:tgtEl>
                                          <p:spTgt spid="3">
                                            <p:txEl>
                                              <p:pRg st="1" end="1"/>
                                            </p:txEl>
                                          </p:spTgt>
                                        </p:tgtEl>
                                        <p:attrNameLst>
                                          <p:attrName>ppt_y</p:attrName>
                                        </p:attrNameLst>
                                      </p:cBhvr>
                                      <p:tavLst>
                                        <p:tav tm="0" fmla="#ppt_y-sin(pi*$)/27">
                                          <p:val>
                                            <p:fltVal val="0"/>
                                          </p:val>
                                        </p:tav>
                                        <p:tav tm="100000">
                                          <p:val>
                                            <p:fltVal val="1"/>
                                          </p:val>
                                        </p:tav>
                                      </p:tavLst>
                                    </p:anim>
                                    <p:anim calcmode="lin" valueType="num">
                                      <p:cBhvr>
                                        <p:cTn id="30" dur="164" tmFilter="0, 0; 0.125,0.2665; 0.25,0.4; 0.375,0.465; 0.5,0.5;  0.625,0.535; 0.75,0.6; 0.875,0.7335; 1,1">
                                          <p:stCondLst>
                                            <p:cond delay="1656"/>
                                          </p:stCondLst>
                                        </p:cTn>
                                        <p:tgtEl>
                                          <p:spTgt spid="3">
                                            <p:txEl>
                                              <p:pRg st="1" end="1"/>
                                            </p:txEl>
                                          </p:spTgt>
                                        </p:tgtEl>
                                        <p:attrNameLst>
                                          <p:attrName>ppt_y</p:attrName>
                                        </p:attrNameLst>
                                      </p:cBhvr>
                                      <p:tavLst>
                                        <p:tav tm="0" fmla="#ppt_y-sin(pi*$)/81">
                                          <p:val>
                                            <p:fltVal val="0"/>
                                          </p:val>
                                        </p:tav>
                                        <p:tav tm="100000">
                                          <p:val>
                                            <p:fltVal val="1"/>
                                          </p:val>
                                        </p:tav>
                                      </p:tavLst>
                                    </p:anim>
                                    <p:animScale>
                                      <p:cBhvr>
                                        <p:cTn id="31" dur="26">
                                          <p:stCondLst>
                                            <p:cond delay="650"/>
                                          </p:stCondLst>
                                        </p:cTn>
                                        <p:tgtEl>
                                          <p:spTgt spid="3">
                                            <p:txEl>
                                              <p:pRg st="1" end="1"/>
                                            </p:txEl>
                                          </p:spTgt>
                                        </p:tgtEl>
                                      </p:cBhvr>
                                      <p:to x="100000" y="60000"/>
                                    </p:animScale>
                                    <p:animScale>
                                      <p:cBhvr>
                                        <p:cTn id="32" dur="166" decel="50000">
                                          <p:stCondLst>
                                            <p:cond delay="676"/>
                                          </p:stCondLst>
                                        </p:cTn>
                                        <p:tgtEl>
                                          <p:spTgt spid="3">
                                            <p:txEl>
                                              <p:pRg st="1" end="1"/>
                                            </p:txEl>
                                          </p:spTgt>
                                        </p:tgtEl>
                                      </p:cBhvr>
                                      <p:to x="100000" y="100000"/>
                                    </p:animScale>
                                    <p:animScale>
                                      <p:cBhvr>
                                        <p:cTn id="33" dur="26">
                                          <p:stCondLst>
                                            <p:cond delay="1312"/>
                                          </p:stCondLst>
                                        </p:cTn>
                                        <p:tgtEl>
                                          <p:spTgt spid="3">
                                            <p:txEl>
                                              <p:pRg st="1" end="1"/>
                                            </p:txEl>
                                          </p:spTgt>
                                        </p:tgtEl>
                                      </p:cBhvr>
                                      <p:to x="100000" y="80000"/>
                                    </p:animScale>
                                    <p:animScale>
                                      <p:cBhvr>
                                        <p:cTn id="34" dur="166" decel="50000">
                                          <p:stCondLst>
                                            <p:cond delay="1338"/>
                                          </p:stCondLst>
                                        </p:cTn>
                                        <p:tgtEl>
                                          <p:spTgt spid="3">
                                            <p:txEl>
                                              <p:pRg st="1" end="1"/>
                                            </p:txEl>
                                          </p:spTgt>
                                        </p:tgtEl>
                                      </p:cBhvr>
                                      <p:to x="100000" y="100000"/>
                                    </p:animScale>
                                    <p:animScale>
                                      <p:cBhvr>
                                        <p:cTn id="35" dur="26">
                                          <p:stCondLst>
                                            <p:cond delay="1642"/>
                                          </p:stCondLst>
                                        </p:cTn>
                                        <p:tgtEl>
                                          <p:spTgt spid="3">
                                            <p:txEl>
                                              <p:pRg st="1" end="1"/>
                                            </p:txEl>
                                          </p:spTgt>
                                        </p:tgtEl>
                                      </p:cBhvr>
                                      <p:to x="100000" y="90000"/>
                                    </p:animScale>
                                    <p:animScale>
                                      <p:cBhvr>
                                        <p:cTn id="36" dur="166" decel="50000">
                                          <p:stCondLst>
                                            <p:cond delay="1668"/>
                                          </p:stCondLst>
                                        </p:cTn>
                                        <p:tgtEl>
                                          <p:spTgt spid="3">
                                            <p:txEl>
                                              <p:pRg st="1" end="1"/>
                                            </p:txEl>
                                          </p:spTgt>
                                        </p:tgtEl>
                                      </p:cBhvr>
                                      <p:to x="100000" y="100000"/>
                                    </p:animScale>
                                    <p:animScale>
                                      <p:cBhvr>
                                        <p:cTn id="37" dur="26">
                                          <p:stCondLst>
                                            <p:cond delay="1808"/>
                                          </p:stCondLst>
                                        </p:cTn>
                                        <p:tgtEl>
                                          <p:spTgt spid="3">
                                            <p:txEl>
                                              <p:pRg st="1" end="1"/>
                                            </p:txEl>
                                          </p:spTgt>
                                        </p:tgtEl>
                                      </p:cBhvr>
                                      <p:to x="100000" y="95000"/>
                                    </p:animScale>
                                    <p:animScale>
                                      <p:cBhvr>
                                        <p:cTn id="38" dur="166" decel="50000">
                                          <p:stCondLst>
                                            <p:cond delay="1834"/>
                                          </p:stCondLst>
                                        </p:cTn>
                                        <p:tgtEl>
                                          <p:spTgt spid="3">
                                            <p:txEl>
                                              <p:pRg st="1" end="1"/>
                                            </p:txEl>
                                          </p:spTgt>
                                        </p:tgtEl>
                                      </p:cBhvr>
                                      <p:to x="100000" y="100000"/>
                                    </p:animScale>
                                  </p:childTnLst>
                                </p:cTn>
                              </p:par>
                            </p:childTnLst>
                          </p:cTn>
                        </p:par>
                      </p:childTnLst>
                    </p:cTn>
                  </p:par>
                  <p:par>
                    <p:cTn id="39" fill="hold">
                      <p:stCondLst>
                        <p:cond delay="indefinite"/>
                      </p:stCondLst>
                      <p:childTnLst>
                        <p:par>
                          <p:cTn id="40" fill="hold">
                            <p:stCondLst>
                              <p:cond delay="0"/>
                            </p:stCondLst>
                            <p:childTnLst>
                              <p:par>
                                <p:cTn id="41" presetID="26" presetClass="entr" presetSubtype="0" fill="hold" grpId="0" nodeType="clickEffect">
                                  <p:stCondLst>
                                    <p:cond delay="0"/>
                                  </p:stCondLst>
                                  <p:childTnLst>
                                    <p:set>
                                      <p:cBhvr>
                                        <p:cTn id="42" dur="1" fill="hold">
                                          <p:stCondLst>
                                            <p:cond delay="0"/>
                                          </p:stCondLst>
                                        </p:cTn>
                                        <p:tgtEl>
                                          <p:spTgt spid="3">
                                            <p:txEl>
                                              <p:pRg st="2" end="2"/>
                                            </p:txEl>
                                          </p:spTgt>
                                        </p:tgtEl>
                                        <p:attrNameLst>
                                          <p:attrName>style.visibility</p:attrName>
                                        </p:attrNameLst>
                                      </p:cBhvr>
                                      <p:to>
                                        <p:strVal val="visible"/>
                                      </p:to>
                                    </p:set>
                                    <p:animEffect transition="in" filter="wipe(down)">
                                      <p:cBhvr>
                                        <p:cTn id="43" dur="580">
                                          <p:stCondLst>
                                            <p:cond delay="0"/>
                                          </p:stCondLst>
                                        </p:cTn>
                                        <p:tgtEl>
                                          <p:spTgt spid="3">
                                            <p:txEl>
                                              <p:pRg st="2" end="2"/>
                                            </p:txEl>
                                          </p:spTgt>
                                        </p:tgtEl>
                                      </p:cBhvr>
                                    </p:animEffect>
                                    <p:anim calcmode="lin" valueType="num">
                                      <p:cBhvr>
                                        <p:cTn id="44" dur="1822" tmFilter="0,0; 0.14,0.36; 0.43,0.73; 0.71,0.91; 1.0,1.0">
                                          <p:stCondLst>
                                            <p:cond delay="0"/>
                                          </p:stCondLst>
                                        </p:cTn>
                                        <p:tgtEl>
                                          <p:spTgt spid="3">
                                            <p:txEl>
                                              <p:pRg st="2" end="2"/>
                                            </p:txEl>
                                          </p:spTgt>
                                        </p:tgtEl>
                                        <p:attrNameLst>
                                          <p:attrName>ppt_x</p:attrName>
                                        </p:attrNameLst>
                                      </p:cBhvr>
                                      <p:tavLst>
                                        <p:tav tm="0">
                                          <p:val>
                                            <p:strVal val="#ppt_x-0.25"/>
                                          </p:val>
                                        </p:tav>
                                        <p:tav tm="100000">
                                          <p:val>
                                            <p:strVal val="#ppt_x"/>
                                          </p:val>
                                        </p:tav>
                                      </p:tavLst>
                                    </p:anim>
                                    <p:anim calcmode="lin" valueType="num">
                                      <p:cBhvr>
                                        <p:cTn id="45" dur="664" tmFilter="0.0,0.0; 0.25,0.07; 0.50,0.2; 0.75,0.467; 1.0,1.0">
                                          <p:stCondLst>
                                            <p:cond delay="0"/>
                                          </p:stCondLst>
                                        </p:cTn>
                                        <p:tgtEl>
                                          <p:spTgt spid="3">
                                            <p:txEl>
                                              <p:pRg st="2" end="2"/>
                                            </p:txEl>
                                          </p:spTgt>
                                        </p:tgtEl>
                                        <p:attrNameLst>
                                          <p:attrName>ppt_y</p:attrName>
                                        </p:attrNameLst>
                                      </p:cBhvr>
                                      <p:tavLst>
                                        <p:tav tm="0" fmla="#ppt_y-sin(pi*$)/3">
                                          <p:val>
                                            <p:fltVal val="0.5"/>
                                          </p:val>
                                        </p:tav>
                                        <p:tav tm="100000">
                                          <p:val>
                                            <p:fltVal val="1"/>
                                          </p:val>
                                        </p:tav>
                                      </p:tavLst>
                                    </p:anim>
                                    <p:anim calcmode="lin" valueType="num">
                                      <p:cBhvr>
                                        <p:cTn id="46" dur="664" tmFilter="0, 0; 0.125,0.2665; 0.25,0.4; 0.375,0.465; 0.5,0.5;  0.625,0.535; 0.75,0.6; 0.875,0.7335; 1,1">
                                          <p:stCondLst>
                                            <p:cond delay="664"/>
                                          </p:stCondLst>
                                        </p:cTn>
                                        <p:tgtEl>
                                          <p:spTgt spid="3">
                                            <p:txEl>
                                              <p:pRg st="2" end="2"/>
                                            </p:txEl>
                                          </p:spTgt>
                                        </p:tgtEl>
                                        <p:attrNameLst>
                                          <p:attrName>ppt_y</p:attrName>
                                        </p:attrNameLst>
                                      </p:cBhvr>
                                      <p:tavLst>
                                        <p:tav tm="0" fmla="#ppt_y-sin(pi*$)/9">
                                          <p:val>
                                            <p:fltVal val="0"/>
                                          </p:val>
                                        </p:tav>
                                        <p:tav tm="100000">
                                          <p:val>
                                            <p:fltVal val="1"/>
                                          </p:val>
                                        </p:tav>
                                      </p:tavLst>
                                    </p:anim>
                                    <p:anim calcmode="lin" valueType="num">
                                      <p:cBhvr>
                                        <p:cTn id="47" dur="332" tmFilter="0, 0; 0.125,0.2665; 0.25,0.4; 0.375,0.465; 0.5,0.5;  0.625,0.535; 0.75,0.6; 0.875,0.7335; 1,1">
                                          <p:stCondLst>
                                            <p:cond delay="1324"/>
                                          </p:stCondLst>
                                        </p:cTn>
                                        <p:tgtEl>
                                          <p:spTgt spid="3">
                                            <p:txEl>
                                              <p:pRg st="2" end="2"/>
                                            </p:txEl>
                                          </p:spTgt>
                                        </p:tgtEl>
                                        <p:attrNameLst>
                                          <p:attrName>ppt_y</p:attrName>
                                        </p:attrNameLst>
                                      </p:cBhvr>
                                      <p:tavLst>
                                        <p:tav tm="0" fmla="#ppt_y-sin(pi*$)/27">
                                          <p:val>
                                            <p:fltVal val="0"/>
                                          </p:val>
                                        </p:tav>
                                        <p:tav tm="100000">
                                          <p:val>
                                            <p:fltVal val="1"/>
                                          </p:val>
                                        </p:tav>
                                      </p:tavLst>
                                    </p:anim>
                                    <p:anim calcmode="lin" valueType="num">
                                      <p:cBhvr>
                                        <p:cTn id="48" dur="164" tmFilter="0, 0; 0.125,0.2665; 0.25,0.4; 0.375,0.465; 0.5,0.5;  0.625,0.535; 0.75,0.6; 0.875,0.7335; 1,1">
                                          <p:stCondLst>
                                            <p:cond delay="1656"/>
                                          </p:stCondLst>
                                        </p:cTn>
                                        <p:tgtEl>
                                          <p:spTgt spid="3">
                                            <p:txEl>
                                              <p:pRg st="2" end="2"/>
                                            </p:txEl>
                                          </p:spTgt>
                                        </p:tgtEl>
                                        <p:attrNameLst>
                                          <p:attrName>ppt_y</p:attrName>
                                        </p:attrNameLst>
                                      </p:cBhvr>
                                      <p:tavLst>
                                        <p:tav tm="0" fmla="#ppt_y-sin(pi*$)/81">
                                          <p:val>
                                            <p:fltVal val="0"/>
                                          </p:val>
                                        </p:tav>
                                        <p:tav tm="100000">
                                          <p:val>
                                            <p:fltVal val="1"/>
                                          </p:val>
                                        </p:tav>
                                      </p:tavLst>
                                    </p:anim>
                                    <p:animScale>
                                      <p:cBhvr>
                                        <p:cTn id="49" dur="26">
                                          <p:stCondLst>
                                            <p:cond delay="650"/>
                                          </p:stCondLst>
                                        </p:cTn>
                                        <p:tgtEl>
                                          <p:spTgt spid="3">
                                            <p:txEl>
                                              <p:pRg st="2" end="2"/>
                                            </p:txEl>
                                          </p:spTgt>
                                        </p:tgtEl>
                                      </p:cBhvr>
                                      <p:to x="100000" y="60000"/>
                                    </p:animScale>
                                    <p:animScale>
                                      <p:cBhvr>
                                        <p:cTn id="50" dur="166" decel="50000">
                                          <p:stCondLst>
                                            <p:cond delay="676"/>
                                          </p:stCondLst>
                                        </p:cTn>
                                        <p:tgtEl>
                                          <p:spTgt spid="3">
                                            <p:txEl>
                                              <p:pRg st="2" end="2"/>
                                            </p:txEl>
                                          </p:spTgt>
                                        </p:tgtEl>
                                      </p:cBhvr>
                                      <p:to x="100000" y="100000"/>
                                    </p:animScale>
                                    <p:animScale>
                                      <p:cBhvr>
                                        <p:cTn id="51" dur="26">
                                          <p:stCondLst>
                                            <p:cond delay="1312"/>
                                          </p:stCondLst>
                                        </p:cTn>
                                        <p:tgtEl>
                                          <p:spTgt spid="3">
                                            <p:txEl>
                                              <p:pRg st="2" end="2"/>
                                            </p:txEl>
                                          </p:spTgt>
                                        </p:tgtEl>
                                      </p:cBhvr>
                                      <p:to x="100000" y="80000"/>
                                    </p:animScale>
                                    <p:animScale>
                                      <p:cBhvr>
                                        <p:cTn id="52" dur="166" decel="50000">
                                          <p:stCondLst>
                                            <p:cond delay="1338"/>
                                          </p:stCondLst>
                                        </p:cTn>
                                        <p:tgtEl>
                                          <p:spTgt spid="3">
                                            <p:txEl>
                                              <p:pRg st="2" end="2"/>
                                            </p:txEl>
                                          </p:spTgt>
                                        </p:tgtEl>
                                      </p:cBhvr>
                                      <p:to x="100000" y="100000"/>
                                    </p:animScale>
                                    <p:animScale>
                                      <p:cBhvr>
                                        <p:cTn id="53" dur="26">
                                          <p:stCondLst>
                                            <p:cond delay="1642"/>
                                          </p:stCondLst>
                                        </p:cTn>
                                        <p:tgtEl>
                                          <p:spTgt spid="3">
                                            <p:txEl>
                                              <p:pRg st="2" end="2"/>
                                            </p:txEl>
                                          </p:spTgt>
                                        </p:tgtEl>
                                      </p:cBhvr>
                                      <p:to x="100000" y="90000"/>
                                    </p:animScale>
                                    <p:animScale>
                                      <p:cBhvr>
                                        <p:cTn id="54" dur="166" decel="50000">
                                          <p:stCondLst>
                                            <p:cond delay="1668"/>
                                          </p:stCondLst>
                                        </p:cTn>
                                        <p:tgtEl>
                                          <p:spTgt spid="3">
                                            <p:txEl>
                                              <p:pRg st="2" end="2"/>
                                            </p:txEl>
                                          </p:spTgt>
                                        </p:tgtEl>
                                      </p:cBhvr>
                                      <p:to x="100000" y="100000"/>
                                    </p:animScale>
                                    <p:animScale>
                                      <p:cBhvr>
                                        <p:cTn id="55" dur="26">
                                          <p:stCondLst>
                                            <p:cond delay="1808"/>
                                          </p:stCondLst>
                                        </p:cTn>
                                        <p:tgtEl>
                                          <p:spTgt spid="3">
                                            <p:txEl>
                                              <p:pRg st="2" end="2"/>
                                            </p:txEl>
                                          </p:spTgt>
                                        </p:tgtEl>
                                      </p:cBhvr>
                                      <p:to x="100000" y="95000"/>
                                    </p:animScale>
                                    <p:animScale>
                                      <p:cBhvr>
                                        <p:cTn id="56" dur="166" decel="50000">
                                          <p:stCondLst>
                                            <p:cond delay="1834"/>
                                          </p:stCondLst>
                                        </p:cTn>
                                        <p:tgtEl>
                                          <p:spTgt spid="3">
                                            <p:txEl>
                                              <p:pRg st="2" end="2"/>
                                            </p:txEl>
                                          </p:spTgt>
                                        </p:tgtEl>
                                      </p:cBhvr>
                                      <p:to x="100000" y="100000"/>
                                    </p:animScale>
                                  </p:childTnLst>
                                </p:cTn>
                              </p:par>
                            </p:childTnLst>
                          </p:cTn>
                        </p:par>
                      </p:childTnLst>
                    </p:cTn>
                  </p:par>
                  <p:par>
                    <p:cTn id="57" fill="hold">
                      <p:stCondLst>
                        <p:cond delay="indefinite"/>
                      </p:stCondLst>
                      <p:childTnLst>
                        <p:par>
                          <p:cTn id="58" fill="hold">
                            <p:stCondLst>
                              <p:cond delay="0"/>
                            </p:stCondLst>
                            <p:childTnLst>
                              <p:par>
                                <p:cTn id="59" presetID="26" presetClass="entr" presetSubtype="0" fill="hold" grpId="0" nodeType="clickEffect">
                                  <p:stCondLst>
                                    <p:cond delay="0"/>
                                  </p:stCondLst>
                                  <p:childTnLst>
                                    <p:set>
                                      <p:cBhvr>
                                        <p:cTn id="60" dur="1" fill="hold">
                                          <p:stCondLst>
                                            <p:cond delay="0"/>
                                          </p:stCondLst>
                                        </p:cTn>
                                        <p:tgtEl>
                                          <p:spTgt spid="3">
                                            <p:txEl>
                                              <p:pRg st="3" end="3"/>
                                            </p:txEl>
                                          </p:spTgt>
                                        </p:tgtEl>
                                        <p:attrNameLst>
                                          <p:attrName>style.visibility</p:attrName>
                                        </p:attrNameLst>
                                      </p:cBhvr>
                                      <p:to>
                                        <p:strVal val="visible"/>
                                      </p:to>
                                    </p:set>
                                    <p:animEffect transition="in" filter="wipe(down)">
                                      <p:cBhvr>
                                        <p:cTn id="61" dur="580">
                                          <p:stCondLst>
                                            <p:cond delay="0"/>
                                          </p:stCondLst>
                                        </p:cTn>
                                        <p:tgtEl>
                                          <p:spTgt spid="3">
                                            <p:txEl>
                                              <p:pRg st="3" end="3"/>
                                            </p:txEl>
                                          </p:spTgt>
                                        </p:tgtEl>
                                      </p:cBhvr>
                                    </p:animEffect>
                                    <p:anim calcmode="lin" valueType="num">
                                      <p:cBhvr>
                                        <p:cTn id="62" dur="1822" tmFilter="0,0; 0.14,0.36; 0.43,0.73; 0.71,0.91; 1.0,1.0">
                                          <p:stCondLst>
                                            <p:cond delay="0"/>
                                          </p:stCondLst>
                                        </p:cTn>
                                        <p:tgtEl>
                                          <p:spTgt spid="3">
                                            <p:txEl>
                                              <p:pRg st="3" end="3"/>
                                            </p:txEl>
                                          </p:spTgt>
                                        </p:tgtEl>
                                        <p:attrNameLst>
                                          <p:attrName>ppt_x</p:attrName>
                                        </p:attrNameLst>
                                      </p:cBhvr>
                                      <p:tavLst>
                                        <p:tav tm="0">
                                          <p:val>
                                            <p:strVal val="#ppt_x-0.25"/>
                                          </p:val>
                                        </p:tav>
                                        <p:tav tm="100000">
                                          <p:val>
                                            <p:strVal val="#ppt_x"/>
                                          </p:val>
                                        </p:tav>
                                      </p:tavLst>
                                    </p:anim>
                                    <p:anim calcmode="lin" valueType="num">
                                      <p:cBhvr>
                                        <p:cTn id="63" dur="664" tmFilter="0.0,0.0; 0.25,0.07; 0.50,0.2; 0.75,0.467; 1.0,1.0">
                                          <p:stCondLst>
                                            <p:cond delay="0"/>
                                          </p:stCondLst>
                                        </p:cTn>
                                        <p:tgtEl>
                                          <p:spTgt spid="3">
                                            <p:txEl>
                                              <p:pRg st="3" end="3"/>
                                            </p:txEl>
                                          </p:spTgt>
                                        </p:tgtEl>
                                        <p:attrNameLst>
                                          <p:attrName>ppt_y</p:attrName>
                                        </p:attrNameLst>
                                      </p:cBhvr>
                                      <p:tavLst>
                                        <p:tav tm="0" fmla="#ppt_y-sin(pi*$)/3">
                                          <p:val>
                                            <p:fltVal val="0.5"/>
                                          </p:val>
                                        </p:tav>
                                        <p:tav tm="100000">
                                          <p:val>
                                            <p:fltVal val="1"/>
                                          </p:val>
                                        </p:tav>
                                      </p:tavLst>
                                    </p:anim>
                                    <p:anim calcmode="lin" valueType="num">
                                      <p:cBhvr>
                                        <p:cTn id="64" dur="664" tmFilter="0, 0; 0.125,0.2665; 0.25,0.4; 0.375,0.465; 0.5,0.5;  0.625,0.535; 0.75,0.6; 0.875,0.7335; 1,1">
                                          <p:stCondLst>
                                            <p:cond delay="664"/>
                                          </p:stCondLst>
                                        </p:cTn>
                                        <p:tgtEl>
                                          <p:spTgt spid="3">
                                            <p:txEl>
                                              <p:pRg st="3" end="3"/>
                                            </p:txEl>
                                          </p:spTgt>
                                        </p:tgtEl>
                                        <p:attrNameLst>
                                          <p:attrName>ppt_y</p:attrName>
                                        </p:attrNameLst>
                                      </p:cBhvr>
                                      <p:tavLst>
                                        <p:tav tm="0" fmla="#ppt_y-sin(pi*$)/9">
                                          <p:val>
                                            <p:fltVal val="0"/>
                                          </p:val>
                                        </p:tav>
                                        <p:tav tm="100000">
                                          <p:val>
                                            <p:fltVal val="1"/>
                                          </p:val>
                                        </p:tav>
                                      </p:tavLst>
                                    </p:anim>
                                    <p:anim calcmode="lin" valueType="num">
                                      <p:cBhvr>
                                        <p:cTn id="65" dur="332" tmFilter="0, 0; 0.125,0.2665; 0.25,0.4; 0.375,0.465; 0.5,0.5;  0.625,0.535; 0.75,0.6; 0.875,0.7335; 1,1">
                                          <p:stCondLst>
                                            <p:cond delay="1324"/>
                                          </p:stCondLst>
                                        </p:cTn>
                                        <p:tgtEl>
                                          <p:spTgt spid="3">
                                            <p:txEl>
                                              <p:pRg st="3" end="3"/>
                                            </p:txEl>
                                          </p:spTgt>
                                        </p:tgtEl>
                                        <p:attrNameLst>
                                          <p:attrName>ppt_y</p:attrName>
                                        </p:attrNameLst>
                                      </p:cBhvr>
                                      <p:tavLst>
                                        <p:tav tm="0" fmla="#ppt_y-sin(pi*$)/27">
                                          <p:val>
                                            <p:fltVal val="0"/>
                                          </p:val>
                                        </p:tav>
                                        <p:tav tm="100000">
                                          <p:val>
                                            <p:fltVal val="1"/>
                                          </p:val>
                                        </p:tav>
                                      </p:tavLst>
                                    </p:anim>
                                    <p:anim calcmode="lin" valueType="num">
                                      <p:cBhvr>
                                        <p:cTn id="66" dur="164" tmFilter="0, 0; 0.125,0.2665; 0.25,0.4; 0.375,0.465; 0.5,0.5;  0.625,0.535; 0.75,0.6; 0.875,0.7335; 1,1">
                                          <p:stCondLst>
                                            <p:cond delay="1656"/>
                                          </p:stCondLst>
                                        </p:cTn>
                                        <p:tgtEl>
                                          <p:spTgt spid="3">
                                            <p:txEl>
                                              <p:pRg st="3" end="3"/>
                                            </p:txEl>
                                          </p:spTgt>
                                        </p:tgtEl>
                                        <p:attrNameLst>
                                          <p:attrName>ppt_y</p:attrName>
                                        </p:attrNameLst>
                                      </p:cBhvr>
                                      <p:tavLst>
                                        <p:tav tm="0" fmla="#ppt_y-sin(pi*$)/81">
                                          <p:val>
                                            <p:fltVal val="0"/>
                                          </p:val>
                                        </p:tav>
                                        <p:tav tm="100000">
                                          <p:val>
                                            <p:fltVal val="1"/>
                                          </p:val>
                                        </p:tav>
                                      </p:tavLst>
                                    </p:anim>
                                    <p:animScale>
                                      <p:cBhvr>
                                        <p:cTn id="67" dur="26">
                                          <p:stCondLst>
                                            <p:cond delay="650"/>
                                          </p:stCondLst>
                                        </p:cTn>
                                        <p:tgtEl>
                                          <p:spTgt spid="3">
                                            <p:txEl>
                                              <p:pRg st="3" end="3"/>
                                            </p:txEl>
                                          </p:spTgt>
                                        </p:tgtEl>
                                      </p:cBhvr>
                                      <p:to x="100000" y="60000"/>
                                    </p:animScale>
                                    <p:animScale>
                                      <p:cBhvr>
                                        <p:cTn id="68" dur="166" decel="50000">
                                          <p:stCondLst>
                                            <p:cond delay="676"/>
                                          </p:stCondLst>
                                        </p:cTn>
                                        <p:tgtEl>
                                          <p:spTgt spid="3">
                                            <p:txEl>
                                              <p:pRg st="3" end="3"/>
                                            </p:txEl>
                                          </p:spTgt>
                                        </p:tgtEl>
                                      </p:cBhvr>
                                      <p:to x="100000" y="100000"/>
                                    </p:animScale>
                                    <p:animScale>
                                      <p:cBhvr>
                                        <p:cTn id="69" dur="26">
                                          <p:stCondLst>
                                            <p:cond delay="1312"/>
                                          </p:stCondLst>
                                        </p:cTn>
                                        <p:tgtEl>
                                          <p:spTgt spid="3">
                                            <p:txEl>
                                              <p:pRg st="3" end="3"/>
                                            </p:txEl>
                                          </p:spTgt>
                                        </p:tgtEl>
                                      </p:cBhvr>
                                      <p:to x="100000" y="80000"/>
                                    </p:animScale>
                                    <p:animScale>
                                      <p:cBhvr>
                                        <p:cTn id="70" dur="166" decel="50000">
                                          <p:stCondLst>
                                            <p:cond delay="1338"/>
                                          </p:stCondLst>
                                        </p:cTn>
                                        <p:tgtEl>
                                          <p:spTgt spid="3">
                                            <p:txEl>
                                              <p:pRg st="3" end="3"/>
                                            </p:txEl>
                                          </p:spTgt>
                                        </p:tgtEl>
                                      </p:cBhvr>
                                      <p:to x="100000" y="100000"/>
                                    </p:animScale>
                                    <p:animScale>
                                      <p:cBhvr>
                                        <p:cTn id="71" dur="26">
                                          <p:stCondLst>
                                            <p:cond delay="1642"/>
                                          </p:stCondLst>
                                        </p:cTn>
                                        <p:tgtEl>
                                          <p:spTgt spid="3">
                                            <p:txEl>
                                              <p:pRg st="3" end="3"/>
                                            </p:txEl>
                                          </p:spTgt>
                                        </p:tgtEl>
                                      </p:cBhvr>
                                      <p:to x="100000" y="90000"/>
                                    </p:animScale>
                                    <p:animScale>
                                      <p:cBhvr>
                                        <p:cTn id="72" dur="166" decel="50000">
                                          <p:stCondLst>
                                            <p:cond delay="1668"/>
                                          </p:stCondLst>
                                        </p:cTn>
                                        <p:tgtEl>
                                          <p:spTgt spid="3">
                                            <p:txEl>
                                              <p:pRg st="3" end="3"/>
                                            </p:txEl>
                                          </p:spTgt>
                                        </p:tgtEl>
                                      </p:cBhvr>
                                      <p:to x="100000" y="100000"/>
                                    </p:animScale>
                                    <p:animScale>
                                      <p:cBhvr>
                                        <p:cTn id="73" dur="26">
                                          <p:stCondLst>
                                            <p:cond delay="1808"/>
                                          </p:stCondLst>
                                        </p:cTn>
                                        <p:tgtEl>
                                          <p:spTgt spid="3">
                                            <p:txEl>
                                              <p:pRg st="3" end="3"/>
                                            </p:txEl>
                                          </p:spTgt>
                                        </p:tgtEl>
                                      </p:cBhvr>
                                      <p:to x="100000" y="95000"/>
                                    </p:animScale>
                                    <p:animScale>
                                      <p:cBhvr>
                                        <p:cTn id="74" dur="166" decel="50000">
                                          <p:stCondLst>
                                            <p:cond delay="1834"/>
                                          </p:stCondLst>
                                        </p:cTn>
                                        <p:tgtEl>
                                          <p:spTgt spid="3">
                                            <p:txEl>
                                              <p:pRg st="3" end="3"/>
                                            </p:txEl>
                                          </p:spTgt>
                                        </p:tgtEl>
                                      </p:cBhvr>
                                      <p:to x="100000" y="100000"/>
                                    </p:animScale>
                                  </p:childTnLst>
                                </p:cTn>
                              </p:par>
                            </p:childTnLst>
                          </p:cTn>
                        </p:par>
                      </p:childTnLst>
                    </p:cTn>
                  </p:par>
                  <p:par>
                    <p:cTn id="75" fill="hold">
                      <p:stCondLst>
                        <p:cond delay="indefinite"/>
                      </p:stCondLst>
                      <p:childTnLst>
                        <p:par>
                          <p:cTn id="76" fill="hold">
                            <p:stCondLst>
                              <p:cond delay="0"/>
                            </p:stCondLst>
                            <p:childTnLst>
                              <p:par>
                                <p:cTn id="77" presetID="26" presetClass="entr" presetSubtype="0" fill="hold" grpId="0" nodeType="clickEffect">
                                  <p:stCondLst>
                                    <p:cond delay="0"/>
                                  </p:stCondLst>
                                  <p:childTnLst>
                                    <p:set>
                                      <p:cBhvr>
                                        <p:cTn id="78" dur="1" fill="hold">
                                          <p:stCondLst>
                                            <p:cond delay="0"/>
                                          </p:stCondLst>
                                        </p:cTn>
                                        <p:tgtEl>
                                          <p:spTgt spid="3">
                                            <p:txEl>
                                              <p:pRg st="5" end="5"/>
                                            </p:txEl>
                                          </p:spTgt>
                                        </p:tgtEl>
                                        <p:attrNameLst>
                                          <p:attrName>style.visibility</p:attrName>
                                        </p:attrNameLst>
                                      </p:cBhvr>
                                      <p:to>
                                        <p:strVal val="visible"/>
                                      </p:to>
                                    </p:set>
                                    <p:animEffect transition="in" filter="wipe(down)">
                                      <p:cBhvr>
                                        <p:cTn id="79" dur="580">
                                          <p:stCondLst>
                                            <p:cond delay="0"/>
                                          </p:stCondLst>
                                        </p:cTn>
                                        <p:tgtEl>
                                          <p:spTgt spid="3">
                                            <p:txEl>
                                              <p:pRg st="5" end="5"/>
                                            </p:txEl>
                                          </p:spTgt>
                                        </p:tgtEl>
                                      </p:cBhvr>
                                    </p:animEffect>
                                    <p:anim calcmode="lin" valueType="num">
                                      <p:cBhvr>
                                        <p:cTn id="80" dur="1822" tmFilter="0,0; 0.14,0.36; 0.43,0.73; 0.71,0.91; 1.0,1.0">
                                          <p:stCondLst>
                                            <p:cond delay="0"/>
                                          </p:stCondLst>
                                        </p:cTn>
                                        <p:tgtEl>
                                          <p:spTgt spid="3">
                                            <p:txEl>
                                              <p:pRg st="5" end="5"/>
                                            </p:txEl>
                                          </p:spTgt>
                                        </p:tgtEl>
                                        <p:attrNameLst>
                                          <p:attrName>ppt_x</p:attrName>
                                        </p:attrNameLst>
                                      </p:cBhvr>
                                      <p:tavLst>
                                        <p:tav tm="0">
                                          <p:val>
                                            <p:strVal val="#ppt_x-0.25"/>
                                          </p:val>
                                        </p:tav>
                                        <p:tav tm="100000">
                                          <p:val>
                                            <p:strVal val="#ppt_x"/>
                                          </p:val>
                                        </p:tav>
                                      </p:tavLst>
                                    </p:anim>
                                    <p:anim calcmode="lin" valueType="num">
                                      <p:cBhvr>
                                        <p:cTn id="81" dur="664" tmFilter="0.0,0.0; 0.25,0.07; 0.50,0.2; 0.75,0.467; 1.0,1.0">
                                          <p:stCondLst>
                                            <p:cond delay="0"/>
                                          </p:stCondLst>
                                        </p:cTn>
                                        <p:tgtEl>
                                          <p:spTgt spid="3">
                                            <p:txEl>
                                              <p:pRg st="5" end="5"/>
                                            </p:txEl>
                                          </p:spTgt>
                                        </p:tgtEl>
                                        <p:attrNameLst>
                                          <p:attrName>ppt_y</p:attrName>
                                        </p:attrNameLst>
                                      </p:cBhvr>
                                      <p:tavLst>
                                        <p:tav tm="0" fmla="#ppt_y-sin(pi*$)/3">
                                          <p:val>
                                            <p:fltVal val="0.5"/>
                                          </p:val>
                                        </p:tav>
                                        <p:tav tm="100000">
                                          <p:val>
                                            <p:fltVal val="1"/>
                                          </p:val>
                                        </p:tav>
                                      </p:tavLst>
                                    </p:anim>
                                    <p:anim calcmode="lin" valueType="num">
                                      <p:cBhvr>
                                        <p:cTn id="82" dur="664" tmFilter="0, 0; 0.125,0.2665; 0.25,0.4; 0.375,0.465; 0.5,0.5;  0.625,0.535; 0.75,0.6; 0.875,0.7335; 1,1">
                                          <p:stCondLst>
                                            <p:cond delay="664"/>
                                          </p:stCondLst>
                                        </p:cTn>
                                        <p:tgtEl>
                                          <p:spTgt spid="3">
                                            <p:txEl>
                                              <p:pRg st="5" end="5"/>
                                            </p:txEl>
                                          </p:spTgt>
                                        </p:tgtEl>
                                        <p:attrNameLst>
                                          <p:attrName>ppt_y</p:attrName>
                                        </p:attrNameLst>
                                      </p:cBhvr>
                                      <p:tavLst>
                                        <p:tav tm="0" fmla="#ppt_y-sin(pi*$)/9">
                                          <p:val>
                                            <p:fltVal val="0"/>
                                          </p:val>
                                        </p:tav>
                                        <p:tav tm="100000">
                                          <p:val>
                                            <p:fltVal val="1"/>
                                          </p:val>
                                        </p:tav>
                                      </p:tavLst>
                                    </p:anim>
                                    <p:anim calcmode="lin" valueType="num">
                                      <p:cBhvr>
                                        <p:cTn id="83" dur="332" tmFilter="0, 0; 0.125,0.2665; 0.25,0.4; 0.375,0.465; 0.5,0.5;  0.625,0.535; 0.75,0.6; 0.875,0.7335; 1,1">
                                          <p:stCondLst>
                                            <p:cond delay="1324"/>
                                          </p:stCondLst>
                                        </p:cTn>
                                        <p:tgtEl>
                                          <p:spTgt spid="3">
                                            <p:txEl>
                                              <p:pRg st="5" end="5"/>
                                            </p:txEl>
                                          </p:spTgt>
                                        </p:tgtEl>
                                        <p:attrNameLst>
                                          <p:attrName>ppt_y</p:attrName>
                                        </p:attrNameLst>
                                      </p:cBhvr>
                                      <p:tavLst>
                                        <p:tav tm="0" fmla="#ppt_y-sin(pi*$)/27">
                                          <p:val>
                                            <p:fltVal val="0"/>
                                          </p:val>
                                        </p:tav>
                                        <p:tav tm="100000">
                                          <p:val>
                                            <p:fltVal val="1"/>
                                          </p:val>
                                        </p:tav>
                                      </p:tavLst>
                                    </p:anim>
                                    <p:anim calcmode="lin" valueType="num">
                                      <p:cBhvr>
                                        <p:cTn id="84" dur="164" tmFilter="0, 0; 0.125,0.2665; 0.25,0.4; 0.375,0.465; 0.5,0.5;  0.625,0.535; 0.75,0.6; 0.875,0.7335; 1,1">
                                          <p:stCondLst>
                                            <p:cond delay="1656"/>
                                          </p:stCondLst>
                                        </p:cTn>
                                        <p:tgtEl>
                                          <p:spTgt spid="3">
                                            <p:txEl>
                                              <p:pRg st="5" end="5"/>
                                            </p:txEl>
                                          </p:spTgt>
                                        </p:tgtEl>
                                        <p:attrNameLst>
                                          <p:attrName>ppt_y</p:attrName>
                                        </p:attrNameLst>
                                      </p:cBhvr>
                                      <p:tavLst>
                                        <p:tav tm="0" fmla="#ppt_y-sin(pi*$)/81">
                                          <p:val>
                                            <p:fltVal val="0"/>
                                          </p:val>
                                        </p:tav>
                                        <p:tav tm="100000">
                                          <p:val>
                                            <p:fltVal val="1"/>
                                          </p:val>
                                        </p:tav>
                                      </p:tavLst>
                                    </p:anim>
                                    <p:animScale>
                                      <p:cBhvr>
                                        <p:cTn id="85" dur="26">
                                          <p:stCondLst>
                                            <p:cond delay="650"/>
                                          </p:stCondLst>
                                        </p:cTn>
                                        <p:tgtEl>
                                          <p:spTgt spid="3">
                                            <p:txEl>
                                              <p:pRg st="5" end="5"/>
                                            </p:txEl>
                                          </p:spTgt>
                                        </p:tgtEl>
                                      </p:cBhvr>
                                      <p:to x="100000" y="60000"/>
                                    </p:animScale>
                                    <p:animScale>
                                      <p:cBhvr>
                                        <p:cTn id="86" dur="166" decel="50000">
                                          <p:stCondLst>
                                            <p:cond delay="676"/>
                                          </p:stCondLst>
                                        </p:cTn>
                                        <p:tgtEl>
                                          <p:spTgt spid="3">
                                            <p:txEl>
                                              <p:pRg st="5" end="5"/>
                                            </p:txEl>
                                          </p:spTgt>
                                        </p:tgtEl>
                                      </p:cBhvr>
                                      <p:to x="100000" y="100000"/>
                                    </p:animScale>
                                    <p:animScale>
                                      <p:cBhvr>
                                        <p:cTn id="87" dur="26">
                                          <p:stCondLst>
                                            <p:cond delay="1312"/>
                                          </p:stCondLst>
                                        </p:cTn>
                                        <p:tgtEl>
                                          <p:spTgt spid="3">
                                            <p:txEl>
                                              <p:pRg st="5" end="5"/>
                                            </p:txEl>
                                          </p:spTgt>
                                        </p:tgtEl>
                                      </p:cBhvr>
                                      <p:to x="100000" y="80000"/>
                                    </p:animScale>
                                    <p:animScale>
                                      <p:cBhvr>
                                        <p:cTn id="88" dur="166" decel="50000">
                                          <p:stCondLst>
                                            <p:cond delay="1338"/>
                                          </p:stCondLst>
                                        </p:cTn>
                                        <p:tgtEl>
                                          <p:spTgt spid="3">
                                            <p:txEl>
                                              <p:pRg st="5" end="5"/>
                                            </p:txEl>
                                          </p:spTgt>
                                        </p:tgtEl>
                                      </p:cBhvr>
                                      <p:to x="100000" y="100000"/>
                                    </p:animScale>
                                    <p:animScale>
                                      <p:cBhvr>
                                        <p:cTn id="89" dur="26">
                                          <p:stCondLst>
                                            <p:cond delay="1642"/>
                                          </p:stCondLst>
                                        </p:cTn>
                                        <p:tgtEl>
                                          <p:spTgt spid="3">
                                            <p:txEl>
                                              <p:pRg st="5" end="5"/>
                                            </p:txEl>
                                          </p:spTgt>
                                        </p:tgtEl>
                                      </p:cBhvr>
                                      <p:to x="100000" y="90000"/>
                                    </p:animScale>
                                    <p:animScale>
                                      <p:cBhvr>
                                        <p:cTn id="90" dur="166" decel="50000">
                                          <p:stCondLst>
                                            <p:cond delay="1668"/>
                                          </p:stCondLst>
                                        </p:cTn>
                                        <p:tgtEl>
                                          <p:spTgt spid="3">
                                            <p:txEl>
                                              <p:pRg st="5" end="5"/>
                                            </p:txEl>
                                          </p:spTgt>
                                        </p:tgtEl>
                                      </p:cBhvr>
                                      <p:to x="100000" y="100000"/>
                                    </p:animScale>
                                    <p:animScale>
                                      <p:cBhvr>
                                        <p:cTn id="91" dur="26">
                                          <p:stCondLst>
                                            <p:cond delay="1808"/>
                                          </p:stCondLst>
                                        </p:cTn>
                                        <p:tgtEl>
                                          <p:spTgt spid="3">
                                            <p:txEl>
                                              <p:pRg st="5" end="5"/>
                                            </p:txEl>
                                          </p:spTgt>
                                        </p:tgtEl>
                                      </p:cBhvr>
                                      <p:to x="100000" y="95000"/>
                                    </p:animScale>
                                    <p:animScale>
                                      <p:cBhvr>
                                        <p:cTn id="92" dur="166" decel="50000">
                                          <p:stCondLst>
                                            <p:cond delay="1834"/>
                                          </p:stCondLst>
                                        </p:cTn>
                                        <p:tgtEl>
                                          <p:spTgt spid="3">
                                            <p:txEl>
                                              <p:pRg st="5" end="5"/>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xmlns="" id="{2D6BCA94-FEDC-4F9B-820A-BA138802E29E}"/>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1CC8850D-6C9A-BF2E-B848-490F9238DBFA}"/>
              </a:ext>
            </a:extLst>
          </p:cNvPr>
          <p:cNvSpPr>
            <a:spLocks noGrp="1"/>
          </p:cNvSpPr>
          <p:nvPr>
            <p:ph type="title"/>
          </p:nvPr>
        </p:nvSpPr>
        <p:spPr>
          <a:xfrm>
            <a:off x="448058" y="388800"/>
            <a:ext cx="11300532" cy="986400"/>
          </a:xfrm>
        </p:spPr>
        <p:txBody>
          <a:bodyPr anchor="b">
            <a:normAutofit fontScale="90000"/>
          </a:bodyPr>
          <a:lstStyle/>
          <a:p>
            <a:r>
              <a:rPr lang="en-GB" sz="4500" b="1" i="0"/>
              <a:t>CULTURAL PATTERNS IN MARRIAGE CHOICES</a:t>
            </a:r>
          </a:p>
        </p:txBody>
      </p:sp>
      <p:cxnSp>
        <p:nvCxnSpPr>
          <p:cNvPr id="15" name="Straight Connector 14">
            <a:extLst>
              <a:ext uri="{FF2B5EF4-FFF2-40B4-BE49-F238E27FC236}">
                <a16:creationId xmlns:a16="http://schemas.microsoft.com/office/drawing/2014/main" xmlns="" id="{B32E796E-8D19-4926-B7B8-653B019390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50000" y="1609200"/>
            <a:ext cx="113004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pic>
        <p:nvPicPr>
          <p:cNvPr id="5" name="Picture 4" descr="A graph of status distribution by ethnicity&#10;&#10;Description automatically generated">
            <a:extLst>
              <a:ext uri="{FF2B5EF4-FFF2-40B4-BE49-F238E27FC236}">
                <a16:creationId xmlns:a16="http://schemas.microsoft.com/office/drawing/2014/main" xmlns="" id="{018DFA34-B8C3-34B1-1B4C-CE905868B7F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600" y="2343696"/>
            <a:ext cx="5430101" cy="2905104"/>
          </a:xfrm>
          <a:prstGeom prst="rect">
            <a:avLst/>
          </a:prstGeom>
        </p:spPr>
      </p:pic>
      <p:sp>
        <p:nvSpPr>
          <p:cNvPr id="3" name="Content Placeholder 2">
            <a:extLst>
              <a:ext uri="{FF2B5EF4-FFF2-40B4-BE49-F238E27FC236}">
                <a16:creationId xmlns:a16="http://schemas.microsoft.com/office/drawing/2014/main" xmlns="" id="{E3B8DA10-BD84-19F6-5F4A-3A1C1C3492FE}"/>
              </a:ext>
            </a:extLst>
          </p:cNvPr>
          <p:cNvSpPr>
            <a:spLocks noGrp="1"/>
          </p:cNvSpPr>
          <p:nvPr>
            <p:ph idx="1"/>
          </p:nvPr>
        </p:nvSpPr>
        <p:spPr>
          <a:xfrm>
            <a:off x="6311902" y="1944000"/>
            <a:ext cx="5434900" cy="4006800"/>
          </a:xfrm>
        </p:spPr>
        <p:txBody>
          <a:bodyPr>
            <a:normAutofit/>
          </a:bodyPr>
          <a:lstStyle/>
          <a:p>
            <a:r>
              <a:rPr lang="en-GB" dirty="0"/>
              <a:t>MARITAL STATUS VARIES AMONG DIFFERENT ETHNIC GROUPS</a:t>
            </a:r>
          </a:p>
          <a:p>
            <a:r>
              <a:rPr lang="en-GB" dirty="0"/>
              <a:t>IT IS CERTAIN THAT SOME ETHNIC GROUPS HAVE HIGHER PERCENTAGE OF MARRIED INDIVIDUALS , WHILE SOME ETHNICITIES SHOW A LARGER “NEVER MARRIED ” </a:t>
            </a:r>
            <a:r>
              <a:rPr lang="en-GB" dirty="0" smtClean="0"/>
              <a:t>POPULATION</a:t>
            </a:r>
          </a:p>
          <a:p>
            <a:endParaRPr lang="en-GB" dirty="0"/>
          </a:p>
        </p:txBody>
      </p:sp>
      <p:cxnSp>
        <p:nvCxnSpPr>
          <p:cNvPr id="8" name="Straight Arrow Connector 7">
            <a:extLst>
              <a:ext uri="{FF2B5EF4-FFF2-40B4-BE49-F238E27FC236}">
                <a16:creationId xmlns:a16="http://schemas.microsoft.com/office/drawing/2014/main" xmlns="" id="{96971530-AAE9-E124-CE8E-B785E3822457}"/>
              </a:ext>
            </a:extLst>
          </p:cNvPr>
          <p:cNvCxnSpPr>
            <a:cxnSpLocks/>
          </p:cNvCxnSpPr>
          <p:nvPr/>
        </p:nvCxnSpPr>
        <p:spPr>
          <a:xfrm>
            <a:off x="2414956" y="3429000"/>
            <a:ext cx="2215661" cy="243840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xmlns="" id="{50AFD4ED-9CE1-13BA-0D6B-703CD072E9B6}"/>
              </a:ext>
            </a:extLst>
          </p:cNvPr>
          <p:cNvSpPr txBox="1"/>
          <p:nvPr/>
        </p:nvSpPr>
        <p:spPr>
          <a:xfrm>
            <a:off x="4724401" y="5867401"/>
            <a:ext cx="2719755" cy="923330"/>
          </a:xfrm>
          <a:prstGeom prst="rect">
            <a:avLst/>
          </a:prstGeom>
          <a:noFill/>
        </p:spPr>
        <p:txBody>
          <a:bodyPr wrap="square" rtlCol="0">
            <a:spAutoFit/>
          </a:bodyPr>
          <a:lstStyle/>
          <a:p>
            <a:r>
              <a:rPr lang="en-GB" i="1" dirty="0">
                <a:solidFill>
                  <a:srgbClr val="00B0F0"/>
                </a:solidFill>
                <a:latin typeface="Adobe Thai" panose="02040503050201020203" pitchFamily="18" charset="-34"/>
                <a:cs typeface="Adobe Thai" panose="02040503050201020203" pitchFamily="18" charset="-34"/>
              </a:rPr>
              <a:t>THE HISPANICS HAVE THE HIGHEST MARRIED PERCENTAGE</a:t>
            </a:r>
          </a:p>
        </p:txBody>
      </p:sp>
      <p:cxnSp>
        <p:nvCxnSpPr>
          <p:cNvPr id="19" name="Straight Arrow Connector 18">
            <a:extLst>
              <a:ext uri="{FF2B5EF4-FFF2-40B4-BE49-F238E27FC236}">
                <a16:creationId xmlns:a16="http://schemas.microsoft.com/office/drawing/2014/main" xmlns="" id="{84A3D0DD-03F9-D24D-4FC6-03977E5389B7}"/>
              </a:ext>
            </a:extLst>
          </p:cNvPr>
          <p:cNvCxnSpPr>
            <a:cxnSpLocks/>
          </p:cNvCxnSpPr>
          <p:nvPr/>
        </p:nvCxnSpPr>
        <p:spPr>
          <a:xfrm flipH="1">
            <a:off x="1120043" y="3718900"/>
            <a:ext cx="522164" cy="1732335"/>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xmlns="" id="{D2701456-6E29-021F-A66F-0D9506FAFEA7}"/>
              </a:ext>
            </a:extLst>
          </p:cNvPr>
          <p:cNvSpPr txBox="1"/>
          <p:nvPr/>
        </p:nvSpPr>
        <p:spPr>
          <a:xfrm>
            <a:off x="627188" y="5410202"/>
            <a:ext cx="2625969" cy="923330"/>
          </a:xfrm>
          <a:prstGeom prst="rect">
            <a:avLst/>
          </a:prstGeom>
          <a:noFill/>
        </p:spPr>
        <p:txBody>
          <a:bodyPr wrap="square" rtlCol="0">
            <a:spAutoFit/>
          </a:bodyPr>
          <a:lstStyle/>
          <a:p>
            <a:r>
              <a:rPr lang="en-GB" dirty="0">
                <a:solidFill>
                  <a:schemeClr val="accent3">
                    <a:lumMod val="60000"/>
                    <a:lumOff val="40000"/>
                  </a:schemeClr>
                </a:solidFill>
              </a:rPr>
              <a:t>THE BLACKS HAVE THE HIGHEST NEVER MARRIED PERCENTAGE</a:t>
            </a:r>
          </a:p>
        </p:txBody>
      </p:sp>
    </p:spTree>
    <p:extLst>
      <p:ext uri="{BB962C8B-B14F-4D97-AF65-F5344CB8AC3E}">
        <p14:creationId xmlns:p14="http://schemas.microsoft.com/office/powerpoint/2010/main" val="12110390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1000"/>
                                        <p:tgtEl>
                                          <p:spTgt spid="3">
                                            <p:txEl>
                                              <p:pRg st="0" end="0"/>
                                            </p:txEl>
                                          </p:spTgt>
                                        </p:tgtEl>
                                      </p:cBhvr>
                                    </p:animEffect>
                                    <p:anim calcmode="lin" valueType="num">
                                      <p:cBhvr>
                                        <p:cTn id="8" dur="1000" fill="hold"/>
                                        <p:tgtEl>
                                          <p:spTgt spid="3">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3">
                                            <p:txEl>
                                              <p:pRg st="1" end="1"/>
                                            </p:txEl>
                                          </p:spTgt>
                                        </p:tgtEl>
                                        <p:attrNameLst>
                                          <p:attrName>style.visibility</p:attrName>
                                        </p:attrNameLst>
                                      </p:cBhvr>
                                      <p:to>
                                        <p:strVal val="visible"/>
                                      </p:to>
                                    </p:set>
                                    <p:animEffect transition="in" filter="fade">
                                      <p:cBhvr>
                                        <p:cTn id="14" dur="1000"/>
                                        <p:tgtEl>
                                          <p:spTgt spid="3">
                                            <p:txEl>
                                              <p:pRg st="1" end="1"/>
                                            </p:txEl>
                                          </p:spTgt>
                                        </p:tgtEl>
                                      </p:cBhvr>
                                    </p:animEffect>
                                    <p:anim calcmode="lin" valueType="num">
                                      <p:cBhvr>
                                        <p:cTn id="15" dur="1000" fill="hold"/>
                                        <p:tgtEl>
                                          <p:spTgt spid="3">
                                            <p:txEl>
                                              <p:pRg st="1" end="1"/>
                                            </p:txEl>
                                          </p:spTgt>
                                        </p:tgtEl>
                                        <p:attrNameLst>
                                          <p:attrName>ppt_x</p:attrName>
                                        </p:attrNameLst>
                                      </p:cBhvr>
                                      <p:tavLst>
                                        <p:tav tm="0">
                                          <p:val>
                                            <p:strVal val="#ppt_x"/>
                                          </p:val>
                                        </p:tav>
                                        <p:tav tm="100000">
                                          <p:val>
                                            <p:strVal val="#ppt_x"/>
                                          </p:val>
                                        </p:tav>
                                      </p:tavLst>
                                    </p:anim>
                                    <p:anim calcmode="lin" valueType="num">
                                      <p:cBhvr>
                                        <p:cTn id="16" dur="1000" fill="hold"/>
                                        <p:tgtEl>
                                          <p:spTgt spid="3">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fade">
                                      <p:cBhvr>
                                        <p:cTn id="21" dur="1000"/>
                                        <p:tgtEl>
                                          <p:spTgt spid="21"/>
                                        </p:tgtEl>
                                      </p:cBhvr>
                                    </p:animEffect>
                                    <p:anim calcmode="lin" valueType="num">
                                      <p:cBhvr>
                                        <p:cTn id="22" dur="1000" fill="hold"/>
                                        <p:tgtEl>
                                          <p:spTgt spid="21"/>
                                        </p:tgtEl>
                                        <p:attrNameLst>
                                          <p:attrName>ppt_x</p:attrName>
                                        </p:attrNameLst>
                                      </p:cBhvr>
                                      <p:tavLst>
                                        <p:tav tm="0">
                                          <p:val>
                                            <p:strVal val="#ppt_x"/>
                                          </p:val>
                                        </p:tav>
                                        <p:tav tm="100000">
                                          <p:val>
                                            <p:strVal val="#ppt_x"/>
                                          </p:val>
                                        </p:tav>
                                      </p:tavLst>
                                    </p:anim>
                                    <p:anim calcmode="lin" valueType="num">
                                      <p:cBhvr>
                                        <p:cTn id="23" dur="1000" fill="hold"/>
                                        <p:tgtEl>
                                          <p:spTgt spid="21"/>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1000"/>
                                        <p:tgtEl>
                                          <p:spTgt spid="9"/>
                                        </p:tgtEl>
                                      </p:cBhvr>
                                    </p:animEffect>
                                    <p:anim calcmode="lin" valueType="num">
                                      <p:cBhvr>
                                        <p:cTn id="29" dur="1000" fill="hold"/>
                                        <p:tgtEl>
                                          <p:spTgt spid="9"/>
                                        </p:tgtEl>
                                        <p:attrNameLst>
                                          <p:attrName>ppt_x</p:attrName>
                                        </p:attrNameLst>
                                      </p:cBhvr>
                                      <p:tavLst>
                                        <p:tav tm="0">
                                          <p:val>
                                            <p:strVal val="#ppt_x"/>
                                          </p:val>
                                        </p:tav>
                                        <p:tav tm="100000">
                                          <p:val>
                                            <p:strVal val="#ppt_x"/>
                                          </p:val>
                                        </p:tav>
                                      </p:tavLst>
                                    </p:anim>
                                    <p:anim calcmode="lin" valueType="num">
                                      <p:cBhvr>
                                        <p:cTn id="30"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p:bldP spid="2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3397" y="388800"/>
            <a:ext cx="9306642" cy="795423"/>
          </a:xfrm>
        </p:spPr>
        <p:txBody>
          <a:bodyPr>
            <a:normAutofit fontScale="90000"/>
          </a:bodyPr>
          <a:lstStyle/>
          <a:p>
            <a:r>
              <a:rPr lang="en-GB" b="1" dirty="0" smtClean="0"/>
              <a:t> DATA CRITICISM AND CONCLUSION</a:t>
            </a:r>
            <a:r>
              <a:rPr lang="en-GB" b="1" u="sng" dirty="0"/>
              <a:t/>
            </a:r>
            <a:br>
              <a:rPr lang="en-GB" b="1" u="sng" dirty="0"/>
            </a:br>
            <a:endParaRPr lang="en-US" dirty="0"/>
          </a:p>
        </p:txBody>
      </p:sp>
      <p:sp>
        <p:nvSpPr>
          <p:cNvPr id="3" name="Content Placeholder 2"/>
          <p:cNvSpPr>
            <a:spLocks noGrp="1"/>
          </p:cNvSpPr>
          <p:nvPr>
            <p:ph sz="half" idx="1"/>
          </p:nvPr>
        </p:nvSpPr>
        <p:spPr>
          <a:xfrm>
            <a:off x="448056" y="1345235"/>
            <a:ext cx="5145920" cy="4719389"/>
          </a:xfrm>
        </p:spPr>
        <p:txBody>
          <a:bodyPr>
            <a:normAutofit fontScale="92500"/>
          </a:bodyPr>
          <a:lstStyle/>
          <a:p>
            <a:endParaRPr lang="en-GB" u="sng" dirty="0" smtClean="0"/>
          </a:p>
          <a:p>
            <a:pPr marL="1944" indent="0">
              <a:buNone/>
            </a:pPr>
            <a:r>
              <a:rPr lang="en-GB" b="1" dirty="0" smtClean="0"/>
              <a:t>           </a:t>
            </a:r>
            <a:r>
              <a:rPr lang="en-GB" sz="2000" b="1" dirty="0" smtClean="0"/>
              <a:t>DATA </a:t>
            </a:r>
            <a:r>
              <a:rPr lang="en-GB" sz="2000" b="1" dirty="0"/>
              <a:t>CRITICISM</a:t>
            </a:r>
            <a:endParaRPr lang="en-GB" sz="2000" b="1" u="sng" dirty="0"/>
          </a:p>
          <a:p>
            <a:r>
              <a:rPr lang="en-GB" dirty="0"/>
              <a:t> Missing income data </a:t>
            </a:r>
          </a:p>
          <a:p>
            <a:r>
              <a:rPr lang="en-GB" dirty="0"/>
              <a:t>inaccurate binary gender classifications </a:t>
            </a:r>
            <a:r>
              <a:rPr lang="en-GB" dirty="0" smtClean="0"/>
              <a:t>,no geographical location ,work experience. This would have provided  more understanding of income disparities. </a:t>
            </a:r>
            <a:endParaRPr lang="en-GB" dirty="0"/>
          </a:p>
          <a:p>
            <a:r>
              <a:rPr lang="en-GB" dirty="0" smtClean="0"/>
              <a:t>The dataset is quantitative but lacks qualitative insights that could provide context behind income disparities, occupational segregation  that affects earning among minority group</a:t>
            </a:r>
          </a:p>
          <a:p>
            <a:endParaRPr lang="en-GB" dirty="0"/>
          </a:p>
          <a:p>
            <a:endParaRPr lang="en-US" dirty="0"/>
          </a:p>
        </p:txBody>
      </p:sp>
      <p:sp>
        <p:nvSpPr>
          <p:cNvPr id="4" name="Content Placeholder 3"/>
          <p:cNvSpPr>
            <a:spLocks noGrp="1"/>
          </p:cNvSpPr>
          <p:nvPr>
            <p:ph sz="half" idx="2"/>
          </p:nvPr>
        </p:nvSpPr>
        <p:spPr/>
        <p:txBody>
          <a:bodyPr>
            <a:normAutofit fontScale="92500"/>
          </a:bodyPr>
          <a:lstStyle/>
          <a:p>
            <a:pPr marL="1944" indent="0">
              <a:buNone/>
            </a:pPr>
            <a:r>
              <a:rPr lang="en-GB" b="1" dirty="0" smtClean="0"/>
              <a:t>                   </a:t>
            </a:r>
            <a:r>
              <a:rPr lang="en-GB" sz="2200" b="1" dirty="0" smtClean="0"/>
              <a:t>CONCLUSION</a:t>
            </a:r>
            <a:endParaRPr lang="en-GB" sz="2200" b="1" dirty="0"/>
          </a:p>
          <a:p>
            <a:r>
              <a:rPr lang="en-GB" dirty="0" smtClean="0"/>
              <a:t> </a:t>
            </a:r>
            <a:r>
              <a:rPr lang="en-GB" dirty="0"/>
              <a:t>Higher income very much associated with marriage across all ethnic groups </a:t>
            </a:r>
          </a:p>
          <a:p>
            <a:r>
              <a:rPr lang="en-GB" dirty="0"/>
              <a:t>C</a:t>
            </a:r>
            <a:r>
              <a:rPr lang="en-GB" dirty="0" smtClean="0"/>
              <a:t>ultural </a:t>
            </a:r>
            <a:r>
              <a:rPr lang="en-GB" dirty="0"/>
              <a:t>and social factors influence  marital trends by </a:t>
            </a:r>
            <a:r>
              <a:rPr lang="en-GB" dirty="0" smtClean="0"/>
              <a:t>ethnicity</a:t>
            </a:r>
          </a:p>
          <a:p>
            <a:r>
              <a:rPr lang="en-GB" dirty="0" smtClean="0"/>
              <a:t>Higher Income for married individuals across all ethnic groups.</a:t>
            </a:r>
            <a:endParaRPr lang="en-GB" dirty="0"/>
          </a:p>
          <a:p>
            <a:r>
              <a:rPr lang="en-GB" dirty="0" smtClean="0"/>
              <a:t>Income distribution highlights cultural differences and economic differences.</a:t>
            </a:r>
            <a:endParaRPr lang="en-GB" dirty="0"/>
          </a:p>
          <a:p>
            <a:endParaRPr lang="en-GB" dirty="0"/>
          </a:p>
          <a:p>
            <a:endParaRPr lang="en-US" dirty="0"/>
          </a:p>
        </p:txBody>
      </p:sp>
    </p:spTree>
    <p:extLst>
      <p:ext uri="{BB962C8B-B14F-4D97-AF65-F5344CB8AC3E}">
        <p14:creationId xmlns:p14="http://schemas.microsoft.com/office/powerpoint/2010/main" val="35735761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xmlns="" id="{B87A0A1E-1504-4B05-9042-77FA53EBFFCF}"/>
              </a:ext>
              <a:ext uri="{C183D7F6-B498-43B3-948B-1728B52AA6E4}">
                <adec:decorative xmlns:adec="http://schemas.microsoft.com/office/drawing/2017/decorative" xmlns=""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xmlns=""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xmlns="" id="{2C5AE37C-E04B-6310-AF42-6EBA810351F2}"/>
              </a:ext>
            </a:extLst>
          </p:cNvPr>
          <p:cNvSpPr>
            <a:spLocks noGrp="1"/>
          </p:cNvSpPr>
          <p:nvPr>
            <p:ph type="title"/>
          </p:nvPr>
        </p:nvSpPr>
        <p:spPr>
          <a:xfrm>
            <a:off x="448056" y="388800"/>
            <a:ext cx="7380000" cy="860400"/>
          </a:xfrm>
        </p:spPr>
        <p:txBody>
          <a:bodyPr anchor="b">
            <a:normAutofit/>
          </a:bodyPr>
          <a:lstStyle/>
          <a:p>
            <a:r>
              <a:rPr lang="en-GB" dirty="0"/>
              <a:t>REFERENCES </a:t>
            </a:r>
          </a:p>
        </p:txBody>
      </p:sp>
      <p:cxnSp>
        <p:nvCxnSpPr>
          <p:cNvPr id="13" name="Straight Connector 12">
            <a:extLst>
              <a:ext uri="{FF2B5EF4-FFF2-40B4-BE49-F238E27FC236}">
                <a16:creationId xmlns:a16="http://schemas.microsoft.com/office/drawing/2014/main" xmlns="" id="{B32E796E-8D19-4926-B7B8-653B01939010}"/>
              </a:ext>
              <a:ext uri="{C183D7F6-B498-43B3-948B-1728B52AA6E4}">
                <adec:decorative xmlns:adec="http://schemas.microsoft.com/office/drawing/2017/decorative" xmlns=""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xmlns="" val="1"/>
              </p:ext>
            </p:extLst>
          </p:nvPr>
        </p:nvCxnSpPr>
        <p:spPr>
          <a:xfrm>
            <a:off x="450000" y="1609200"/>
            <a:ext cx="7383600" cy="0"/>
          </a:xfrm>
          <a:prstGeom prst="line">
            <a:avLst/>
          </a:prstGeom>
          <a:ln w="6350">
            <a:solidFill>
              <a:schemeClr val="tx2"/>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xmlns="" id="{FA37B445-010A-0F11-E4F4-6CEBFE1AA25F}"/>
              </a:ext>
            </a:extLst>
          </p:cNvPr>
          <p:cNvSpPr>
            <a:spLocks noGrp="1"/>
          </p:cNvSpPr>
          <p:nvPr>
            <p:ph idx="1"/>
          </p:nvPr>
        </p:nvSpPr>
        <p:spPr>
          <a:xfrm>
            <a:off x="448055" y="1943999"/>
            <a:ext cx="7512603" cy="4524035"/>
          </a:xfrm>
        </p:spPr>
        <p:txBody>
          <a:bodyPr>
            <a:normAutofit lnSpcReduction="10000"/>
          </a:bodyPr>
          <a:lstStyle/>
          <a:p>
            <a:pPr rtl="0">
              <a:lnSpc>
                <a:spcPct val="130000"/>
              </a:lnSpc>
            </a:pPr>
            <a:r>
              <a:rPr lang="en-GB" sz="1500" i="1" dirty="0"/>
              <a:t> Karney, Benjamin R. 2021. “Socioeconomic Status and Intimate Relationships.” Annual Review of Psychology 72 (1): 391-414. </a:t>
            </a:r>
            <a:r>
              <a:rPr lang="en-GB" sz="1500" i="1" dirty="0">
                <a:hlinkClick r:id="rId2" tooltip="https://doi.org/10.1146/annurev-psych-051920-013658."/>
              </a:rPr>
              <a:t>https://doi.org/10.1146/annurev-psych-051920-013658.</a:t>
            </a:r>
            <a:endParaRPr lang="en-GB" sz="1500" dirty="0"/>
          </a:p>
          <a:p>
            <a:pPr rtl="0">
              <a:lnSpc>
                <a:spcPct val="130000"/>
              </a:lnSpc>
            </a:pPr>
            <a:r>
              <a:rPr lang="en-GB" sz="1500" i="1" dirty="0"/>
              <a:t> Wickham, Hadley. 2014. “Tidy Data.” Journal of Statistical Software 59 (10). </a:t>
            </a:r>
            <a:r>
              <a:rPr lang="en-GB" sz="1500" i="1" dirty="0">
                <a:hlinkClick r:id="rId3" tooltip="https://doi.org/10.18637/jss.v059.i10."/>
              </a:rPr>
              <a:t>https://doi.org/10.18637/jss.v059.i10.</a:t>
            </a:r>
            <a:endParaRPr lang="en-GB" sz="1500" dirty="0"/>
          </a:p>
          <a:p>
            <a:pPr rtl="0">
              <a:lnSpc>
                <a:spcPct val="130000"/>
              </a:lnSpc>
            </a:pPr>
            <a:r>
              <a:rPr lang="en-GB" sz="1500" dirty="0"/>
              <a:t> Wickham, Hadley, Mara </a:t>
            </a:r>
            <a:r>
              <a:rPr lang="en-GB" sz="1500" dirty="0" err="1"/>
              <a:t>Averick</a:t>
            </a:r>
            <a:r>
              <a:rPr lang="en-GB" sz="1500" dirty="0"/>
              <a:t>, Jennifer Bryan, Winston Chang, Lucy D’Agostino McGowan, Romain François, Garrett </a:t>
            </a:r>
            <a:r>
              <a:rPr lang="en-GB" sz="1500" dirty="0" err="1"/>
              <a:t>Grolemund</a:t>
            </a:r>
            <a:r>
              <a:rPr lang="en-GB" sz="1500" dirty="0"/>
              <a:t>, et al. 2019. “Welcome to the </a:t>
            </a:r>
            <a:r>
              <a:rPr lang="en-GB" sz="1500" dirty="0" err="1"/>
              <a:t>Tidyverse</a:t>
            </a:r>
            <a:r>
              <a:rPr lang="en-GB" sz="1500" dirty="0"/>
              <a:t>” 4: 1686. </a:t>
            </a:r>
            <a:r>
              <a:rPr lang="en-GB" sz="1500" dirty="0">
                <a:hlinkClick r:id="rId4" tooltip="https://doi.org/10.21105/ioss.01686._"/>
              </a:rPr>
              <a:t>https://doi.org/10.21105/ioss.01686._</a:t>
            </a:r>
            <a:endParaRPr lang="en-GB" sz="1500" dirty="0"/>
          </a:p>
          <a:p>
            <a:pPr rtl="0">
              <a:lnSpc>
                <a:spcPct val="130000"/>
              </a:lnSpc>
            </a:pPr>
            <a:r>
              <a:rPr lang="en-GB" sz="1500" dirty="0"/>
              <a:t> 2021 English Household Census Data_</a:t>
            </a:r>
          </a:p>
          <a:p>
            <a:pPr rtl="0">
              <a:lnSpc>
                <a:spcPct val="130000"/>
              </a:lnSpc>
            </a:pPr>
            <a:r>
              <a:rPr lang="en-GB" sz="1500" dirty="0"/>
              <a:t> Office for National Statistics (2021)_</a:t>
            </a:r>
          </a:p>
          <a:p>
            <a:pPr rtl="0">
              <a:lnSpc>
                <a:spcPct val="130000"/>
              </a:lnSpc>
            </a:pPr>
            <a:r>
              <a:rPr lang="en-GB" sz="1500" dirty="0"/>
              <a:t>R Core Team (2023). R: A Language and Environment for Statistical </a:t>
            </a:r>
            <a:r>
              <a:rPr lang="en-GB" sz="1500" dirty="0" smtClean="0"/>
              <a:t>Computing</a:t>
            </a:r>
          </a:p>
          <a:p>
            <a:pPr>
              <a:lnSpc>
                <a:spcPct val="130000"/>
              </a:lnSpc>
            </a:pPr>
            <a:r>
              <a:rPr lang="en-US" sz="1600" dirty="0"/>
              <a:t>Brown, M. and Smith, J. (2021) 'Marriage, Income, and Economic Stability: An Analysis', Social Economics Journal, 28(2), pp. 78-91.</a:t>
            </a:r>
            <a:endParaRPr lang="en-GB" sz="1600" dirty="0"/>
          </a:p>
          <a:p>
            <a:pPr rtl="0">
              <a:lnSpc>
                <a:spcPct val="130000"/>
              </a:lnSpc>
            </a:pPr>
            <a:endParaRPr lang="en-GB" sz="1500" dirty="0"/>
          </a:p>
          <a:p>
            <a:pPr>
              <a:lnSpc>
                <a:spcPct val="130000"/>
              </a:lnSpc>
            </a:pPr>
            <a:endParaRPr lang="en-GB" sz="1500" dirty="0"/>
          </a:p>
        </p:txBody>
      </p:sp>
      <p:pic>
        <p:nvPicPr>
          <p:cNvPr id="6" name="Picture 5" descr="Typebar ready to print a question mark">
            <a:extLst>
              <a:ext uri="{FF2B5EF4-FFF2-40B4-BE49-F238E27FC236}">
                <a16:creationId xmlns:a16="http://schemas.microsoft.com/office/drawing/2014/main" xmlns="" id="{58D26D79-8683-2A18-2748-32F7F95DF8AA}"/>
              </a:ext>
            </a:extLst>
          </p:cNvPr>
          <p:cNvPicPr>
            <a:picLocks noChangeAspect="1"/>
          </p:cNvPicPr>
          <p:nvPr/>
        </p:nvPicPr>
        <p:blipFill>
          <a:blip r:embed="rId5" cstate="print">
            <a:extLst>
              <a:ext uri="{28A0092B-C50C-407E-A947-70E740481C1C}">
                <a14:useLocalDpi xmlns:a14="http://schemas.microsoft.com/office/drawing/2010/main" val="0"/>
              </a:ext>
            </a:extLst>
          </a:blip>
          <a:srcRect l="25717" r="31964" b="-1"/>
          <a:stretch/>
        </p:blipFill>
        <p:spPr>
          <a:xfrm>
            <a:off x="8256588" y="450000"/>
            <a:ext cx="3492000" cy="5508000"/>
          </a:xfrm>
          <a:prstGeom prst="rect">
            <a:avLst/>
          </a:prstGeom>
        </p:spPr>
      </p:pic>
    </p:spTree>
    <p:extLst>
      <p:ext uri="{BB962C8B-B14F-4D97-AF65-F5344CB8AC3E}">
        <p14:creationId xmlns:p14="http://schemas.microsoft.com/office/powerpoint/2010/main" val="4016808031"/>
      </p:ext>
    </p:extLst>
  </p:cSld>
  <p:clrMapOvr>
    <a:masterClrMapping/>
  </p:clrMapOvr>
</p:sld>
</file>

<file path=ppt/theme/theme1.xml><?xml version="1.0" encoding="utf-8"?>
<a:theme xmlns:a="http://schemas.openxmlformats.org/drawingml/2006/main" name="ThinLineVTI">
  <a:themeElements>
    <a:clrScheme name="ThinLines Color Scheme">
      <a:dk1>
        <a:sysClr val="windowText" lastClr="000000"/>
      </a:dk1>
      <a:lt1>
        <a:sysClr val="window" lastClr="FFFFFF"/>
      </a:lt1>
      <a:dk2>
        <a:srgbClr val="000000"/>
      </a:dk2>
      <a:lt2>
        <a:srgbClr val="FFFFFF"/>
      </a:lt2>
      <a:accent1>
        <a:srgbClr val="00BAC8"/>
      </a:accent1>
      <a:accent2>
        <a:srgbClr val="794DFF"/>
      </a:accent2>
      <a:accent3>
        <a:srgbClr val="00D17D"/>
      </a:accent3>
      <a:accent4>
        <a:srgbClr val="404040"/>
      </a:accent4>
      <a:accent5>
        <a:srgbClr val="FE5D21"/>
      </a:accent5>
      <a:accent6>
        <a:srgbClr val="B3B3B3"/>
      </a:accent6>
      <a:hlink>
        <a:srgbClr val="3E8FF1"/>
      </a:hlink>
      <a:folHlink>
        <a:srgbClr val="939393"/>
      </a:folHlink>
    </a:clrScheme>
    <a:fontScheme name="Custom 3">
      <a:majorFont>
        <a:latin typeface="Source Sans Pro Light"/>
        <a:ea typeface=""/>
        <a:cs typeface=""/>
      </a:majorFont>
      <a:minorFont>
        <a:latin typeface="Source Sans Pro"/>
        <a:ea typeface=""/>
        <a:cs typeface=""/>
      </a:minorFont>
    </a:fontScheme>
    <a:fmtScheme name="Subtle Solids">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ThinLineVTI" id="{DA2A884B-D36C-4F63-9FE8-3C89F2B99A40}" vid="{62C1F77B-42AE-47B9-869B-5CE48C8ED844}"/>
    </a:ext>
  </a:extLst>
</a:theme>
</file>

<file path=ppt/theme/theme2.xml><?xml version="1.0" encoding="utf-8"?>
<a:theme xmlns:a="http://schemas.openxmlformats.org/drawingml/2006/main" name="BrushVTI">
  <a:themeElements>
    <a:clrScheme name="AnalogousFromLightSeedRightStep">
      <a:dk1>
        <a:srgbClr val="000000"/>
      </a:dk1>
      <a:lt1>
        <a:srgbClr val="FFFFFF"/>
      </a:lt1>
      <a:dk2>
        <a:srgbClr val="243141"/>
      </a:dk2>
      <a:lt2>
        <a:srgbClr val="E2E3E8"/>
      </a:lt2>
      <a:accent1>
        <a:srgbClr val="AAA180"/>
      </a:accent1>
      <a:accent2>
        <a:srgbClr val="9CA671"/>
      </a:accent2>
      <a:accent3>
        <a:srgbClr val="8FA880"/>
      </a:accent3>
      <a:accent4>
        <a:srgbClr val="76AD78"/>
      </a:accent4>
      <a:accent5>
        <a:srgbClr val="81AB94"/>
      </a:accent5>
      <a:accent6>
        <a:srgbClr val="74AAA2"/>
      </a:accent6>
      <a:hlink>
        <a:srgbClr val="6978AE"/>
      </a:hlink>
      <a:folHlink>
        <a:srgbClr val="7F7F7F"/>
      </a:folHlink>
    </a:clrScheme>
    <a:fontScheme name="Custom 3">
      <a:majorFont>
        <a:latin typeface="Century Gothic"/>
        <a:ea typeface=""/>
        <a:cs typeface=""/>
      </a:majorFont>
      <a:minorFont>
        <a:latin typeface="Century Gothic"/>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BrushVTI" id="{7102FA3A-9D7B-4497-8C4B-FB535AAFDE06}" vid="{C6D41F62-6FAB-440A-BEC7-CB7BF190811F}"/>
    </a:ext>
  </a:extLst>
</a:theme>
</file>

<file path=docProps/app.xml><?xml version="1.0" encoding="utf-8"?>
<Properties xmlns="http://schemas.openxmlformats.org/officeDocument/2006/extended-properties" xmlns:vt="http://schemas.openxmlformats.org/officeDocument/2006/docPropsVTypes">
  <Template/>
  <TotalTime>307</TotalTime>
  <Words>468</Words>
  <Application>Microsoft Office PowerPoint</Application>
  <PresentationFormat>Custom</PresentationFormat>
  <Paragraphs>45</Paragraphs>
  <Slides>7</Slides>
  <Notes>0</Notes>
  <HiddenSlides>0</HiddenSlides>
  <MMClips>0</MMClips>
  <ScaleCrop>false</ScaleCrop>
  <HeadingPairs>
    <vt:vector size="4" baseType="variant">
      <vt:variant>
        <vt:lpstr>Theme</vt:lpstr>
      </vt:variant>
      <vt:variant>
        <vt:i4>2</vt:i4>
      </vt:variant>
      <vt:variant>
        <vt:lpstr>Slide Titles</vt:lpstr>
      </vt:variant>
      <vt:variant>
        <vt:i4>7</vt:i4>
      </vt:variant>
    </vt:vector>
  </HeadingPairs>
  <TitlesOfParts>
    <vt:vector size="9" baseType="lpstr">
      <vt:lpstr>ThinLineVTI</vt:lpstr>
      <vt:lpstr>BrushVTI</vt:lpstr>
      <vt:lpstr>EXPLORING THE CONNECTION  BETWEEEN MONEY ,CULTURE AND MARRIAGE</vt:lpstr>
      <vt:lpstr>WHAT DRIVES MARITAL CHOICES? </vt:lpstr>
      <vt:lpstr>THE DATA STORY: “DATA INSIGHTS  FROM 27,410 PEOPLE”</vt:lpstr>
      <vt:lpstr>HOW DOES INCOME VARY BY MARITAL STATUS ?</vt:lpstr>
      <vt:lpstr>CULTURAL PATTERNS IN MARRIAGE CHOICES</vt:lpstr>
      <vt:lpstr> DATA CRITICISM AND CONCLUSION </vt:lpstr>
      <vt:lpstr>REFERENCES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THE CONNECTION  BETWEEEN MONEY ,CULTURE AND MARRIAGE</dc:title>
  <dc:creator>Oloyede, Festus O.</dc:creator>
  <cp:lastModifiedBy>Fezzymane✌✔</cp:lastModifiedBy>
  <cp:revision>9</cp:revision>
  <dcterms:created xsi:type="dcterms:W3CDTF">2024-11-13T20:02:51Z</dcterms:created>
  <dcterms:modified xsi:type="dcterms:W3CDTF">2024-11-14T12:15:29Z</dcterms:modified>
</cp:coreProperties>
</file>