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1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4536-FC4C-4AB1-BB2C-3C3557D548C3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6CC6-4439-4D00-8500-3CA224C76F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00111110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00111110</a:t>
            </a:r>
          </a:p>
          <a:p>
            <a:pPr algn="ctr"/>
            <a:r>
              <a:rPr lang="en-US" sz="3600" dirty="0" smtClean="0"/>
              <a:t>00010100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00000001</a:t>
            </a:r>
          </a:p>
          <a:p>
            <a:pPr algn="ctr"/>
            <a:r>
              <a:rPr lang="en-US" sz="3600" dirty="0" smtClean="0"/>
              <a:t>00000110</a:t>
            </a:r>
          </a:p>
          <a:p>
            <a:pPr algn="ctr"/>
            <a:r>
              <a:rPr lang="en-US" sz="3600" dirty="0" smtClean="0"/>
              <a:t>00000100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00000110</a:t>
            </a:r>
          </a:p>
          <a:p>
            <a:pPr algn="ctr"/>
            <a:r>
              <a:rPr lang="en-US" sz="3600" dirty="0" smtClean="0"/>
              <a:t>00000110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00000100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00100000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11000010</a:t>
            </a:r>
          </a:p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00100010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00100010</a:t>
            </a:r>
          </a:p>
          <a:p>
            <a:pPr algn="ctr"/>
            <a:r>
              <a:rPr lang="en-US" sz="3600" dirty="0" smtClean="0"/>
              <a:t>01000110</a:t>
            </a:r>
          </a:p>
          <a:p>
            <a:pPr algn="ctr"/>
            <a:r>
              <a:rPr lang="en-US" sz="3600" dirty="0" smtClean="0"/>
              <a:t>01001010</a:t>
            </a:r>
          </a:p>
          <a:p>
            <a:pPr algn="ctr"/>
            <a:r>
              <a:rPr lang="en-US" sz="3600" dirty="0" smtClean="0"/>
              <a:t>00110010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01000100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01101100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00011000</a:t>
            </a:r>
          </a:p>
          <a:p>
            <a:pPr algn="ctr"/>
            <a:r>
              <a:rPr lang="en-US" sz="3600" dirty="0" smtClean="0"/>
              <a:t>00101000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01110100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01001100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00101010</a:t>
            </a:r>
          </a:p>
          <a:p>
            <a:pPr algn="ctr"/>
            <a:r>
              <a:rPr lang="en-US" sz="3600" dirty="0" smtClean="0"/>
              <a:t>00111110</a:t>
            </a:r>
          </a:p>
          <a:p>
            <a:pPr algn="ctr"/>
            <a:r>
              <a:rPr lang="en-US" sz="3600" dirty="0" smtClean="0"/>
              <a:t>00101010</a:t>
            </a:r>
          </a:p>
          <a:p>
            <a:pPr algn="ctr"/>
            <a:r>
              <a:rPr lang="en-US" sz="3600" dirty="0" smtClean="0"/>
              <a:t>00000100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51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01000000</a:t>
            </a:r>
          </a:p>
          <a:p>
            <a:pPr algn="ctr"/>
            <a:r>
              <a:rPr lang="en-US" sz="3600" dirty="0" smtClean="0"/>
              <a:t>01000110</a:t>
            </a:r>
          </a:p>
          <a:p>
            <a:pPr algn="ctr"/>
            <a:r>
              <a:rPr lang="en-US" sz="3600" dirty="0" smtClean="0"/>
              <a:t>01011000</a:t>
            </a:r>
          </a:p>
          <a:p>
            <a:pPr algn="ctr"/>
            <a:r>
              <a:rPr lang="en-US" sz="3600" dirty="0" smtClean="0"/>
              <a:t>01100000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00101100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00101100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00110000</a:t>
            </a:r>
          </a:p>
          <a:p>
            <a:pPr algn="ctr"/>
            <a:r>
              <a:rPr lang="en-US" sz="3600" dirty="0" smtClean="0"/>
              <a:t>01001010</a:t>
            </a:r>
          </a:p>
          <a:p>
            <a:pPr algn="ctr"/>
            <a:r>
              <a:rPr lang="en-US" sz="3600" dirty="0" smtClean="0"/>
              <a:t>01001010</a:t>
            </a:r>
          </a:p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00110110</a:t>
            </a:r>
          </a:p>
          <a:p>
            <a:pPr algn="ctr"/>
            <a:r>
              <a:rPr lang="en-US" sz="3600" dirty="0" smtClean="0"/>
              <a:t>00110110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00000001</a:t>
            </a:r>
          </a:p>
          <a:p>
            <a:pPr algn="ctr"/>
            <a:r>
              <a:rPr lang="en-US" sz="3600" dirty="0" smtClean="0"/>
              <a:t>00110110</a:t>
            </a:r>
          </a:p>
          <a:p>
            <a:pPr algn="ctr"/>
            <a:r>
              <a:rPr lang="en-US" sz="3600" dirty="0" smtClean="0"/>
              <a:t>00110100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3716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00100010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00100010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00100000</a:t>
            </a:r>
          </a:p>
          <a:p>
            <a:pPr algn="ctr"/>
            <a:r>
              <a:rPr lang="en-US" sz="3600" dirty="0" smtClean="0"/>
              <a:t>01001010</a:t>
            </a:r>
          </a:p>
          <a:p>
            <a:pPr algn="ctr"/>
            <a:r>
              <a:rPr lang="en-US" sz="3600" dirty="0" smtClean="0"/>
              <a:t>00110000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01100100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00100110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01011010</a:t>
            </a:r>
          </a:p>
          <a:p>
            <a:pPr algn="ctr"/>
            <a:r>
              <a:rPr lang="en-US" sz="3600" dirty="0" smtClean="0"/>
              <a:t>00111000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00111110</a:t>
            </a:r>
          </a:p>
          <a:p>
            <a:pPr algn="ctr"/>
            <a:r>
              <a:rPr lang="en-US" sz="3600" dirty="0" smtClean="0"/>
              <a:t>01001000</a:t>
            </a:r>
          </a:p>
          <a:p>
            <a:pPr algn="ctr"/>
            <a:r>
              <a:rPr lang="en-US" sz="3600" dirty="0" smtClean="0"/>
              <a:t>01001000</a:t>
            </a:r>
          </a:p>
          <a:p>
            <a:pPr algn="ctr"/>
            <a:r>
              <a:rPr lang="en-US" sz="3600" dirty="0" smtClean="0"/>
              <a:t>00111110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00101100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00100100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01010000</a:t>
            </a:r>
          </a:p>
          <a:p>
            <a:pPr algn="ctr"/>
            <a:r>
              <a:rPr lang="en-US" sz="3600" dirty="0" smtClean="0"/>
              <a:t>01010000</a:t>
            </a:r>
          </a:p>
          <a:p>
            <a:pPr algn="ctr"/>
            <a:r>
              <a:rPr lang="en-US" sz="3600" dirty="0" smtClean="0"/>
              <a:t>01000000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01001010</a:t>
            </a:r>
          </a:p>
          <a:p>
            <a:pPr algn="ctr"/>
            <a:r>
              <a:rPr lang="en-US" sz="3600" dirty="0" smtClean="0"/>
              <a:t>00101110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3335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00101010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00000100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01111100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00011000</a:t>
            </a:r>
          </a:p>
          <a:p>
            <a:pPr algn="ctr"/>
            <a:r>
              <a:rPr lang="en-US" sz="3600" dirty="0" smtClean="0"/>
              <a:t>00100100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00110000</a:t>
            </a:r>
          </a:p>
          <a:p>
            <a:pPr algn="ctr"/>
            <a:r>
              <a:rPr lang="en-US" sz="3600" dirty="0" smtClean="0"/>
              <a:t>00110000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00110000</a:t>
            </a:r>
          </a:p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01001000</a:t>
            </a:r>
          </a:p>
          <a:p>
            <a:pPr algn="ctr"/>
            <a:r>
              <a:rPr lang="en-US" sz="3600" dirty="0" smtClean="0"/>
              <a:t>01001000</a:t>
            </a:r>
          </a:p>
          <a:p>
            <a:pPr algn="ctr"/>
            <a:r>
              <a:rPr lang="en-US" sz="3600" dirty="0" smtClean="0"/>
              <a:t>00110000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01000110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00111101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01001000</a:t>
            </a:r>
          </a:p>
          <a:p>
            <a:pPr algn="ctr"/>
            <a:r>
              <a:rPr lang="en-US" sz="3600" dirty="0" smtClean="0"/>
              <a:t>01001100</a:t>
            </a:r>
          </a:p>
          <a:p>
            <a:pPr algn="ctr"/>
            <a:r>
              <a:rPr lang="en-US" sz="3600" dirty="0" smtClean="0"/>
              <a:t>00110010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00100100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01001010</a:t>
            </a:r>
          </a:p>
          <a:p>
            <a:pPr algn="ctr"/>
            <a:r>
              <a:rPr lang="en-US" sz="3600" dirty="0" smtClean="0"/>
              <a:t>00100100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01110000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01000000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01000000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01111100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01111100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01111000</a:t>
            </a:r>
          </a:p>
          <a:p>
            <a:pPr algn="ctr"/>
            <a:r>
              <a:rPr lang="en-US" sz="3600" dirty="0" smtClean="0"/>
              <a:t>00000110</a:t>
            </a:r>
          </a:p>
          <a:p>
            <a:pPr algn="ctr"/>
            <a:r>
              <a:rPr lang="en-US" sz="3600" dirty="0" smtClean="0"/>
              <a:t>00000110</a:t>
            </a:r>
          </a:p>
          <a:p>
            <a:pPr algn="ctr"/>
            <a:r>
              <a:rPr lang="en-US" sz="3600" dirty="0" smtClean="0"/>
              <a:t>01111000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01100110</a:t>
            </a:r>
          </a:p>
          <a:p>
            <a:pPr algn="ctr"/>
            <a:r>
              <a:rPr lang="en-US" sz="3600" dirty="0" smtClean="0"/>
              <a:t>00011000</a:t>
            </a:r>
          </a:p>
          <a:p>
            <a:pPr algn="ctr"/>
            <a:r>
              <a:rPr lang="en-US" sz="3600" dirty="0" smtClean="0"/>
              <a:t>00011000</a:t>
            </a:r>
          </a:p>
          <a:p>
            <a:pPr algn="ctr"/>
            <a:r>
              <a:rPr lang="en-US" sz="3600" dirty="0" smtClean="0"/>
              <a:t>01100110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01110000</a:t>
            </a:r>
          </a:p>
          <a:p>
            <a:pPr algn="ctr"/>
            <a:r>
              <a:rPr lang="en-US" sz="3600" dirty="0" smtClean="0"/>
              <a:t>00001110</a:t>
            </a:r>
          </a:p>
          <a:p>
            <a:pPr algn="ctr"/>
            <a:r>
              <a:rPr lang="en-US" sz="3600" dirty="0" smtClean="0"/>
              <a:t>01110000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01000110</a:t>
            </a:r>
          </a:p>
          <a:p>
            <a:pPr algn="ctr"/>
            <a:r>
              <a:rPr lang="en-US" sz="3600" dirty="0" smtClean="0"/>
              <a:t>01001010</a:t>
            </a:r>
          </a:p>
          <a:p>
            <a:pPr algn="ctr"/>
            <a:r>
              <a:rPr lang="en-US" sz="3600" dirty="0" smtClean="0"/>
              <a:t>01010010</a:t>
            </a:r>
          </a:p>
          <a:p>
            <a:pPr algn="ctr"/>
            <a:r>
              <a:rPr lang="en-US" sz="3600" dirty="0" smtClean="0"/>
              <a:t>01100010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00100000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00000100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“/”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00100000</a:t>
            </a:r>
          </a:p>
          <a:p>
            <a:pPr algn="ctr"/>
            <a:r>
              <a:rPr lang="en-US" sz="3600" dirty="0" smtClean="0"/>
              <a:t>01000000</a:t>
            </a:r>
          </a:p>
          <a:p>
            <a:pPr algn="ctr"/>
            <a:r>
              <a:rPr lang="en-US" sz="3600" dirty="0" smtClean="0"/>
              <a:t>00100000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01000000</a:t>
            </a:r>
          </a:p>
          <a:p>
            <a:pPr algn="ctr"/>
            <a:r>
              <a:rPr lang="en-US" sz="3600" dirty="0" smtClean="0"/>
              <a:t>00100000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00011110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3335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00011100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3335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00010110</a:t>
            </a:r>
          </a:p>
          <a:p>
            <a:pPr algn="ctr"/>
            <a:r>
              <a:rPr lang="en-US" sz="3600" dirty="0" smtClean="0"/>
              <a:t>00011010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00111110</a:t>
            </a:r>
          </a:p>
          <a:p>
            <a:pPr algn="ctr"/>
            <a:r>
              <a:rPr lang="en-US" sz="3600" dirty="0" smtClean="0"/>
              <a:t>01001000</a:t>
            </a:r>
          </a:p>
          <a:p>
            <a:pPr algn="ctr"/>
            <a:r>
              <a:rPr lang="en-US" sz="3600" dirty="0" smtClean="0"/>
              <a:t>00100000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00001010</a:t>
            </a:r>
          </a:p>
          <a:p>
            <a:pPr algn="ctr"/>
            <a:r>
              <a:rPr lang="en-US" sz="3600" dirty="0" smtClean="0"/>
              <a:t>00010101</a:t>
            </a:r>
          </a:p>
          <a:p>
            <a:pPr algn="ctr"/>
            <a:r>
              <a:rPr lang="en-US" sz="3600" dirty="0" smtClean="0"/>
              <a:t>00010101</a:t>
            </a:r>
          </a:p>
          <a:p>
            <a:pPr algn="ctr"/>
            <a:r>
              <a:rPr lang="en-US" sz="3600" dirty="0" smtClean="0"/>
              <a:t>00011001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00001110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01011110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00000001</a:t>
            </a:r>
          </a:p>
          <a:p>
            <a:pPr algn="ctr"/>
            <a:r>
              <a:rPr lang="en-US" sz="3600" dirty="0" smtClean="0"/>
              <a:t>01011110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00011110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00011000</a:t>
            </a:r>
          </a:p>
          <a:p>
            <a:pPr algn="ctr"/>
            <a:r>
              <a:rPr lang="en-US" sz="3600" dirty="0" smtClean="0"/>
              <a:t>00001110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00001110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00001110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00011111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00011111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00101010</a:t>
            </a:r>
          </a:p>
          <a:p>
            <a:pPr algn="ctr"/>
            <a:r>
              <a:rPr lang="en-US" sz="3600" dirty="0" smtClean="0"/>
              <a:t>00011100</a:t>
            </a:r>
          </a:p>
          <a:p>
            <a:pPr algn="ctr"/>
            <a:r>
              <a:rPr lang="en-US" sz="3600" dirty="0" smtClean="0"/>
              <a:t>00101010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00011110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00001010</a:t>
            </a:r>
          </a:p>
          <a:p>
            <a:pPr algn="ctr"/>
            <a:r>
              <a:rPr lang="en-US" sz="3600" dirty="0" smtClean="0"/>
              <a:t>00011010</a:t>
            </a:r>
          </a:p>
          <a:p>
            <a:pPr algn="ctr"/>
            <a:r>
              <a:rPr lang="en-US" sz="3600" dirty="0" smtClean="0"/>
              <a:t>00010110</a:t>
            </a:r>
          </a:p>
          <a:p>
            <a:pPr algn="ctr"/>
            <a:r>
              <a:rPr lang="en-US" sz="3600" dirty="0" smtClean="0"/>
              <a:t>00010100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01111100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00011100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00011100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00011100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00011110</a:t>
            </a:r>
          </a:p>
          <a:p>
            <a:pPr algn="ctr"/>
            <a:r>
              <a:rPr lang="en-US" sz="3600" dirty="0" smtClean="0"/>
              <a:t>00000110</a:t>
            </a:r>
          </a:p>
          <a:p>
            <a:pPr algn="ctr"/>
            <a:r>
              <a:rPr lang="en-US" sz="3600" dirty="0" smtClean="0"/>
              <a:t>00000110</a:t>
            </a:r>
          </a:p>
          <a:p>
            <a:pPr algn="ctr"/>
            <a:r>
              <a:rPr lang="en-US" sz="3600" dirty="0" smtClean="0"/>
              <a:t>00011110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00001100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00011000</a:t>
            </a:r>
          </a:p>
          <a:p>
            <a:pPr algn="ctr"/>
            <a:r>
              <a:rPr lang="en-US" sz="3600" dirty="0" smtClean="0"/>
              <a:t>00000101</a:t>
            </a:r>
          </a:p>
          <a:p>
            <a:pPr algn="ctr"/>
            <a:r>
              <a:rPr lang="en-US" sz="3600" dirty="0" smtClean="0"/>
              <a:t>00000010</a:t>
            </a:r>
          </a:p>
          <a:p>
            <a:pPr algn="ctr"/>
            <a:r>
              <a:rPr lang="en-US" sz="3600" dirty="0" smtClean="0"/>
              <a:t>00011100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00010110</a:t>
            </a:r>
          </a:p>
          <a:p>
            <a:pPr algn="ctr"/>
            <a:r>
              <a:rPr lang="en-US" sz="3600" dirty="0" smtClean="0"/>
              <a:t>00011010</a:t>
            </a:r>
          </a:p>
          <a:p>
            <a:pPr algn="ctr"/>
            <a:r>
              <a:rPr lang="en-US" sz="3600" dirty="0" smtClean="0"/>
              <a:t>00010010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00111110</a:t>
            </a:r>
          </a:p>
          <a:p>
            <a:pPr algn="ctr"/>
            <a:r>
              <a:rPr lang="en-US" sz="3600" dirty="0" smtClean="0"/>
              <a:t>00001000</a:t>
            </a:r>
          </a:p>
          <a:p>
            <a:pPr algn="ctr"/>
            <a:r>
              <a:rPr lang="en-US" sz="3600" dirty="0" smtClean="0"/>
              <a:t>00001000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01111110</a:t>
            </a:r>
          </a:p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00000000</a:t>
            </a:r>
          </a:p>
          <a:p>
            <a:pPr algn="ctr"/>
            <a:r>
              <a:rPr lang="en-US" sz="3600" dirty="0" smtClean="0"/>
              <a:t>01000010</a:t>
            </a:r>
          </a:p>
          <a:p>
            <a:pPr algn="ctr"/>
            <a:r>
              <a:rPr lang="en-US" sz="3600" dirty="0" smtClean="0"/>
              <a:t>00111100</a:t>
            </a:r>
          </a:p>
          <a:p>
            <a:pPr algn="ctr"/>
            <a:r>
              <a:rPr lang="en-US" sz="3600" dirty="0" smtClean="0"/>
              <a:t>00010000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295400"/>
            <a:ext cx="3886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00100000</a:t>
            </a:r>
          </a:p>
          <a:p>
            <a:pPr algn="ctr"/>
            <a:r>
              <a:rPr lang="en-US" sz="3600" dirty="0" smtClean="0"/>
              <a:t>01000000</a:t>
            </a:r>
          </a:p>
          <a:p>
            <a:pPr algn="ctr"/>
            <a:r>
              <a:rPr lang="en-US" sz="3600" dirty="0" smtClean="0"/>
              <a:t>00100000</a:t>
            </a:r>
          </a:p>
          <a:p>
            <a:pPr algn="ctr"/>
            <a:r>
              <a:rPr lang="en-US" sz="3600" dirty="0" smtClean="0"/>
              <a:t>01000000</a:t>
            </a:r>
          </a:p>
          <a:p>
            <a:pPr algn="ctr"/>
            <a:r>
              <a:rPr lang="en-US" sz="3600" dirty="0" smtClean="0"/>
              <a:t>00000000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56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7340</TotalTime>
  <Words>552</Words>
  <Application>Microsoft Office PowerPoint</Application>
  <PresentationFormat>On-screen Show (4:3)</PresentationFormat>
  <Paragraphs>553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sinmiloluwa</cp:lastModifiedBy>
  <cp:revision>48</cp:revision>
  <dcterms:created xsi:type="dcterms:W3CDTF">2015-10-26T13:48:39Z</dcterms:created>
  <dcterms:modified xsi:type="dcterms:W3CDTF">2016-03-14T19:02:00Z</dcterms:modified>
</cp:coreProperties>
</file>