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6B3F8D-3DCC-4760-ABC1-DB4AC0B0D2D3}" v="3" dt="2023-10-10T17:25:39.4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243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sen, Kevin" userId="cc664cac-4bca-42f0-98ae-39978e1b4693" providerId="ADAL" clId="{E66B3F8D-3DCC-4760-ABC1-DB4AC0B0D2D3}"/>
    <pc:docChg chg="custSel addSld modSld">
      <pc:chgData name="Olsen, Kevin" userId="cc664cac-4bca-42f0-98ae-39978e1b4693" providerId="ADAL" clId="{E66B3F8D-3DCC-4760-ABC1-DB4AC0B0D2D3}" dt="2023-10-10T17:25:39.458" v="10" actId="164"/>
      <pc:docMkLst>
        <pc:docMk/>
      </pc:docMkLst>
      <pc:sldChg chg="addSp delSp modSp new mod">
        <pc:chgData name="Olsen, Kevin" userId="cc664cac-4bca-42f0-98ae-39978e1b4693" providerId="ADAL" clId="{E66B3F8D-3DCC-4760-ABC1-DB4AC0B0D2D3}" dt="2023-10-10T17:25:39.458" v="10" actId="164"/>
        <pc:sldMkLst>
          <pc:docMk/>
          <pc:sldMk cId="1162012515" sldId="257"/>
        </pc:sldMkLst>
        <pc:spChg chg="del">
          <ac:chgData name="Olsen, Kevin" userId="cc664cac-4bca-42f0-98ae-39978e1b4693" providerId="ADAL" clId="{E66B3F8D-3DCC-4760-ABC1-DB4AC0B0D2D3}" dt="2023-10-09T21:34:11.118" v="2" actId="478"/>
          <ac:spMkLst>
            <pc:docMk/>
            <pc:sldMk cId="1162012515" sldId="257"/>
            <ac:spMk id="2" creationId="{0903572F-6960-8BDE-94D5-62AE7AEA7C60}"/>
          </ac:spMkLst>
        </pc:spChg>
        <pc:spChg chg="del">
          <ac:chgData name="Olsen, Kevin" userId="cc664cac-4bca-42f0-98ae-39978e1b4693" providerId="ADAL" clId="{E66B3F8D-3DCC-4760-ABC1-DB4AC0B0D2D3}" dt="2023-10-09T21:34:10.394" v="1" actId="478"/>
          <ac:spMkLst>
            <pc:docMk/>
            <pc:sldMk cId="1162012515" sldId="257"/>
            <ac:spMk id="3" creationId="{8DF783D8-1D98-74B6-1A08-797563F69C7D}"/>
          </ac:spMkLst>
        </pc:spChg>
        <pc:spChg chg="add mod">
          <ac:chgData name="Olsen, Kevin" userId="cc664cac-4bca-42f0-98ae-39978e1b4693" providerId="ADAL" clId="{E66B3F8D-3DCC-4760-ABC1-DB4AC0B0D2D3}" dt="2023-10-10T17:25:39.458" v="10" actId="164"/>
          <ac:spMkLst>
            <pc:docMk/>
            <pc:sldMk cId="1162012515" sldId="257"/>
            <ac:spMk id="3" creationId="{CFA21C52-C476-8707-F7BB-F1B1E381DF2D}"/>
          </ac:spMkLst>
        </pc:spChg>
        <pc:grpChg chg="add mod">
          <ac:chgData name="Olsen, Kevin" userId="cc664cac-4bca-42f0-98ae-39978e1b4693" providerId="ADAL" clId="{E66B3F8D-3DCC-4760-ABC1-DB4AC0B0D2D3}" dt="2023-10-10T17:25:39.458" v="10" actId="164"/>
          <ac:grpSpMkLst>
            <pc:docMk/>
            <pc:sldMk cId="1162012515" sldId="257"/>
            <ac:grpSpMk id="4" creationId="{272F54B0-8BBA-F272-57D7-9770739146FC}"/>
          </ac:grpSpMkLst>
        </pc:grpChg>
        <pc:picChg chg="add mod">
          <ac:chgData name="Olsen, Kevin" userId="cc664cac-4bca-42f0-98ae-39978e1b4693" providerId="ADAL" clId="{E66B3F8D-3DCC-4760-ABC1-DB4AC0B0D2D3}" dt="2023-10-10T17:25:39.458" v="10" actId="164"/>
          <ac:picMkLst>
            <pc:docMk/>
            <pc:sldMk cId="1162012515" sldId="257"/>
            <ac:picMk id="2" creationId="{5D7EF85C-3D8E-3C27-93BB-C42E39A9597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B01F5-7014-E8BE-72D2-F89DDCD8D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D0BE57-BCFD-4F19-EBEC-AA09E4472A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D7A95-69CC-FD97-3182-1B1BB50DA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CF91F-F70C-464C-BCE5-02AEDFCD9AD4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DCEC0-ADA1-3C2B-09FC-741B3DBDB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A6739-98A8-6889-B969-07074D39B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FFDCF-CABC-440F-A1AA-7A311B9F9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10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1B0F9-7BE2-0069-B8E9-572D77998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D96BBA-ADE7-366B-0B53-55CC65459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1499D-4115-B9D1-6B18-166B386CC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CF91F-F70C-464C-BCE5-02AEDFCD9AD4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ACFED-9CDA-4F34-AA35-64EBD626D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90667-3BCE-DB77-CD27-26478DE5B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FFDCF-CABC-440F-A1AA-7A311B9F9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89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65DE08-8248-EF0E-3C2B-DD5E061A7E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CBC7FB-28F2-235A-EBCE-203FFADCAD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A8A5B-7856-AC4F-040B-DC4D7617F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CF91F-F70C-464C-BCE5-02AEDFCD9AD4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A42C5-F28D-25BF-979D-0222FAC76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DBFFB-8867-C733-BDC1-B311D040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FFDCF-CABC-440F-A1AA-7A311B9F9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65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3EE2A-599F-A515-26D2-84A0524FC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28547-2258-5066-4EC3-5A46AD25F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932AE-BC15-514C-A802-BCADFD84F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CF91F-F70C-464C-BCE5-02AEDFCD9AD4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A6DAF-EFAD-D433-A7ED-A9C62BCBA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30803-26BC-A282-4199-FA7100106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FFDCF-CABC-440F-A1AA-7A311B9F9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21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0BC31-ADA1-5753-47AA-B016D3DBE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8A3B1-C538-1845-E4D6-0E83EAB6A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C0DDC-C24E-215B-390E-521C8CCD8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CF91F-F70C-464C-BCE5-02AEDFCD9AD4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D7CA4-2D2F-5031-87FF-333C2D9B0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B5AC9-A5C5-8759-A4B5-A4DE3F937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FFDCF-CABC-440F-A1AA-7A311B9F9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97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CF871-C78F-9045-F63F-27E13DD92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E06A0-DCA6-31EF-2255-6775AC189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6B36B-0A33-41CC-9323-6C99DB4A8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3AB27-3D08-D6F7-E323-B799A5A85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CF91F-F70C-464C-BCE5-02AEDFCD9AD4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C4C77-8A7D-24B8-D5C6-C40825106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83576-1511-4429-36A1-7B64F1B8A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FFDCF-CABC-440F-A1AA-7A311B9F9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52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F485C-EE8D-9EBA-DE7B-7FCEAFBF6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443B9-CA22-F21F-769B-50A77FE7D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70FED9-CD81-41CA-AA6D-A92BA8CFA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469214-5639-9E69-693C-496CC39F0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ADE5A2-2E20-327F-D3A8-C63A350C2E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D8606B-60BB-2D7A-F6E2-ECBE8029E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CF91F-F70C-464C-BCE5-02AEDFCD9AD4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5FA9D9-7544-590D-F9C1-754D6407E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A63289-778A-56B4-D707-9D00594F7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FFDCF-CABC-440F-A1AA-7A311B9F9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68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E9DB3-940D-1F3A-487B-6B104B7D2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25203-C465-9503-B006-8D1BA658D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CF91F-F70C-464C-BCE5-02AEDFCD9AD4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5F2AD-806C-F35C-9793-77E1A8796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48C583-04DA-4B68-65F4-76B0F7602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FFDCF-CABC-440F-A1AA-7A311B9F9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6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F82D2D-8A9D-3485-38C1-82AAA94A9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CF91F-F70C-464C-BCE5-02AEDFCD9AD4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84CF1E-88A0-18DA-7432-1225B9340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E51965-5567-CFAC-93F0-614804E03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FFDCF-CABC-440F-A1AA-7A311B9F9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02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7B21A-2EDC-BB7A-CCA4-14420A000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D69BB-1C27-E0EF-4443-25067DD55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03A413-989E-C26B-07B6-B8F36A6BF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68A8A-1256-B7E4-324D-1C70237AA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CF91F-F70C-464C-BCE5-02AEDFCD9AD4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4D06B8-92C8-4DB9-4AD0-8B7F6C3DC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B48690-D6F5-042D-CCF4-52216C3E2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FFDCF-CABC-440F-A1AA-7A311B9F9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27D65-3C8D-3199-EAAC-7BDBDE077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F66E89-843D-02BB-64F6-2335534E50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7C70EE-3194-B813-C48B-C33C4C31C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4581C-4526-F534-A506-35E928BA9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CF91F-F70C-464C-BCE5-02AEDFCD9AD4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93172C-1FB1-79F9-839F-4B206DA54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3D69F-9F31-965A-C245-17F9CE6BB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FFDCF-CABC-440F-A1AA-7A311B9F9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6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AEA035-05F5-BC4C-E86C-7FBAA6063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A6F34-02DA-D011-391D-1FD933FC4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3D534-C26A-D110-385E-649F5E24EB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CF91F-F70C-464C-BCE5-02AEDFCD9AD4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B6A0A-B292-401B-67CE-F294A7FFC4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A0101-D63C-0A6C-F241-800B1F50D0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FFDCF-CABC-440F-A1AA-7A311B9F9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6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2BCE500-81E9-541D-C84A-23353F612221}"/>
              </a:ext>
            </a:extLst>
          </p:cNvPr>
          <p:cNvGrpSpPr/>
          <p:nvPr/>
        </p:nvGrpSpPr>
        <p:grpSpPr>
          <a:xfrm>
            <a:off x="1" y="1159566"/>
            <a:ext cx="12187033" cy="5486400"/>
            <a:chOff x="1" y="1159566"/>
            <a:chExt cx="12187033" cy="548640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3C80CC6-A508-756C-003E-FD1A04C1993A}"/>
                </a:ext>
              </a:extLst>
            </p:cNvPr>
            <p:cNvSpPr txBox="1"/>
            <p:nvPr/>
          </p:nvSpPr>
          <p:spPr>
            <a:xfrm rot="16200000">
              <a:off x="-1983495" y="3315782"/>
              <a:ext cx="43055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Genotype Frequency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F1779CD-F45A-E71F-FC4C-4E3A3BC1F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8555" y="1159566"/>
              <a:ext cx="11848479" cy="5486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7042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72F54B0-8BBA-F272-57D7-9770739146FC}"/>
              </a:ext>
            </a:extLst>
          </p:cNvPr>
          <p:cNvGrpSpPr/>
          <p:nvPr/>
        </p:nvGrpSpPr>
        <p:grpSpPr>
          <a:xfrm>
            <a:off x="1" y="1332286"/>
            <a:ext cx="12103634" cy="5486400"/>
            <a:chOff x="1" y="1332286"/>
            <a:chExt cx="12103634" cy="54864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5D7EF85C-3D8E-3C27-93BB-C42E39A959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8555" y="1332286"/>
              <a:ext cx="11765080" cy="5486400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FA21C52-C476-8707-F7BB-F1B1E381DF2D}"/>
                </a:ext>
              </a:extLst>
            </p:cNvPr>
            <p:cNvSpPr txBox="1"/>
            <p:nvPr/>
          </p:nvSpPr>
          <p:spPr>
            <a:xfrm rot="16200000">
              <a:off x="-1983495" y="3315782"/>
              <a:ext cx="43055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Genotype Frequency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2012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Olsen, Kevin</dc:creator>
  <cp:lastModifiedBy>Olsen, Kevin</cp:lastModifiedBy>
  <cp:revision>1</cp:revision>
  <dcterms:created xsi:type="dcterms:W3CDTF">2023-10-09T21:17:54Z</dcterms:created>
  <dcterms:modified xsi:type="dcterms:W3CDTF">2023-10-10T17:25:42Z</dcterms:modified>
</cp:coreProperties>
</file>