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A67CA7-D232-4726-8954-45C9054C6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Applikasjonsutvikling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6B3E401-1089-48A3-8CFF-A6742F579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 rapport for e-sport </a:t>
            </a:r>
            <a:r>
              <a:rPr lang="en-US" dirty="0" err="1"/>
              <a:t>turnerings</a:t>
            </a:r>
            <a:r>
              <a:rPr lang="en-US" dirty="0"/>
              <a:t>-booking.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987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8611B0-2D4A-44C6-83B9-AB87D48A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br>
              <a:rPr lang="en-US" dirty="0"/>
            </a:br>
            <a:r>
              <a:rPr lang="en-US" sz="1800" dirty="0" err="1"/>
              <a:t>Hva</a:t>
            </a:r>
            <a:r>
              <a:rPr lang="en-US" sz="1800" dirty="0"/>
              <a:t> vi </a:t>
            </a:r>
            <a:r>
              <a:rPr lang="en-US" sz="1800" dirty="0" err="1"/>
              <a:t>har</a:t>
            </a:r>
            <a:r>
              <a:rPr lang="en-US" sz="1800" dirty="0"/>
              <a:t> </a:t>
            </a:r>
            <a:r>
              <a:rPr lang="en-US" sz="1800" dirty="0" err="1"/>
              <a:t>tenkt</a:t>
            </a:r>
            <a:r>
              <a:rPr lang="en-US" sz="1800" dirty="0"/>
              <a:t>,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tenkt</a:t>
            </a:r>
            <a:r>
              <a:rPr lang="en-US" sz="1800" dirty="0"/>
              <a:t> </a:t>
            </a:r>
            <a:r>
              <a:rPr lang="en-US" sz="1800" dirty="0" err="1"/>
              <a:t>på</a:t>
            </a:r>
            <a:r>
              <a:rPr lang="en-US" sz="1800" dirty="0"/>
              <a:t>.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68F731-83E6-46B3-81C1-92BFAC86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ASP.NET </a:t>
            </a:r>
            <a:r>
              <a:rPr lang="en-US" dirty="0" err="1"/>
              <a:t>først</a:t>
            </a:r>
            <a:r>
              <a:rPr lang="en-US" dirty="0"/>
              <a:t>.</a:t>
            </a:r>
          </a:p>
          <a:p>
            <a:r>
              <a:rPr lang="en-US" dirty="0"/>
              <a:t>Design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oppsett</a:t>
            </a:r>
            <a:r>
              <a:rPr lang="en-US" dirty="0"/>
              <a:t>.</a:t>
            </a:r>
          </a:p>
          <a:p>
            <a:r>
              <a:rPr lang="en-US" dirty="0"/>
              <a:t>Database.</a:t>
            </a:r>
          </a:p>
          <a:p>
            <a:r>
              <a:rPr lang="en-US" dirty="0"/>
              <a:t>Plan om </a:t>
            </a:r>
            <a:r>
              <a:rPr lang="en-US" dirty="0" err="1"/>
              <a:t>prosjektresultat</a:t>
            </a:r>
            <a:r>
              <a:rPr lang="en-US" dirty="0"/>
              <a:t>.</a:t>
            </a:r>
          </a:p>
          <a:p>
            <a:r>
              <a:rPr lang="en-US" dirty="0" err="1"/>
              <a:t>Ønsker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virkelighet</a:t>
            </a:r>
            <a:r>
              <a:rPr lang="en-US" dirty="0"/>
              <a:t>.</a:t>
            </a:r>
          </a:p>
          <a:p>
            <a:r>
              <a:rPr lang="nb-NO" dirty="0"/>
              <a:t>Visual Studio Team Services. (Utfordringer og fordeler).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509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6612A2-F085-44FF-BB66-0CE490CE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139" y="223094"/>
            <a:ext cx="3559722" cy="1280890"/>
          </a:xfrm>
        </p:spPr>
        <p:txBody>
          <a:bodyPr/>
          <a:lstStyle/>
          <a:p>
            <a:r>
              <a:rPr lang="en-US" dirty="0" err="1"/>
              <a:t>Oppsett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DB</a:t>
            </a:r>
            <a:br>
              <a:rPr lang="en-US" dirty="0"/>
            </a:b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B307D8C1-4FCD-443A-8CC6-909E492A8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857" y="1684601"/>
            <a:ext cx="7661972" cy="4309860"/>
          </a:xfrm>
        </p:spPr>
      </p:pic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991691B1-E3B9-4E60-930F-CDDBDC910FC2}"/>
              </a:ext>
            </a:extLst>
          </p:cNvPr>
          <p:cNvSpPr txBox="1">
            <a:spLocks/>
          </p:cNvSpPr>
          <p:nvPr/>
        </p:nvSpPr>
        <p:spPr>
          <a:xfrm>
            <a:off x="147226" y="1950720"/>
            <a:ext cx="273582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Førsteutkast</a:t>
            </a:r>
            <a:endParaRPr lang="en-US" dirty="0"/>
          </a:p>
          <a:p>
            <a:r>
              <a:rPr lang="en-US" dirty="0" err="1"/>
              <a:t>Endringer</a:t>
            </a:r>
            <a:r>
              <a:rPr lang="en-US" dirty="0"/>
              <a:t> </a:t>
            </a:r>
            <a:r>
              <a:rPr lang="en-US" dirty="0" err="1"/>
              <a:t>underveis</a:t>
            </a:r>
            <a:r>
              <a:rPr lang="en-US" dirty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1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E42324-EBAF-4DDE-A5F0-711BD23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Tilstand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langt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CCF1FD-7733-421B-8DC5-95305B3F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Fremvisning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ASP.NET</a:t>
            </a:r>
          </a:p>
          <a:p>
            <a:r>
              <a:rPr lang="en-US" dirty="0" err="1"/>
              <a:t>Praktisk</a:t>
            </a:r>
            <a:r>
              <a:rPr lang="en-US" dirty="0"/>
              <a:t> </a:t>
            </a:r>
            <a:r>
              <a:rPr lang="en-US" dirty="0" err="1"/>
              <a:t>bruk</a:t>
            </a:r>
            <a:endParaRPr lang="en-US" dirty="0"/>
          </a:p>
          <a:p>
            <a:r>
              <a:rPr lang="en-US" dirty="0" err="1"/>
              <a:t>Forklaringer</a:t>
            </a: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60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10568C-47A0-42AB-BB9F-6F52F881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Veien</a:t>
            </a:r>
            <a:r>
              <a:rPr lang="en-US" dirty="0"/>
              <a:t> </a:t>
            </a:r>
            <a:r>
              <a:rPr lang="en-US" dirty="0" err="1"/>
              <a:t>videre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D5769C-C9A5-4E9E-87C8-3E50CDB2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  <a:p>
            <a:r>
              <a:rPr lang="en-US" dirty="0"/>
              <a:t>Windows Forms</a:t>
            </a:r>
          </a:p>
          <a:p>
            <a:r>
              <a:rPr lang="en-US" dirty="0"/>
              <a:t>Rapport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158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4996B9-C474-461B-B67B-0782FCE9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AD6EA4-DF10-4A86-AC69-16A15B16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ferdig</a:t>
            </a:r>
            <a:r>
              <a:rPr lang="en-US" dirty="0"/>
              <a:t> bracket.</a:t>
            </a:r>
          </a:p>
          <a:p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ferdig</a:t>
            </a:r>
            <a:r>
              <a:rPr lang="en-US" dirty="0"/>
              <a:t> </a:t>
            </a:r>
            <a:r>
              <a:rPr lang="en-US" dirty="0" err="1"/>
              <a:t>registrere</a:t>
            </a:r>
            <a:r>
              <a:rPr lang="en-US" dirty="0"/>
              <a:t> </a:t>
            </a:r>
            <a:r>
              <a:rPr lang="en-US" dirty="0" err="1"/>
              <a:t>deltakere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lag</a:t>
            </a:r>
          </a:p>
          <a:p>
            <a:r>
              <a:rPr lang="en-US" dirty="0"/>
              <a:t>W</a:t>
            </a:r>
            <a:r>
              <a:rPr lang="nb-NO" dirty="0" err="1"/>
              <a:t>indows</a:t>
            </a:r>
            <a:r>
              <a:rPr lang="nb-NO" dirty="0"/>
              <a:t> forms først. (oppsettet ferdig først).</a:t>
            </a:r>
          </a:p>
          <a:p>
            <a:r>
              <a:rPr lang="en-US" dirty="0"/>
              <a:t>F</a:t>
            </a:r>
            <a:r>
              <a:rPr lang="nb-NO" dirty="0" err="1"/>
              <a:t>ullføre</a:t>
            </a:r>
            <a:r>
              <a:rPr lang="nb-NO" dirty="0"/>
              <a:t> validering.</a:t>
            </a:r>
          </a:p>
          <a:p>
            <a:endParaRPr lang="nb-N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8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C75C85-DFB2-4CD7-930D-FEE070DB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309F08-07B1-46EB-BA8C-DB57148A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Oppsett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event</a:t>
            </a:r>
          </a:p>
          <a:p>
            <a:r>
              <a:rPr lang="en-US" dirty="0" err="1"/>
              <a:t>Oppsett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turnering</a:t>
            </a:r>
            <a:endParaRPr lang="en-US" dirty="0"/>
          </a:p>
          <a:p>
            <a:r>
              <a:rPr lang="en-US" dirty="0"/>
              <a:t>Bracket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5FCF7C-C064-478A-89CC-EF5B595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Rapport</a:t>
            </a:r>
            <a:endParaRPr lang="nb-NO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CFF93692-A9A1-4D4C-B6A1-287017D556F0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Ferdigstilling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rapport </a:t>
            </a:r>
            <a:r>
              <a:rPr lang="en-US" dirty="0" err="1"/>
              <a:t>etter</a:t>
            </a:r>
            <a:r>
              <a:rPr lang="en-US" dirty="0"/>
              <a:t> </a:t>
            </a:r>
            <a:r>
              <a:rPr lang="en-US" dirty="0" err="1"/>
              <a:t>prosjektets</a:t>
            </a:r>
            <a:r>
              <a:rPr lang="en-US" dirty="0"/>
              <a:t> </a:t>
            </a:r>
            <a:r>
              <a:rPr lang="en-US" dirty="0" err="1"/>
              <a:t>ferdigstilling</a:t>
            </a:r>
            <a:r>
              <a:rPr lang="en-US" dirty="0"/>
              <a:t>.</a:t>
            </a:r>
          </a:p>
          <a:p>
            <a:r>
              <a:rPr lang="en-US" dirty="0" err="1"/>
              <a:t>Kontinuerlig</a:t>
            </a:r>
            <a:r>
              <a:rPr lang="en-US" dirty="0"/>
              <a:t> </a:t>
            </a:r>
            <a:r>
              <a:rPr lang="en-US" dirty="0" err="1"/>
              <a:t>arbeid</a:t>
            </a:r>
            <a:r>
              <a:rPr lang="en-US" dirty="0"/>
              <a:t> </a:t>
            </a:r>
            <a:r>
              <a:rPr lang="en-US"/>
              <a:t>med rapport.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18579"/>
      </p:ext>
    </p:extLst>
  </p:cSld>
  <p:clrMapOvr>
    <a:masterClrMapping/>
  </p:clrMapOvr>
</p:sld>
</file>

<file path=ppt/theme/theme1.xml><?xml version="1.0" encoding="utf-8"?>
<a:theme xmlns:a="http://schemas.openxmlformats.org/drawingml/2006/main" name="Tryllestav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115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Tryllestav</vt:lpstr>
      <vt:lpstr>Applikasjonsutvikling</vt:lpstr>
      <vt:lpstr>ASP.NET Hva vi har tenkt, og tenkt på.</vt:lpstr>
      <vt:lpstr>Oppsett av DB </vt:lpstr>
      <vt:lpstr>Tilstand så langt</vt:lpstr>
      <vt:lpstr>Veien videre</vt:lpstr>
      <vt:lpstr>ASP.NET</vt:lpstr>
      <vt:lpstr>Windows Forms</vt:lpstr>
      <vt:lpstr>Rapport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Applikasjonsutvikling</dc:title>
  <dc:creator>Carl Christian Frost</dc:creator>
  <cp:lastModifiedBy>Carl Christian Frost</cp:lastModifiedBy>
  <cp:revision>8</cp:revision>
  <dcterms:created xsi:type="dcterms:W3CDTF">2018-03-12T10:08:09Z</dcterms:created>
  <dcterms:modified xsi:type="dcterms:W3CDTF">2018-03-12T11:33:03Z</dcterms:modified>
</cp:coreProperties>
</file>