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2567-1C3C-CF24-6B79-A865008C5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E3E6F-5A96-3B28-1F4C-668F1FD0D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7CA8F-1AA1-66B5-6CB4-75ADE50E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F830-0908-B2CC-2B4E-8C148289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F1548-34E5-8825-D2C3-DC03B8EA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875D-8D6E-8E62-D64E-A554D4D8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529C9-2D31-6509-6F24-0BC7E026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4B65-6B5B-EFC7-403D-5E98F4B3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CF6C-C926-1A57-2989-62229759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50A1-7AD0-EC14-E8B8-C9AE3440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154D4-5453-D943-47C2-66951B72B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8BBDB-3306-BA84-48E6-A889BD45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9E18-A194-238F-7F90-251D6163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1E34-3BC1-4350-212D-11A45C53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B3FC-A83F-1D62-6C1E-DBDECE11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4108-DC0D-4C8C-1415-679390A1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9B3E-2846-C320-8C88-5279E0C9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2F80-64E0-5EC2-5C5D-A7C87E44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1596-5BE7-2925-9CA5-0669AA92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04B6-364B-5584-E52B-AD908BDF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9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BC63-531F-B30B-F6E2-6A13FB1F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01AB2-08C4-F4A9-3D6F-44422BDD9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495A1-D271-CE9E-1ADA-6D11A55E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6C1F2-D5F9-CA3C-41F3-3B9A5C50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729C-2FEB-1111-C770-02D990D9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6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8155-8613-9700-9086-4DE83BDB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E3D0-4DF8-C8C1-75D3-FC80B0174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48CDF-9D6D-55D2-1C7F-2245BD71A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41DD4-237F-6A7D-7C28-3EB52A6A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E628C-6187-E355-93DD-73AC320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CE5F0-A86F-6FA3-8EA7-206C7D73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6A31-EB25-8737-6AE0-CC53C5C2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0F9D-F517-74E2-294F-8C1F73C0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CCC0A-5BC9-35BD-08FD-83153367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F17C8-B83D-3818-D6DD-6C085C37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796F2-D157-69EF-0A3C-138DF9E6E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C5BFB-71EF-1634-E4EB-4E60A0A8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621B-2F43-1D5E-8BB3-E6F94FB0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9F634-7E43-6BD4-1162-EDC5A0D0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9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6F26-0143-0AC3-ACD7-23431C9E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F74BB-EFEB-95D1-7612-056F7E98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4DDDE-6292-CD55-ED08-6CA1379F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75CCD-AB46-4D0A-16B1-ADBE745D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C7CD9-50DB-7354-241C-37751FF7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5A403-7845-EC95-F272-5227EB99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7900E-250E-8C7D-4D3D-1E7DD709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1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272C-5B68-E29E-3165-4D1707B7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7BFF-BA6A-5E7E-E966-4BA7C87D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AC804-0BFB-553B-3413-9B2229DE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B10C0-5333-D9A5-E587-ED355F17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39D24-4015-79F3-D51B-A4BDE0A0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7D5F2-B7C1-AE9C-9488-F44CE376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2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9873-B606-A830-D269-A6A621C9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2C86F-EE57-D164-502C-7A487207D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84A9B-E9D7-E522-18D7-3D74EE4B1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824B5-50AA-E180-8B8D-9AA3FD18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9AC3-7FEC-1B48-9D7D-1F053EF260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4A9B7-559B-C280-38FA-A0A16670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0055C-09DA-DCE5-3C6B-B654C0F9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C97BF-F8EB-42F4-0C3C-71541F26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31EF8-E7D9-131C-4637-4793598B5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8FE1-295F-08BE-CBF5-1A2700A65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9AC3-7FEC-1B48-9D7D-1F053EF2606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DD98-1B4C-7055-C681-B6C63E4F1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B815-15D2-F382-24B2-595CF5C8F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8567-05B1-E147-8FC1-7C138E9E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AC04E1-60A6-2315-30C3-B091DAAA4FDE}"/>
              </a:ext>
            </a:extLst>
          </p:cNvPr>
          <p:cNvSpPr txBox="1"/>
          <p:nvPr/>
        </p:nvSpPr>
        <p:spPr>
          <a:xfrm>
            <a:off x="3560324" y="1945532"/>
            <a:ext cx="8117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Leaves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21BCB-C172-086B-4BAC-96702EDE62B4}"/>
              </a:ext>
            </a:extLst>
          </p:cNvPr>
          <p:cNvSpPr txBox="1"/>
          <p:nvPr/>
        </p:nvSpPr>
        <p:spPr>
          <a:xfrm>
            <a:off x="5217881" y="2483477"/>
            <a:ext cx="639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EE5AA-7F32-6138-DDCC-9F81D010E0CD}"/>
              </a:ext>
            </a:extLst>
          </p:cNvPr>
          <p:cNvSpPr txBox="1"/>
          <p:nvPr/>
        </p:nvSpPr>
        <p:spPr>
          <a:xfrm>
            <a:off x="3560324" y="2852809"/>
            <a:ext cx="745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Wood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667E13A-8E70-4AC0-43FB-82B0C5466001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4372085" y="2130198"/>
            <a:ext cx="1165756" cy="353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DB3CD93-870F-B16B-FE0E-3B6709D32A2F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4305977" y="2852809"/>
            <a:ext cx="1231864" cy="1846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3C2F05-3A2C-9CD9-F348-1FF73FF3F6B4}"/>
              </a:ext>
            </a:extLst>
          </p:cNvPr>
          <p:cNvSpPr txBox="1"/>
          <p:nvPr/>
        </p:nvSpPr>
        <p:spPr>
          <a:xfrm>
            <a:off x="2524066" y="1069531"/>
            <a:ext cx="5677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GPP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B97E1-255F-E2CD-A524-EA45E5586758}"/>
              </a:ext>
            </a:extLst>
          </p:cNvPr>
          <p:cNvSpPr txBox="1"/>
          <p:nvPr/>
        </p:nvSpPr>
        <p:spPr>
          <a:xfrm>
            <a:off x="1704219" y="234227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CA5CCF-D01C-278E-5FBA-68AC9A7AB740}"/>
              </a:ext>
            </a:extLst>
          </p:cNvPr>
          <p:cNvCxnSpPr>
            <a:cxnSpLocks/>
          </p:cNvCxnSpPr>
          <p:nvPr/>
        </p:nvCxnSpPr>
        <p:spPr>
          <a:xfrm flipH="1" flipV="1">
            <a:off x="2124527" y="2526941"/>
            <a:ext cx="684767" cy="14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41FF3C-35B5-8811-F4A0-A87332C668DB}"/>
              </a:ext>
            </a:extLst>
          </p:cNvPr>
          <p:cNvCxnSpPr>
            <a:cxnSpLocks/>
          </p:cNvCxnSpPr>
          <p:nvPr/>
        </p:nvCxnSpPr>
        <p:spPr>
          <a:xfrm flipV="1">
            <a:off x="2815480" y="2142555"/>
            <a:ext cx="744844" cy="34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987EA4-5D5C-EC74-33A6-5CEE28B97C2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09294" y="2531538"/>
            <a:ext cx="751030" cy="505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BF0A59-7AF6-42B3-3387-F2C435BD6065}"/>
              </a:ext>
            </a:extLst>
          </p:cNvPr>
          <p:cNvCxnSpPr>
            <a:cxnSpLocks/>
          </p:cNvCxnSpPr>
          <p:nvPr/>
        </p:nvCxnSpPr>
        <p:spPr>
          <a:xfrm flipV="1">
            <a:off x="5706419" y="1655215"/>
            <a:ext cx="0" cy="827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F800A9-55F6-5D32-502A-5E4AC1E35AEC}"/>
              </a:ext>
            </a:extLst>
          </p:cNvPr>
          <p:cNvSpPr txBox="1"/>
          <p:nvPr/>
        </p:nvSpPr>
        <p:spPr>
          <a:xfrm>
            <a:off x="5466069" y="1334881"/>
            <a:ext cx="4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740E8-598B-A41E-E215-B9BEE36544E0}"/>
              </a:ext>
            </a:extLst>
          </p:cNvPr>
          <p:cNvSpPr txBox="1"/>
          <p:nvPr/>
        </p:nvSpPr>
        <p:spPr>
          <a:xfrm>
            <a:off x="3721261" y="1415565"/>
            <a:ext cx="47320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/>
              <a:t>LAI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12BD5E-97F3-BEFD-E887-484C1F3A778A}"/>
              </a:ext>
            </a:extLst>
          </p:cNvPr>
          <p:cNvCxnSpPr>
            <a:stCxn id="6" idx="0"/>
            <a:endCxn id="38" idx="2"/>
          </p:cNvCxnSpPr>
          <p:nvPr/>
        </p:nvCxnSpPr>
        <p:spPr>
          <a:xfrm flipH="1" flipV="1">
            <a:off x="3957864" y="1784897"/>
            <a:ext cx="8341" cy="160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4ED09C7-7C35-81DA-9CD0-5A895DD6E640}"/>
              </a:ext>
            </a:extLst>
          </p:cNvPr>
          <p:cNvSpPr/>
          <p:nvPr/>
        </p:nvSpPr>
        <p:spPr>
          <a:xfrm>
            <a:off x="2461857" y="3311611"/>
            <a:ext cx="441981" cy="34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0EAAC5-BF48-6F23-486F-D3C605EC486F}"/>
              </a:ext>
            </a:extLst>
          </p:cNvPr>
          <p:cNvSpPr txBox="1"/>
          <p:nvPr/>
        </p:nvSpPr>
        <p:spPr>
          <a:xfrm>
            <a:off x="2312214" y="3599475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4915DB-76D3-22D1-931A-207BCDCFB26F}"/>
              </a:ext>
            </a:extLst>
          </p:cNvPr>
          <p:cNvCxnSpPr>
            <a:cxnSpLocks/>
          </p:cNvCxnSpPr>
          <p:nvPr/>
        </p:nvCxnSpPr>
        <p:spPr>
          <a:xfrm>
            <a:off x="3337395" y="3491214"/>
            <a:ext cx="628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0D55CD4-9E16-0FD4-5398-727C15522B4D}"/>
              </a:ext>
            </a:extLst>
          </p:cNvPr>
          <p:cNvSpPr txBox="1"/>
          <p:nvPr/>
        </p:nvSpPr>
        <p:spPr>
          <a:xfrm>
            <a:off x="3237799" y="3612731"/>
            <a:ext cx="72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fluxes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512CAC-6795-29D0-9F89-D9C95E103A60}"/>
              </a:ext>
            </a:extLst>
          </p:cNvPr>
          <p:cNvSpPr/>
          <p:nvPr/>
        </p:nvSpPr>
        <p:spPr>
          <a:xfrm>
            <a:off x="4689400" y="3318219"/>
            <a:ext cx="441981" cy="3459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4DA455-8EFB-6D1F-04C6-3B60CB195EAB}"/>
              </a:ext>
            </a:extLst>
          </p:cNvPr>
          <p:cNvSpPr txBox="1"/>
          <p:nvPr/>
        </p:nvSpPr>
        <p:spPr>
          <a:xfrm>
            <a:off x="4033296" y="3658654"/>
            <a:ext cx="236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 variables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B2FEF7A-3665-45CC-BE79-0A24086D2DC3}"/>
              </a:ext>
            </a:extLst>
          </p:cNvPr>
          <p:cNvCxnSpPr>
            <a:cxnSpLocks/>
            <a:stCxn id="14" idx="3"/>
            <a:endCxn id="38" idx="0"/>
          </p:cNvCxnSpPr>
          <p:nvPr/>
        </p:nvCxnSpPr>
        <p:spPr>
          <a:xfrm>
            <a:off x="3091850" y="1254197"/>
            <a:ext cx="866014" cy="16136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D0A3CA2-D458-2BAB-0056-5A7B3F6DD368}"/>
              </a:ext>
            </a:extLst>
          </p:cNvPr>
          <p:cNvSpPr txBox="1"/>
          <p:nvPr/>
        </p:nvSpPr>
        <p:spPr>
          <a:xfrm>
            <a:off x="1758685" y="1083304"/>
            <a:ext cx="5443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802DE0-3C39-1D93-75E4-FEB00E87795F}"/>
              </a:ext>
            </a:extLst>
          </p:cNvPr>
          <p:cNvSpPr txBox="1"/>
          <p:nvPr/>
        </p:nvSpPr>
        <p:spPr>
          <a:xfrm>
            <a:off x="4623232" y="1333230"/>
            <a:ext cx="6979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82B3B2-0B42-2157-AF2D-8571FF3757BD}"/>
              </a:ext>
            </a:extLst>
          </p:cNvPr>
          <p:cNvCxnSpPr>
            <a:cxnSpLocks/>
          </p:cNvCxnSpPr>
          <p:nvPr/>
        </p:nvCxnSpPr>
        <p:spPr>
          <a:xfrm>
            <a:off x="2807958" y="1387682"/>
            <a:ext cx="9487" cy="114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26C7311-5B89-122C-244E-E18CC6950B2B}"/>
              </a:ext>
            </a:extLst>
          </p:cNvPr>
          <p:cNvCxnSpPr>
            <a:stCxn id="60" idx="3"/>
            <a:endCxn id="14" idx="1"/>
          </p:cNvCxnSpPr>
          <p:nvPr/>
        </p:nvCxnSpPr>
        <p:spPr>
          <a:xfrm flipV="1">
            <a:off x="2303065" y="1254197"/>
            <a:ext cx="221001" cy="137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0BC851A-8243-606A-79EC-E866C3867FF4}"/>
              </a:ext>
            </a:extLst>
          </p:cNvPr>
          <p:cNvCxnSpPr>
            <a:cxnSpLocks/>
            <a:stCxn id="36" idx="1"/>
            <a:endCxn id="61" idx="3"/>
          </p:cNvCxnSpPr>
          <p:nvPr/>
        </p:nvCxnSpPr>
        <p:spPr>
          <a:xfrm flipH="1" flipV="1">
            <a:off x="5321180" y="1517896"/>
            <a:ext cx="144889" cy="1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9C26BC-A231-DE8A-926B-B9CB44CFA4EF}"/>
              </a:ext>
            </a:extLst>
          </p:cNvPr>
          <p:cNvSpPr txBox="1"/>
          <p:nvPr/>
        </p:nvSpPr>
        <p:spPr>
          <a:xfrm>
            <a:off x="4491156" y="2079857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litterfall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40F345-E719-FDBE-6BEC-2674717E513D}"/>
              </a:ext>
            </a:extLst>
          </p:cNvPr>
          <p:cNvSpPr txBox="1"/>
          <p:nvPr/>
        </p:nvSpPr>
        <p:spPr>
          <a:xfrm>
            <a:off x="4361398" y="2739966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mortality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251970-ED9A-ADEF-F48C-884F33F69524}"/>
              </a:ext>
            </a:extLst>
          </p:cNvPr>
          <p:cNvSpPr txBox="1"/>
          <p:nvPr/>
        </p:nvSpPr>
        <p:spPr>
          <a:xfrm>
            <a:off x="3046326" y="547958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 = Rh + Ra - GPP</a:t>
            </a:r>
          </a:p>
        </p:txBody>
      </p:sp>
    </p:spTree>
    <p:extLst>
      <p:ext uri="{BB962C8B-B14F-4D97-AF65-F5344CB8AC3E}">
        <p14:creationId xmlns:p14="http://schemas.microsoft.com/office/powerpoint/2010/main" val="269333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5605</TotalTime>
  <Words>22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Thomas</dc:creator>
  <cp:lastModifiedBy>Quinn Thomas</cp:lastModifiedBy>
  <cp:revision>2</cp:revision>
  <dcterms:created xsi:type="dcterms:W3CDTF">2023-12-18T15:52:15Z</dcterms:created>
  <dcterms:modified xsi:type="dcterms:W3CDTF">2023-12-22T13:17:24Z</dcterms:modified>
</cp:coreProperties>
</file>