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B885-D0BE-D14B-8215-82DD93E36B0F}" type="datetimeFigureOut">
              <a:rPr lang="en-NL" smtClean="0"/>
              <a:t>01/12/2020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55-F9A3-1940-9851-EC6482AC2CE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623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B885-D0BE-D14B-8215-82DD93E36B0F}" type="datetimeFigureOut">
              <a:rPr lang="en-NL" smtClean="0"/>
              <a:t>01/12/2020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55-F9A3-1940-9851-EC6482AC2CE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934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B885-D0BE-D14B-8215-82DD93E36B0F}" type="datetimeFigureOut">
              <a:rPr lang="en-NL" smtClean="0"/>
              <a:t>01/12/2020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55-F9A3-1940-9851-EC6482AC2CE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22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B885-D0BE-D14B-8215-82DD93E36B0F}" type="datetimeFigureOut">
              <a:rPr lang="en-NL" smtClean="0"/>
              <a:t>01/12/2020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55-F9A3-1940-9851-EC6482AC2CE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598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B885-D0BE-D14B-8215-82DD93E36B0F}" type="datetimeFigureOut">
              <a:rPr lang="en-NL" smtClean="0"/>
              <a:t>01/12/2020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55-F9A3-1940-9851-EC6482AC2CE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094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B885-D0BE-D14B-8215-82DD93E36B0F}" type="datetimeFigureOut">
              <a:rPr lang="en-NL" smtClean="0"/>
              <a:t>01/12/2020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55-F9A3-1940-9851-EC6482AC2CE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979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B885-D0BE-D14B-8215-82DD93E36B0F}" type="datetimeFigureOut">
              <a:rPr lang="en-NL" smtClean="0"/>
              <a:t>01/12/2020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55-F9A3-1940-9851-EC6482AC2CE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1171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B885-D0BE-D14B-8215-82DD93E36B0F}" type="datetimeFigureOut">
              <a:rPr lang="en-NL" smtClean="0"/>
              <a:t>01/12/2020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55-F9A3-1940-9851-EC6482AC2CE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744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B885-D0BE-D14B-8215-82DD93E36B0F}" type="datetimeFigureOut">
              <a:rPr lang="en-NL" smtClean="0"/>
              <a:t>01/12/2020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55-F9A3-1940-9851-EC6482AC2CE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544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B885-D0BE-D14B-8215-82DD93E36B0F}" type="datetimeFigureOut">
              <a:rPr lang="en-NL" smtClean="0"/>
              <a:t>01/12/2020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55-F9A3-1940-9851-EC6482AC2CE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898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B885-D0BE-D14B-8215-82DD93E36B0F}" type="datetimeFigureOut">
              <a:rPr lang="en-NL" smtClean="0"/>
              <a:t>01/12/2020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55-F9A3-1940-9851-EC6482AC2CE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127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8B885-D0BE-D14B-8215-82DD93E36B0F}" type="datetimeFigureOut">
              <a:rPr lang="en-NL" smtClean="0"/>
              <a:t>01/12/2020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19755-F9A3-1940-9851-EC6482AC2CE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989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57AC-0A2A-FC46-BE61-250297F18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Kruiszwin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8986B-66C5-CF4E-977C-6FEF5EB45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569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E99BA93-4C33-D747-AF30-DFD3BE844F0B}"/>
              </a:ext>
            </a:extLst>
          </p:cNvPr>
          <p:cNvSpPr/>
          <p:nvPr/>
        </p:nvSpPr>
        <p:spPr>
          <a:xfrm flipH="1">
            <a:off x="5528442" y="2958662"/>
            <a:ext cx="1923393" cy="1334813"/>
          </a:xfrm>
          <a:custGeom>
            <a:avLst/>
            <a:gdLst>
              <a:gd name="connsiteX0" fmla="*/ 0 w 1912882"/>
              <a:gd name="connsiteY0" fmla="*/ 1292772 h 1324303"/>
              <a:gd name="connsiteX1" fmla="*/ 1912882 w 1912882"/>
              <a:gd name="connsiteY1" fmla="*/ 1324303 h 1324303"/>
              <a:gd name="connsiteX2" fmla="*/ 1891862 w 1912882"/>
              <a:gd name="connsiteY2" fmla="*/ 1019503 h 1324303"/>
              <a:gd name="connsiteX3" fmla="*/ 651641 w 1912882"/>
              <a:gd name="connsiteY3" fmla="*/ 0 h 1324303"/>
              <a:gd name="connsiteX4" fmla="*/ 0 w 1912882"/>
              <a:gd name="connsiteY4" fmla="*/ 0 h 1324303"/>
              <a:gd name="connsiteX5" fmla="*/ 0 w 1912882"/>
              <a:gd name="connsiteY5" fmla="*/ 1292772 h 1324303"/>
              <a:gd name="connsiteX0" fmla="*/ 10510 w 1912882"/>
              <a:gd name="connsiteY0" fmla="*/ 1334813 h 1334813"/>
              <a:gd name="connsiteX1" fmla="*/ 1912882 w 1912882"/>
              <a:gd name="connsiteY1" fmla="*/ 1324303 h 1334813"/>
              <a:gd name="connsiteX2" fmla="*/ 1891862 w 1912882"/>
              <a:gd name="connsiteY2" fmla="*/ 1019503 h 1334813"/>
              <a:gd name="connsiteX3" fmla="*/ 651641 w 1912882"/>
              <a:gd name="connsiteY3" fmla="*/ 0 h 1334813"/>
              <a:gd name="connsiteX4" fmla="*/ 0 w 1912882"/>
              <a:gd name="connsiteY4" fmla="*/ 0 h 1334813"/>
              <a:gd name="connsiteX5" fmla="*/ 10510 w 1912882"/>
              <a:gd name="connsiteY5" fmla="*/ 1334813 h 1334813"/>
              <a:gd name="connsiteX0" fmla="*/ 0 w 1923393"/>
              <a:gd name="connsiteY0" fmla="*/ 1334813 h 1334813"/>
              <a:gd name="connsiteX1" fmla="*/ 1923393 w 1923393"/>
              <a:gd name="connsiteY1" fmla="*/ 1324303 h 1334813"/>
              <a:gd name="connsiteX2" fmla="*/ 1902373 w 1923393"/>
              <a:gd name="connsiteY2" fmla="*/ 1019503 h 1334813"/>
              <a:gd name="connsiteX3" fmla="*/ 662152 w 1923393"/>
              <a:gd name="connsiteY3" fmla="*/ 0 h 1334813"/>
              <a:gd name="connsiteX4" fmla="*/ 10511 w 1923393"/>
              <a:gd name="connsiteY4" fmla="*/ 0 h 1334813"/>
              <a:gd name="connsiteX5" fmla="*/ 0 w 1923393"/>
              <a:gd name="connsiteY5" fmla="*/ 1334813 h 13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3393" h="1334813">
                <a:moveTo>
                  <a:pt x="0" y="1334813"/>
                </a:moveTo>
                <a:lnTo>
                  <a:pt x="1923393" y="1324303"/>
                </a:lnTo>
                <a:lnTo>
                  <a:pt x="1902373" y="1019503"/>
                </a:lnTo>
                <a:lnTo>
                  <a:pt x="662152" y="0"/>
                </a:lnTo>
                <a:lnTo>
                  <a:pt x="10511" y="0"/>
                </a:lnTo>
                <a:cubicBezTo>
                  <a:pt x="14014" y="420414"/>
                  <a:pt x="7007" y="882868"/>
                  <a:pt x="0" y="1334813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4B9924-443A-FC4B-A9D7-DB4B731E7EBC}"/>
              </a:ext>
            </a:extLst>
          </p:cNvPr>
          <p:cNvSpPr/>
          <p:nvPr/>
        </p:nvSpPr>
        <p:spPr>
          <a:xfrm>
            <a:off x="5528442" y="4062240"/>
            <a:ext cx="346842" cy="22070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273A07F-CEAF-BD45-A531-CA5A9CBF6D5D}"/>
              </a:ext>
            </a:extLst>
          </p:cNvPr>
          <p:cNvSpPr/>
          <p:nvPr/>
        </p:nvSpPr>
        <p:spPr>
          <a:xfrm>
            <a:off x="1755228" y="2974428"/>
            <a:ext cx="1912882" cy="1334813"/>
          </a:xfrm>
          <a:custGeom>
            <a:avLst/>
            <a:gdLst>
              <a:gd name="connsiteX0" fmla="*/ 0 w 1912882"/>
              <a:gd name="connsiteY0" fmla="*/ 1292772 h 1324303"/>
              <a:gd name="connsiteX1" fmla="*/ 1912882 w 1912882"/>
              <a:gd name="connsiteY1" fmla="*/ 1324303 h 1324303"/>
              <a:gd name="connsiteX2" fmla="*/ 1891862 w 1912882"/>
              <a:gd name="connsiteY2" fmla="*/ 1019503 h 1324303"/>
              <a:gd name="connsiteX3" fmla="*/ 651641 w 1912882"/>
              <a:gd name="connsiteY3" fmla="*/ 0 h 1324303"/>
              <a:gd name="connsiteX4" fmla="*/ 0 w 1912882"/>
              <a:gd name="connsiteY4" fmla="*/ 0 h 1324303"/>
              <a:gd name="connsiteX5" fmla="*/ 0 w 1912882"/>
              <a:gd name="connsiteY5" fmla="*/ 1292772 h 1324303"/>
              <a:gd name="connsiteX0" fmla="*/ 10510 w 1912882"/>
              <a:gd name="connsiteY0" fmla="*/ 1334813 h 1334813"/>
              <a:gd name="connsiteX1" fmla="*/ 1912882 w 1912882"/>
              <a:gd name="connsiteY1" fmla="*/ 1324303 h 1334813"/>
              <a:gd name="connsiteX2" fmla="*/ 1891862 w 1912882"/>
              <a:gd name="connsiteY2" fmla="*/ 1019503 h 1334813"/>
              <a:gd name="connsiteX3" fmla="*/ 651641 w 1912882"/>
              <a:gd name="connsiteY3" fmla="*/ 0 h 1334813"/>
              <a:gd name="connsiteX4" fmla="*/ 0 w 1912882"/>
              <a:gd name="connsiteY4" fmla="*/ 0 h 1334813"/>
              <a:gd name="connsiteX5" fmla="*/ 10510 w 1912882"/>
              <a:gd name="connsiteY5" fmla="*/ 1334813 h 13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2882" h="1334813">
                <a:moveTo>
                  <a:pt x="10510" y="1334813"/>
                </a:moveTo>
                <a:lnTo>
                  <a:pt x="1912882" y="1324303"/>
                </a:lnTo>
                <a:lnTo>
                  <a:pt x="1891862" y="1019503"/>
                </a:lnTo>
                <a:lnTo>
                  <a:pt x="651641" y="0"/>
                </a:lnTo>
                <a:lnTo>
                  <a:pt x="0" y="0"/>
                </a:lnTo>
                <a:cubicBezTo>
                  <a:pt x="3503" y="420414"/>
                  <a:pt x="17517" y="882868"/>
                  <a:pt x="10510" y="1334813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98E277-5872-EA4C-BD42-F547F9FC3B7D}"/>
              </a:ext>
            </a:extLst>
          </p:cNvPr>
          <p:cNvSpPr/>
          <p:nvPr/>
        </p:nvSpPr>
        <p:spPr>
          <a:xfrm>
            <a:off x="3300248" y="4088524"/>
            <a:ext cx="346842" cy="22070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E1B49-029F-484C-B768-4CC84BF2A358}"/>
              </a:ext>
            </a:extLst>
          </p:cNvPr>
          <p:cNvSpPr/>
          <p:nvPr/>
        </p:nvSpPr>
        <p:spPr>
          <a:xfrm>
            <a:off x="1744717" y="4277709"/>
            <a:ext cx="5728137" cy="21020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DF043-C253-B941-A8A9-5238B0E9A87D}"/>
              </a:ext>
            </a:extLst>
          </p:cNvPr>
          <p:cNvSpPr/>
          <p:nvPr/>
        </p:nvSpPr>
        <p:spPr>
          <a:xfrm>
            <a:off x="3647090" y="3983421"/>
            <a:ext cx="1902372" cy="1408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385931-B75D-4F4E-AD04-A978F97A39C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647090" y="3993931"/>
            <a:ext cx="21020" cy="139787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8591A-7EC3-6546-98C6-B5FE928C65A9}"/>
              </a:ext>
            </a:extLst>
          </p:cNvPr>
          <p:cNvCxnSpPr>
            <a:cxnSpLocks/>
          </p:cNvCxnSpPr>
          <p:nvPr/>
        </p:nvCxnSpPr>
        <p:spPr>
          <a:xfrm>
            <a:off x="5496912" y="3988676"/>
            <a:ext cx="21020" cy="139787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6186F39-3C25-DD4F-A170-EC79E0E57425}"/>
              </a:ext>
            </a:extLst>
          </p:cNvPr>
          <p:cNvSpPr/>
          <p:nvPr/>
        </p:nvSpPr>
        <p:spPr>
          <a:xfrm>
            <a:off x="3686503" y="5213130"/>
            <a:ext cx="1799899" cy="2575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FED2C4C-58E2-F941-87C8-DB3ACEBC8F4A}"/>
              </a:ext>
            </a:extLst>
          </p:cNvPr>
          <p:cNvSpPr/>
          <p:nvPr/>
        </p:nvSpPr>
        <p:spPr>
          <a:xfrm>
            <a:off x="4225161" y="4824245"/>
            <a:ext cx="388883" cy="38888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678803-7E76-464B-8865-CDBC2CCF7920}"/>
              </a:ext>
            </a:extLst>
          </p:cNvPr>
          <p:cNvSpPr/>
          <p:nvPr/>
        </p:nvSpPr>
        <p:spPr>
          <a:xfrm>
            <a:off x="3852043" y="5276182"/>
            <a:ext cx="110360" cy="11036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5ACEC4-CE8D-C847-8297-2E2935F74518}"/>
              </a:ext>
            </a:extLst>
          </p:cNvPr>
          <p:cNvSpPr/>
          <p:nvPr/>
        </p:nvSpPr>
        <p:spPr>
          <a:xfrm>
            <a:off x="3457906" y="4198873"/>
            <a:ext cx="110360" cy="11036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6DCC62-7E78-C142-B094-135EBAAE0826}"/>
              </a:ext>
            </a:extLst>
          </p:cNvPr>
          <p:cNvSpPr/>
          <p:nvPr/>
        </p:nvSpPr>
        <p:spPr>
          <a:xfrm>
            <a:off x="5607269" y="4172595"/>
            <a:ext cx="110360" cy="11036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7137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3146</TotalTime>
  <Words>2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Kruiszwin 2020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Kruiszwin 2020</dc:title>
  <dc:creator>Theo Olsthoorn</dc:creator>
  <cp:lastModifiedBy>Theo Olsthoorn</cp:lastModifiedBy>
  <cp:revision>4</cp:revision>
  <dcterms:created xsi:type="dcterms:W3CDTF">2020-12-01T22:38:18Z</dcterms:created>
  <dcterms:modified xsi:type="dcterms:W3CDTF">2020-12-04T03:04:47Z</dcterms:modified>
</cp:coreProperties>
</file>