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/>
    <p:restoredTop sz="94667"/>
  </p:normalViewPr>
  <p:slideViewPr>
    <p:cSldViewPr snapToGrid="0">
      <p:cViewPr>
        <p:scale>
          <a:sx n="126" d="100"/>
          <a:sy n="126" d="100"/>
        </p:scale>
        <p:origin x="55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18AA-E013-0E4E-9244-4056A48E5331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DA140-AEFA-934C-A84A-22F59A78C33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98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DA140-AEFA-934C-A84A-22F59A78C332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865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DA140-AEFA-934C-A84A-22F59A78C332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966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DA140-AEFA-934C-A84A-22F59A78C332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68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BEBA-3A81-2091-725A-937B03651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8663-88D9-CCD0-F01D-AC41624F4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9901-3751-8549-0609-E32FA713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1AFF-D098-00AF-9902-FF995733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5A7D5-BBB2-9FA5-5A31-0D4CD21F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07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5306-C80D-30B7-A178-04C6E0C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6DAE0-DD6F-A05E-5025-D6059D756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D2F9-E38D-9CFA-882B-3769FA8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78B9-509C-122C-C640-B858C7E4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4C3A-6F18-F891-4A51-64BC4003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9BBC2-4A6D-6FF2-BA8A-9CBE079C6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90EC0-FA71-C939-A84A-CFFC0793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617A-1FAB-6327-A05F-0E31AFAA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FA77-F78E-A1DE-3D33-2221EA27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8B4D-009F-5460-E3D1-360D9EF7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56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DBCE-C309-4245-C93B-22CCA4B2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6484-A222-A746-F34E-EDD78EDC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A602-7AF2-0AE6-E51B-C48E71B4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DBAD-D394-8F4C-A71B-099525A4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5EE8-6BEC-4DFB-F8C5-7882D8AC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26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32EC-A0E2-1464-2239-3DB483E9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880B0-B3E9-7848-6DA5-E745CFE7A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D6DC-0798-9FA1-12B1-3DE04DD6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54190-0A9C-5E4E-3645-11DDE1A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22F4-83F6-15F0-4C34-BFC58638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15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185-72EE-E5C6-695E-E86196C7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EB90-F896-CB4B-14E2-E72BCF250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9886-687E-C00B-4053-08626546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E606E-21DE-9938-176F-0FF32965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3646-95DF-16CD-B759-0FF5148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F992D-C410-7BCF-61D3-E06A13CC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759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C4B0-F5FF-2D10-8B6A-3EA6A620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E9CFD-645E-FF48-4AFF-B1916F71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74F3-94D4-3014-D17A-661372E4D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C2E6E-9B1A-DD57-0018-6B13B7827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463D9-975C-235D-A696-24875B87B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C7D1F-7526-9C97-A05B-30E2F2D6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B2C0A-D1BB-88EC-B0CD-01554F4F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096C3-03B6-629B-B090-734EB187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52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78A8-644B-0E81-1E23-BC0E644D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DE3F-7021-7DBC-490A-545C3E0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CE440-B02D-A4C4-EAF4-9AEF992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22FC8-DC5A-DE68-0ECA-178F4A7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38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7229C-77E8-9C6B-0D96-0B554A13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6B2C0-7529-86E1-0287-2C02DF19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C3FE0-0C57-35B4-7E99-15797249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587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2D4C-866D-7EEF-9F84-3CDDDD99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9965-97EE-8192-BF69-A731A5FB3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9AE26-DD99-E1C5-755E-AE1FFAE54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7262-D3C8-5593-2F90-AF706F37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6A02C-FA09-076F-34E8-3761087A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53DA-6531-A260-A1BB-5D91CB77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28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9C9-29C0-4AAD-BA4A-D42F52A7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8B7EF-07DC-4FED-721F-7BA489C49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6BEDC-4B6F-9F0D-8E8C-CC877076B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14E2A-2C9C-94F5-114E-1EEC2B49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5098-385A-E530-63C5-B2551B49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51756-A603-C4B2-F834-E9468D2B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9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7A406-CE67-7350-D867-8091D71E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30975-2928-7326-8002-78B11A4E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E9EAE-0820-0A63-ED25-406A62D9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D851-DFCB-A843-B1B9-3D498EA0C8DF}" type="datetimeFigureOut">
              <a:rPr lang="en-NL" smtClean="0"/>
              <a:t>16/03/2023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64CA-F9BC-C4D5-0E2C-5421D87CD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5926-019A-21E2-8D33-2D83A66A9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89AB-A78E-8048-81C1-EE22B34D2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93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0E86-D537-0587-1A58-7D7FBE131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Assignment IHE module Transient Groundwater Flow</a:t>
            </a:r>
            <a:br>
              <a:rPr lang="en-NL" dirty="0"/>
            </a:br>
            <a:r>
              <a:rPr lang="en-NL" dirty="0"/>
              <a:t>Feb.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A22AF-644C-8AF1-8F9A-F2D55792D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Prof. dr.ir. T.N.Olsthoorn</a:t>
            </a:r>
          </a:p>
        </p:txBody>
      </p:sp>
    </p:spTree>
    <p:extLst>
      <p:ext uri="{BB962C8B-B14F-4D97-AF65-F5344CB8AC3E}">
        <p14:creationId xmlns:p14="http://schemas.microsoft.com/office/powerpoint/2010/main" val="26807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E07BF-6C0A-3648-C69B-B3DB660615A7}"/>
              </a:ext>
            </a:extLst>
          </p:cNvPr>
          <p:cNvSpPr/>
          <p:nvPr/>
        </p:nvSpPr>
        <p:spPr>
          <a:xfrm>
            <a:off x="5737410" y="3197771"/>
            <a:ext cx="717173" cy="46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5DDA0-AC28-3F7D-66E3-C4BB7EB06724}"/>
              </a:ext>
            </a:extLst>
          </p:cNvPr>
          <p:cNvSpPr/>
          <p:nvPr/>
        </p:nvSpPr>
        <p:spPr>
          <a:xfrm>
            <a:off x="1" y="3197772"/>
            <a:ext cx="12192000" cy="4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549A61-3863-1B6E-2648-1944DE1040DF}"/>
              </a:ext>
            </a:extLst>
          </p:cNvPr>
          <p:cNvGrpSpPr/>
          <p:nvPr/>
        </p:nvGrpSpPr>
        <p:grpSpPr>
          <a:xfrm>
            <a:off x="0" y="3197772"/>
            <a:ext cx="12191999" cy="462455"/>
            <a:chOff x="604684" y="3197772"/>
            <a:chExt cx="2590800" cy="4624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15DDBE-D557-E4EB-A033-9E454670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04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E2E266-A9D0-59B4-D166-3F5C36FC63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C185D8-A21B-25E2-28BB-D99B46A20491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A4E26F-1CBE-B907-8DE2-E577D2A0E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A21DB6-4869-A37C-4624-B96B5DBF7C5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739A19-9692-B6C9-4F20-752C266108B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2805A8-3B7C-4FD0-77D0-0C87F79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ACF3B3-DBAA-DA36-4C8D-895A6F4ECA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483782-F376-16E5-CFBC-A8DD387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23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FCB2FD-4372-2218-DF84-A218BA980962}"/>
                </a:ext>
              </a:extLst>
            </p:cNvPr>
            <p:cNvCxnSpPr>
              <a:cxnSpLocks/>
            </p:cNvCxnSpPr>
            <p:nvPr/>
          </p:nvCxnSpPr>
          <p:spPr>
            <a:xfrm>
              <a:off x="1976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8742D-8B98-9AD5-B8AD-09627044EC86}"/>
                </a:ext>
              </a:extLst>
            </p:cNvPr>
            <p:cNvCxnSpPr>
              <a:cxnSpLocks/>
            </p:cNvCxnSpPr>
            <p:nvPr/>
          </p:nvCxnSpPr>
          <p:spPr>
            <a:xfrm>
              <a:off x="2128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657B6A-1A3E-9FE7-86B8-54E0D3BF4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F0BFAA-7FC8-1B73-F07B-F7C1C9D658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3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3D15FB-4B47-C42C-3948-64CA05B5930D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F5958D-7060-B533-2813-AC7084FE73A3}"/>
                </a:ext>
              </a:extLst>
            </p:cNvPr>
            <p:cNvCxnSpPr>
              <a:cxnSpLocks/>
            </p:cNvCxnSpPr>
            <p:nvPr/>
          </p:nvCxnSpPr>
          <p:spPr>
            <a:xfrm>
              <a:off x="2738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1BD896-E6E5-3551-DED4-E6952FDE4D00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413962-7A77-4B7A-C061-806C04210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7704FB-6205-E1C7-81A7-4EDA5673AF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5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C9EBBC-7326-956C-6B8F-408CB48ABB63}"/>
              </a:ext>
            </a:extLst>
          </p:cNvPr>
          <p:cNvCxnSpPr>
            <a:cxnSpLocks/>
          </p:cNvCxnSpPr>
          <p:nvPr/>
        </p:nvCxnSpPr>
        <p:spPr>
          <a:xfrm>
            <a:off x="6199236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5694A-333D-EB81-01FB-6EBF0EC34D8B}"/>
              </a:ext>
            </a:extLst>
          </p:cNvPr>
          <p:cNvCxnSpPr>
            <a:cxnSpLocks/>
          </p:cNvCxnSpPr>
          <p:nvPr/>
        </p:nvCxnSpPr>
        <p:spPr>
          <a:xfrm>
            <a:off x="6695031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057367-96CE-006F-06E3-9CB60AD92F4D}"/>
              </a:ext>
            </a:extLst>
          </p:cNvPr>
          <p:cNvCxnSpPr>
            <a:cxnSpLocks/>
          </p:cNvCxnSpPr>
          <p:nvPr/>
        </p:nvCxnSpPr>
        <p:spPr>
          <a:xfrm>
            <a:off x="4798265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0C676A-F94F-A51A-E457-669CBA768167}"/>
              </a:ext>
            </a:extLst>
          </p:cNvPr>
          <p:cNvCxnSpPr>
            <a:cxnSpLocks/>
          </p:cNvCxnSpPr>
          <p:nvPr/>
        </p:nvCxnSpPr>
        <p:spPr>
          <a:xfrm>
            <a:off x="8132657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61241E-D895-DD17-EA43-CD983978CE60}"/>
              </a:ext>
            </a:extLst>
          </p:cNvPr>
          <p:cNvCxnSpPr>
            <a:cxnSpLocks/>
          </p:cNvCxnSpPr>
          <p:nvPr/>
        </p:nvCxnSpPr>
        <p:spPr>
          <a:xfrm>
            <a:off x="336063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68EB67-C6AF-FC5D-F04B-999521104264}"/>
              </a:ext>
            </a:extLst>
          </p:cNvPr>
          <p:cNvCxnSpPr>
            <a:cxnSpLocks/>
          </p:cNvCxnSpPr>
          <p:nvPr/>
        </p:nvCxnSpPr>
        <p:spPr>
          <a:xfrm>
            <a:off x="9570283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CF4C2-2EC2-C698-A90E-90272F218531}"/>
              </a:ext>
            </a:extLst>
          </p:cNvPr>
          <p:cNvCxnSpPr>
            <a:cxnSpLocks/>
          </p:cNvCxnSpPr>
          <p:nvPr/>
        </p:nvCxnSpPr>
        <p:spPr>
          <a:xfrm>
            <a:off x="195966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A31C5D-CF22-0DAE-4409-C00C948E4753}"/>
              </a:ext>
            </a:extLst>
          </p:cNvPr>
          <p:cNvCxnSpPr>
            <a:cxnSpLocks/>
          </p:cNvCxnSpPr>
          <p:nvPr/>
        </p:nvCxnSpPr>
        <p:spPr>
          <a:xfrm>
            <a:off x="11007908" y="3009983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786CAC-A920-75AE-30D7-3D7B9A98C3EC}"/>
              </a:ext>
            </a:extLst>
          </p:cNvPr>
          <p:cNvCxnSpPr>
            <a:cxnSpLocks/>
          </p:cNvCxnSpPr>
          <p:nvPr/>
        </p:nvCxnSpPr>
        <p:spPr>
          <a:xfrm>
            <a:off x="504330" y="3014729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04C2EC-2A89-934B-7108-802262337B47}"/>
              </a:ext>
            </a:extLst>
          </p:cNvPr>
          <p:cNvCxnSpPr>
            <a:cxnSpLocks/>
          </p:cNvCxnSpPr>
          <p:nvPr/>
        </p:nvCxnSpPr>
        <p:spPr>
          <a:xfrm>
            <a:off x="5278723" y="3208827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8B7A15-C746-10CB-5C74-664184C27352}"/>
              </a:ext>
            </a:extLst>
          </p:cNvPr>
          <p:cNvCxnSpPr>
            <a:cxnSpLocks/>
          </p:cNvCxnSpPr>
          <p:nvPr/>
        </p:nvCxnSpPr>
        <p:spPr>
          <a:xfrm>
            <a:off x="7658412" y="3188551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6805FC-7EBB-6229-B54A-F4D8B154FD91}"/>
              </a:ext>
            </a:extLst>
          </p:cNvPr>
          <p:cNvCxnSpPr>
            <a:cxnSpLocks/>
          </p:cNvCxnSpPr>
          <p:nvPr/>
        </p:nvCxnSpPr>
        <p:spPr>
          <a:xfrm>
            <a:off x="3872437" y="319645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4FCFB9-44A4-2C1D-15C9-43F233ED54BA}"/>
              </a:ext>
            </a:extLst>
          </p:cNvPr>
          <p:cNvCxnSpPr>
            <a:cxnSpLocks/>
          </p:cNvCxnSpPr>
          <p:nvPr/>
        </p:nvCxnSpPr>
        <p:spPr>
          <a:xfrm>
            <a:off x="9067927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88B1F8-7F84-0396-DB1C-A5889FE20CE4}"/>
              </a:ext>
            </a:extLst>
          </p:cNvPr>
          <p:cNvCxnSpPr>
            <a:cxnSpLocks/>
          </p:cNvCxnSpPr>
          <p:nvPr/>
        </p:nvCxnSpPr>
        <p:spPr>
          <a:xfrm>
            <a:off x="6227534" y="31989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051E59-D33C-8C8E-0B06-495348DBCA65}"/>
              </a:ext>
            </a:extLst>
          </p:cNvPr>
          <p:cNvCxnSpPr>
            <a:cxnSpLocks/>
          </p:cNvCxnSpPr>
          <p:nvPr/>
        </p:nvCxnSpPr>
        <p:spPr>
          <a:xfrm>
            <a:off x="2404980" y="319645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3D9149-E265-FFAB-1531-7EC52B98F08B}"/>
              </a:ext>
            </a:extLst>
          </p:cNvPr>
          <p:cNvCxnSpPr>
            <a:cxnSpLocks/>
          </p:cNvCxnSpPr>
          <p:nvPr/>
        </p:nvCxnSpPr>
        <p:spPr>
          <a:xfrm>
            <a:off x="10502271" y="3188551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D872D-B08C-7EB0-4E13-DADE1E96D429}"/>
              </a:ext>
            </a:extLst>
          </p:cNvPr>
          <p:cNvCxnSpPr>
            <a:cxnSpLocks/>
          </p:cNvCxnSpPr>
          <p:nvPr/>
        </p:nvCxnSpPr>
        <p:spPr>
          <a:xfrm>
            <a:off x="964153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60FF4-4AEB-0FEF-3D20-3C1D5E6F19D0}"/>
              </a:ext>
            </a:extLst>
          </p:cNvPr>
          <p:cNvCxnSpPr>
            <a:cxnSpLocks/>
          </p:cNvCxnSpPr>
          <p:nvPr/>
        </p:nvCxnSpPr>
        <p:spPr>
          <a:xfrm>
            <a:off x="11900980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0FF31AB-5CEA-7269-128F-B54947D868E7}"/>
              </a:ext>
            </a:extLst>
          </p:cNvPr>
          <p:cNvSpPr txBox="1"/>
          <p:nvPr/>
        </p:nvSpPr>
        <p:spPr>
          <a:xfrm>
            <a:off x="6032088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D3E-2E69-6AB1-4BD0-7A9927C71ABC}"/>
              </a:ext>
            </a:extLst>
          </p:cNvPr>
          <p:cNvSpPr txBox="1"/>
          <p:nvPr/>
        </p:nvSpPr>
        <p:spPr>
          <a:xfrm>
            <a:off x="6553201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F36AFB-5640-280F-871B-48B748B13C2A}"/>
              </a:ext>
            </a:extLst>
          </p:cNvPr>
          <p:cNvSpPr txBox="1"/>
          <p:nvPr/>
        </p:nvSpPr>
        <p:spPr>
          <a:xfrm>
            <a:off x="4635907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48314B-DBBA-2F54-8DE9-5DFFA7AD8E0A}"/>
              </a:ext>
            </a:extLst>
          </p:cNvPr>
          <p:cNvSpPr txBox="1"/>
          <p:nvPr/>
        </p:nvSpPr>
        <p:spPr>
          <a:xfrm>
            <a:off x="7961689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739738-AF9E-F2F0-8ACC-429BB60FA387}"/>
              </a:ext>
            </a:extLst>
          </p:cNvPr>
          <p:cNvSpPr txBox="1"/>
          <p:nvPr/>
        </p:nvSpPr>
        <p:spPr>
          <a:xfrm>
            <a:off x="3216512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D020BD-9FD5-127A-9B11-08570B77BF09}"/>
              </a:ext>
            </a:extLst>
          </p:cNvPr>
          <p:cNvSpPr txBox="1"/>
          <p:nvPr/>
        </p:nvSpPr>
        <p:spPr>
          <a:xfrm>
            <a:off x="9412149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36F8D4-AA67-2700-D076-4F1647082E55}"/>
              </a:ext>
            </a:extLst>
          </p:cNvPr>
          <p:cNvSpPr txBox="1"/>
          <p:nvPr/>
        </p:nvSpPr>
        <p:spPr>
          <a:xfrm>
            <a:off x="1777136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D7DA3A-D102-0325-A773-2EEF6D88DC98}"/>
              </a:ext>
            </a:extLst>
          </p:cNvPr>
          <p:cNvSpPr txBox="1"/>
          <p:nvPr/>
        </p:nvSpPr>
        <p:spPr>
          <a:xfrm>
            <a:off x="357874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EEA75-4FF7-FEE3-0860-1ED6EDB2A6A0}"/>
              </a:ext>
            </a:extLst>
          </p:cNvPr>
          <p:cNvSpPr txBox="1"/>
          <p:nvPr/>
        </p:nvSpPr>
        <p:spPr>
          <a:xfrm>
            <a:off x="10863183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92BC2C-0A2B-1063-BE29-6D89F6C9B057}"/>
              </a:ext>
            </a:extLst>
          </p:cNvPr>
          <p:cNvSpPr txBox="1"/>
          <p:nvPr/>
        </p:nvSpPr>
        <p:spPr>
          <a:xfrm>
            <a:off x="5165525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77334C-8CCB-8F58-4C83-AF276AEFDF37}"/>
              </a:ext>
            </a:extLst>
          </p:cNvPr>
          <p:cNvSpPr txBox="1"/>
          <p:nvPr/>
        </p:nvSpPr>
        <p:spPr>
          <a:xfrm>
            <a:off x="7482741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0AF6CB-7492-6538-6C5E-DEFF94E114A8}"/>
              </a:ext>
            </a:extLst>
          </p:cNvPr>
          <p:cNvSpPr txBox="1"/>
          <p:nvPr/>
        </p:nvSpPr>
        <p:spPr>
          <a:xfrm>
            <a:off x="3756011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6FA692-44BF-78CE-13D6-F3468CDE2E85}"/>
              </a:ext>
            </a:extLst>
          </p:cNvPr>
          <p:cNvSpPr txBox="1"/>
          <p:nvPr/>
        </p:nvSpPr>
        <p:spPr>
          <a:xfrm>
            <a:off x="8906278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786514-6F39-0A9D-BB12-B1D613863C4E}"/>
              </a:ext>
            </a:extLst>
          </p:cNvPr>
          <p:cNvSpPr txBox="1"/>
          <p:nvPr/>
        </p:nvSpPr>
        <p:spPr>
          <a:xfrm>
            <a:off x="6097512" y="3814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2EA768-86E5-14DF-2175-78BCB2898D79}"/>
              </a:ext>
            </a:extLst>
          </p:cNvPr>
          <p:cNvSpPr txBox="1"/>
          <p:nvPr/>
        </p:nvSpPr>
        <p:spPr>
          <a:xfrm>
            <a:off x="2268412" y="3852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33E3F5-3718-03AD-3855-0693362774F3}"/>
              </a:ext>
            </a:extLst>
          </p:cNvPr>
          <p:cNvSpPr txBox="1"/>
          <p:nvPr/>
        </p:nvSpPr>
        <p:spPr>
          <a:xfrm>
            <a:off x="10354964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45E626-B812-EBBA-02AE-39A04599AB74}"/>
              </a:ext>
            </a:extLst>
          </p:cNvPr>
          <p:cNvSpPr txBox="1"/>
          <p:nvPr/>
        </p:nvSpPr>
        <p:spPr>
          <a:xfrm>
            <a:off x="832808" y="386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511876-650F-9963-B04B-26075D92C5D4}"/>
              </a:ext>
            </a:extLst>
          </p:cNvPr>
          <p:cNvSpPr txBox="1"/>
          <p:nvPr/>
        </p:nvSpPr>
        <p:spPr>
          <a:xfrm>
            <a:off x="11674240" y="38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9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08A197-46A1-3026-8581-D206DB9C22D0}"/>
              </a:ext>
            </a:extLst>
          </p:cNvPr>
          <p:cNvCxnSpPr>
            <a:cxnSpLocks/>
          </p:cNvCxnSpPr>
          <p:nvPr/>
        </p:nvCxnSpPr>
        <p:spPr>
          <a:xfrm flipV="1">
            <a:off x="6160929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F930EE-9C12-1D31-B6A7-92867B60E619}"/>
              </a:ext>
            </a:extLst>
          </p:cNvPr>
          <p:cNvCxnSpPr>
            <a:cxnSpLocks/>
          </p:cNvCxnSpPr>
          <p:nvPr/>
        </p:nvCxnSpPr>
        <p:spPr>
          <a:xfrm flipV="1">
            <a:off x="6701700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EF4A5-0722-5683-97C0-C3B188E15B64}"/>
              </a:ext>
            </a:extLst>
          </p:cNvPr>
          <p:cNvCxnSpPr>
            <a:cxnSpLocks/>
          </p:cNvCxnSpPr>
          <p:nvPr/>
        </p:nvCxnSpPr>
        <p:spPr>
          <a:xfrm>
            <a:off x="8128755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F5EA88-54CB-35C2-C2E6-057BB1766680}"/>
              </a:ext>
            </a:extLst>
          </p:cNvPr>
          <p:cNvCxnSpPr>
            <a:cxnSpLocks/>
          </p:cNvCxnSpPr>
          <p:nvPr/>
        </p:nvCxnSpPr>
        <p:spPr>
          <a:xfrm flipV="1">
            <a:off x="9564267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73ED73-6CCC-CEBB-8F24-4FA4521AC7CC}"/>
              </a:ext>
            </a:extLst>
          </p:cNvPr>
          <p:cNvCxnSpPr>
            <a:cxnSpLocks/>
          </p:cNvCxnSpPr>
          <p:nvPr/>
        </p:nvCxnSpPr>
        <p:spPr>
          <a:xfrm>
            <a:off x="11007908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5A6E1-9F65-B833-5910-ADC61746D23C}"/>
              </a:ext>
            </a:extLst>
          </p:cNvPr>
          <p:cNvCxnSpPr>
            <a:cxnSpLocks/>
          </p:cNvCxnSpPr>
          <p:nvPr/>
        </p:nvCxnSpPr>
        <p:spPr>
          <a:xfrm>
            <a:off x="4798265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654DF-EC70-4825-C3A6-79EFDD628256}"/>
              </a:ext>
            </a:extLst>
          </p:cNvPr>
          <p:cNvCxnSpPr>
            <a:cxnSpLocks/>
          </p:cNvCxnSpPr>
          <p:nvPr/>
        </p:nvCxnSpPr>
        <p:spPr>
          <a:xfrm flipV="1">
            <a:off x="3360639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FCC323-4EC8-2B5E-CC33-E077A9869D00}"/>
              </a:ext>
            </a:extLst>
          </p:cNvPr>
          <p:cNvCxnSpPr>
            <a:cxnSpLocks/>
          </p:cNvCxnSpPr>
          <p:nvPr/>
        </p:nvCxnSpPr>
        <p:spPr>
          <a:xfrm>
            <a:off x="1947843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A356D-7838-149C-158B-26ECFEB9A55E}"/>
              </a:ext>
            </a:extLst>
          </p:cNvPr>
          <p:cNvCxnSpPr>
            <a:cxnSpLocks/>
          </p:cNvCxnSpPr>
          <p:nvPr/>
        </p:nvCxnSpPr>
        <p:spPr>
          <a:xfrm flipV="1">
            <a:off x="504330" y="202052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C558A1-2832-6682-4D6F-3B8481869B3A}"/>
              </a:ext>
            </a:extLst>
          </p:cNvPr>
          <p:cNvCxnSpPr>
            <a:cxnSpLocks/>
          </p:cNvCxnSpPr>
          <p:nvPr/>
        </p:nvCxnSpPr>
        <p:spPr>
          <a:xfrm flipV="1">
            <a:off x="6265972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8A6C8-C1E1-4040-F120-D1E7233931F9}"/>
              </a:ext>
            </a:extLst>
          </p:cNvPr>
          <p:cNvCxnSpPr>
            <a:cxnSpLocks/>
          </p:cNvCxnSpPr>
          <p:nvPr/>
        </p:nvCxnSpPr>
        <p:spPr>
          <a:xfrm flipV="1">
            <a:off x="11887510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44670-22A7-4CBD-EA57-CF27DFDAFB48}"/>
              </a:ext>
            </a:extLst>
          </p:cNvPr>
          <p:cNvCxnSpPr>
            <a:cxnSpLocks/>
          </p:cNvCxnSpPr>
          <p:nvPr/>
        </p:nvCxnSpPr>
        <p:spPr>
          <a:xfrm>
            <a:off x="7623033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4D12E-A417-3BEC-BCB1-EB307EA2A873}"/>
              </a:ext>
            </a:extLst>
          </p:cNvPr>
          <p:cNvCxnSpPr>
            <a:cxnSpLocks/>
          </p:cNvCxnSpPr>
          <p:nvPr/>
        </p:nvCxnSpPr>
        <p:spPr>
          <a:xfrm flipV="1">
            <a:off x="9047546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BDB1B5-A41A-56BE-A862-1711BC163BC9}"/>
              </a:ext>
            </a:extLst>
          </p:cNvPr>
          <p:cNvCxnSpPr>
            <a:cxnSpLocks/>
          </p:cNvCxnSpPr>
          <p:nvPr/>
        </p:nvCxnSpPr>
        <p:spPr>
          <a:xfrm>
            <a:off x="10502271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22B74-FAC3-F03C-A3C0-93B556141C26}"/>
              </a:ext>
            </a:extLst>
          </p:cNvPr>
          <p:cNvCxnSpPr>
            <a:cxnSpLocks/>
          </p:cNvCxnSpPr>
          <p:nvPr/>
        </p:nvCxnSpPr>
        <p:spPr>
          <a:xfrm>
            <a:off x="5316368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DD6A5E-1188-1D2D-7E2A-BD9A66F131E9}"/>
              </a:ext>
            </a:extLst>
          </p:cNvPr>
          <p:cNvCxnSpPr>
            <a:cxnSpLocks/>
          </p:cNvCxnSpPr>
          <p:nvPr/>
        </p:nvCxnSpPr>
        <p:spPr>
          <a:xfrm flipV="1">
            <a:off x="3906854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D9369-B8D2-E3D4-40F5-C65E9826878C}"/>
              </a:ext>
            </a:extLst>
          </p:cNvPr>
          <p:cNvCxnSpPr>
            <a:cxnSpLocks/>
          </p:cNvCxnSpPr>
          <p:nvPr/>
        </p:nvCxnSpPr>
        <p:spPr>
          <a:xfrm>
            <a:off x="2404980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072E67-46C1-7A88-C42E-84CA46FDBD5E}"/>
              </a:ext>
            </a:extLst>
          </p:cNvPr>
          <p:cNvCxnSpPr>
            <a:cxnSpLocks/>
          </p:cNvCxnSpPr>
          <p:nvPr/>
        </p:nvCxnSpPr>
        <p:spPr>
          <a:xfrm flipV="1">
            <a:off x="983590" y="421942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9553C842-D5E3-E8F6-A1E1-548F6DFEB0C0}"/>
              </a:ext>
            </a:extLst>
          </p:cNvPr>
          <p:cNvSpPr/>
          <p:nvPr/>
        </p:nvSpPr>
        <p:spPr>
          <a:xfrm>
            <a:off x="4173800" y="1511145"/>
            <a:ext cx="1086542" cy="369333"/>
          </a:xfrm>
          <a:prstGeom prst="wedgeRectCallout">
            <a:avLst>
              <a:gd name="adj1" fmla="val 92286"/>
              <a:gd name="adj2" fmla="val 400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</a:t>
            </a:r>
            <a:endParaRPr lang="en-NL" dirty="0"/>
          </a:p>
        </p:txBody>
      </p:sp>
      <p:sp>
        <p:nvSpPr>
          <p:cNvPr id="26" name="Rectangular Callout 25">
            <a:extLst>
              <a:ext uri="{FF2B5EF4-FFF2-40B4-BE49-F238E27FC236}">
                <a16:creationId xmlns:a16="http://schemas.microsoft.com/office/drawing/2014/main" id="{A2066B47-9872-4127-DD99-9EFFF0CDC3E5}"/>
              </a:ext>
            </a:extLst>
          </p:cNvPr>
          <p:cNvSpPr/>
          <p:nvPr/>
        </p:nvSpPr>
        <p:spPr>
          <a:xfrm>
            <a:off x="4680154" y="580103"/>
            <a:ext cx="1504331" cy="612648"/>
          </a:xfrm>
          <a:prstGeom prst="wedgeRectCallout">
            <a:avLst>
              <a:gd name="adj1" fmla="val 37991"/>
              <a:gd name="adj2" fmla="val 404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NL" dirty="0"/>
              <a:t>trip of land</a:t>
            </a:r>
          </a:p>
        </p:txBody>
      </p:sp>
      <p:sp>
        <p:nvSpPr>
          <p:cNvPr id="27" name="Rectangular Callout 26">
            <a:extLst>
              <a:ext uri="{FF2B5EF4-FFF2-40B4-BE49-F238E27FC236}">
                <a16:creationId xmlns:a16="http://schemas.microsoft.com/office/drawing/2014/main" id="{95C3D101-D93E-78BB-3748-363064EC2BAE}"/>
              </a:ext>
            </a:extLst>
          </p:cNvPr>
          <p:cNvSpPr/>
          <p:nvPr/>
        </p:nvSpPr>
        <p:spPr>
          <a:xfrm>
            <a:off x="6201727" y="1280259"/>
            <a:ext cx="1086542" cy="369333"/>
          </a:xfrm>
          <a:prstGeom prst="wedgeRectCallout">
            <a:avLst>
              <a:gd name="adj1" fmla="val -27162"/>
              <a:gd name="adj2" fmla="val 452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Rock</a:t>
            </a:r>
            <a:endParaRPr lang="en-NL" dirty="0"/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C0BA0C6D-9217-03F7-83AA-A2C28E2ABE13}"/>
              </a:ext>
            </a:extLst>
          </p:cNvPr>
          <p:cNvSpPr/>
          <p:nvPr/>
        </p:nvSpPr>
        <p:spPr>
          <a:xfrm>
            <a:off x="6124960" y="3200062"/>
            <a:ext cx="159444" cy="439101"/>
          </a:xfrm>
          <a:prstGeom prst="upArrow">
            <a:avLst/>
          </a:prstGeom>
          <a:solidFill>
            <a:schemeClr val="accent1">
              <a:alpha val="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362A2E-1B2A-BA01-3746-350B7FB7F145}"/>
              </a:ext>
            </a:extLst>
          </p:cNvPr>
          <p:cNvCxnSpPr>
            <a:cxnSpLocks/>
          </p:cNvCxnSpPr>
          <p:nvPr/>
        </p:nvCxnSpPr>
        <p:spPr>
          <a:xfrm>
            <a:off x="5737410" y="3812886"/>
            <a:ext cx="0" cy="155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F426D8-DCF7-162D-2110-45770A8DD3A6}"/>
              </a:ext>
            </a:extLst>
          </p:cNvPr>
          <p:cNvCxnSpPr>
            <a:cxnSpLocks/>
          </p:cNvCxnSpPr>
          <p:nvPr/>
        </p:nvCxnSpPr>
        <p:spPr>
          <a:xfrm>
            <a:off x="6454583" y="3840107"/>
            <a:ext cx="0" cy="152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917768-B984-8792-D866-0DAB699FD679}"/>
              </a:ext>
            </a:extLst>
          </p:cNvPr>
          <p:cNvCxnSpPr>
            <a:cxnSpLocks/>
          </p:cNvCxnSpPr>
          <p:nvPr/>
        </p:nvCxnSpPr>
        <p:spPr>
          <a:xfrm>
            <a:off x="5737410" y="5368413"/>
            <a:ext cx="717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F42234B-2866-05A9-7339-E9A3A0D8D7A3}"/>
              </a:ext>
            </a:extLst>
          </p:cNvPr>
          <p:cNvSpPr txBox="1"/>
          <p:nvPr/>
        </p:nvSpPr>
        <p:spPr>
          <a:xfrm>
            <a:off x="5925848" y="50070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b</a:t>
            </a:r>
          </a:p>
        </p:txBody>
      </p:sp>
      <p:sp>
        <p:nvSpPr>
          <p:cNvPr id="114" name="Rectangular Callout 113">
            <a:extLst>
              <a:ext uri="{FF2B5EF4-FFF2-40B4-BE49-F238E27FC236}">
                <a16:creationId xmlns:a16="http://schemas.microsoft.com/office/drawing/2014/main" id="{170D0888-08E7-A49A-F0C1-04E5745BBF02}"/>
              </a:ext>
            </a:extLst>
          </p:cNvPr>
          <p:cNvSpPr/>
          <p:nvPr/>
        </p:nvSpPr>
        <p:spPr>
          <a:xfrm>
            <a:off x="8906277" y="877106"/>
            <a:ext cx="1134185" cy="369333"/>
          </a:xfrm>
          <a:prstGeom prst="wedgeRectCallout">
            <a:avLst>
              <a:gd name="adj1" fmla="val 5347"/>
              <a:gd name="adj2" fmla="val 232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</a:t>
            </a:r>
            <a:endParaRPr lang="en-NL" dirty="0"/>
          </a:p>
        </p:txBody>
      </p:sp>
      <p:sp>
        <p:nvSpPr>
          <p:cNvPr id="115" name="Rectangular Callout 114">
            <a:extLst>
              <a:ext uri="{FF2B5EF4-FFF2-40B4-BE49-F238E27FC236}">
                <a16:creationId xmlns:a16="http://schemas.microsoft.com/office/drawing/2014/main" id="{83A84EFC-0F99-3565-0C3B-D52F52BB5F2F}"/>
              </a:ext>
            </a:extLst>
          </p:cNvPr>
          <p:cNvSpPr/>
          <p:nvPr/>
        </p:nvSpPr>
        <p:spPr>
          <a:xfrm>
            <a:off x="10364721" y="886427"/>
            <a:ext cx="1134185" cy="369333"/>
          </a:xfrm>
          <a:prstGeom prst="wedgeRectCallout">
            <a:avLst>
              <a:gd name="adj1" fmla="val 5347"/>
              <a:gd name="adj2" fmla="val 232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  <a:endParaRPr lang="en-NL" dirty="0"/>
          </a:p>
        </p:txBody>
      </p:sp>
      <p:sp>
        <p:nvSpPr>
          <p:cNvPr id="116" name="Rectangular Callout 115">
            <a:extLst>
              <a:ext uri="{FF2B5EF4-FFF2-40B4-BE49-F238E27FC236}">
                <a16:creationId xmlns:a16="http://schemas.microsoft.com/office/drawing/2014/main" id="{27F9D472-3D89-B8D2-F56A-62963C523695}"/>
              </a:ext>
            </a:extLst>
          </p:cNvPr>
          <p:cNvSpPr/>
          <p:nvPr/>
        </p:nvSpPr>
        <p:spPr>
          <a:xfrm>
            <a:off x="7182427" y="5148080"/>
            <a:ext cx="1134185" cy="369333"/>
          </a:xfrm>
          <a:prstGeom prst="wedgeRectCallout">
            <a:avLst>
              <a:gd name="adj1" fmla="val -11558"/>
              <a:gd name="adj2" fmla="val -1587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</a:t>
            </a:r>
            <a:endParaRPr lang="en-NL" dirty="0"/>
          </a:p>
        </p:txBody>
      </p:sp>
      <p:sp>
        <p:nvSpPr>
          <p:cNvPr id="117" name="Rectangular Callout 116">
            <a:extLst>
              <a:ext uri="{FF2B5EF4-FFF2-40B4-BE49-F238E27FC236}">
                <a16:creationId xmlns:a16="http://schemas.microsoft.com/office/drawing/2014/main" id="{888A21E7-7770-5578-8BEE-2DDAEABD9496}"/>
              </a:ext>
            </a:extLst>
          </p:cNvPr>
          <p:cNvSpPr/>
          <p:nvPr/>
        </p:nvSpPr>
        <p:spPr>
          <a:xfrm>
            <a:off x="8640871" y="5157401"/>
            <a:ext cx="1134185" cy="369333"/>
          </a:xfrm>
          <a:prstGeom prst="wedgeRectCallout">
            <a:avLst>
              <a:gd name="adj1" fmla="val -12858"/>
              <a:gd name="adj2" fmla="val -154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Injection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888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E07BF-6C0A-3648-C69B-B3DB660615A7}"/>
              </a:ext>
            </a:extLst>
          </p:cNvPr>
          <p:cNvSpPr/>
          <p:nvPr/>
        </p:nvSpPr>
        <p:spPr>
          <a:xfrm>
            <a:off x="5737410" y="3197771"/>
            <a:ext cx="717173" cy="46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5DDA0-AC28-3F7D-66E3-C4BB7EB06724}"/>
              </a:ext>
            </a:extLst>
          </p:cNvPr>
          <p:cNvSpPr/>
          <p:nvPr/>
        </p:nvSpPr>
        <p:spPr>
          <a:xfrm>
            <a:off x="1" y="3197772"/>
            <a:ext cx="12192000" cy="4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549A61-3863-1B6E-2648-1944DE1040DF}"/>
              </a:ext>
            </a:extLst>
          </p:cNvPr>
          <p:cNvGrpSpPr/>
          <p:nvPr/>
        </p:nvGrpSpPr>
        <p:grpSpPr>
          <a:xfrm>
            <a:off x="0" y="3197772"/>
            <a:ext cx="12191999" cy="462455"/>
            <a:chOff x="604684" y="3197772"/>
            <a:chExt cx="2590800" cy="4624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15DDBE-D557-E4EB-A033-9E454670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04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E2E266-A9D0-59B4-D166-3F5C36FC63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C185D8-A21B-25E2-28BB-D99B46A20491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A4E26F-1CBE-B907-8DE2-E577D2A0E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A21DB6-4869-A37C-4624-B96B5DBF7C5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739A19-9692-B6C9-4F20-752C266108B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2805A8-3B7C-4FD0-77D0-0C87F79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ACF3B3-DBAA-DA36-4C8D-895A6F4ECA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483782-F376-16E5-CFBC-A8DD387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23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FCB2FD-4372-2218-DF84-A218BA980962}"/>
                </a:ext>
              </a:extLst>
            </p:cNvPr>
            <p:cNvCxnSpPr>
              <a:cxnSpLocks/>
            </p:cNvCxnSpPr>
            <p:nvPr/>
          </p:nvCxnSpPr>
          <p:spPr>
            <a:xfrm>
              <a:off x="1976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8742D-8B98-9AD5-B8AD-09627044EC86}"/>
                </a:ext>
              </a:extLst>
            </p:cNvPr>
            <p:cNvCxnSpPr>
              <a:cxnSpLocks/>
            </p:cNvCxnSpPr>
            <p:nvPr/>
          </p:nvCxnSpPr>
          <p:spPr>
            <a:xfrm>
              <a:off x="2128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657B6A-1A3E-9FE7-86B8-54E0D3BF4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F0BFAA-7FC8-1B73-F07B-F7C1C9D658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3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3D15FB-4B47-C42C-3948-64CA05B5930D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F5958D-7060-B533-2813-AC7084FE73A3}"/>
                </a:ext>
              </a:extLst>
            </p:cNvPr>
            <p:cNvCxnSpPr>
              <a:cxnSpLocks/>
            </p:cNvCxnSpPr>
            <p:nvPr/>
          </p:nvCxnSpPr>
          <p:spPr>
            <a:xfrm>
              <a:off x="2738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1BD896-E6E5-3551-DED4-E6952FDE4D00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413962-7A77-4B7A-C061-806C04210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7704FB-6205-E1C7-81A7-4EDA5673AF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5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C9EBBC-7326-956C-6B8F-408CB48ABB63}"/>
              </a:ext>
            </a:extLst>
          </p:cNvPr>
          <p:cNvCxnSpPr>
            <a:cxnSpLocks/>
          </p:cNvCxnSpPr>
          <p:nvPr/>
        </p:nvCxnSpPr>
        <p:spPr>
          <a:xfrm>
            <a:off x="6199236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5694A-333D-EB81-01FB-6EBF0EC34D8B}"/>
              </a:ext>
            </a:extLst>
          </p:cNvPr>
          <p:cNvCxnSpPr>
            <a:cxnSpLocks/>
          </p:cNvCxnSpPr>
          <p:nvPr/>
        </p:nvCxnSpPr>
        <p:spPr>
          <a:xfrm>
            <a:off x="6695031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057367-96CE-006F-06E3-9CB60AD92F4D}"/>
              </a:ext>
            </a:extLst>
          </p:cNvPr>
          <p:cNvCxnSpPr>
            <a:cxnSpLocks/>
          </p:cNvCxnSpPr>
          <p:nvPr/>
        </p:nvCxnSpPr>
        <p:spPr>
          <a:xfrm>
            <a:off x="4798265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0C676A-F94F-A51A-E457-669CBA768167}"/>
              </a:ext>
            </a:extLst>
          </p:cNvPr>
          <p:cNvCxnSpPr>
            <a:cxnSpLocks/>
          </p:cNvCxnSpPr>
          <p:nvPr/>
        </p:nvCxnSpPr>
        <p:spPr>
          <a:xfrm>
            <a:off x="8132657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61241E-D895-DD17-EA43-CD983978CE60}"/>
              </a:ext>
            </a:extLst>
          </p:cNvPr>
          <p:cNvCxnSpPr>
            <a:cxnSpLocks/>
          </p:cNvCxnSpPr>
          <p:nvPr/>
        </p:nvCxnSpPr>
        <p:spPr>
          <a:xfrm>
            <a:off x="336063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68EB67-C6AF-FC5D-F04B-999521104264}"/>
              </a:ext>
            </a:extLst>
          </p:cNvPr>
          <p:cNvCxnSpPr>
            <a:cxnSpLocks/>
          </p:cNvCxnSpPr>
          <p:nvPr/>
        </p:nvCxnSpPr>
        <p:spPr>
          <a:xfrm>
            <a:off x="9570283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CF4C2-2EC2-C698-A90E-90272F218531}"/>
              </a:ext>
            </a:extLst>
          </p:cNvPr>
          <p:cNvCxnSpPr>
            <a:cxnSpLocks/>
          </p:cNvCxnSpPr>
          <p:nvPr/>
        </p:nvCxnSpPr>
        <p:spPr>
          <a:xfrm>
            <a:off x="195966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A31C5D-CF22-0DAE-4409-C00C948E4753}"/>
              </a:ext>
            </a:extLst>
          </p:cNvPr>
          <p:cNvCxnSpPr>
            <a:cxnSpLocks/>
          </p:cNvCxnSpPr>
          <p:nvPr/>
        </p:nvCxnSpPr>
        <p:spPr>
          <a:xfrm>
            <a:off x="11007908" y="3009983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786CAC-A920-75AE-30D7-3D7B9A98C3EC}"/>
              </a:ext>
            </a:extLst>
          </p:cNvPr>
          <p:cNvCxnSpPr>
            <a:cxnSpLocks/>
          </p:cNvCxnSpPr>
          <p:nvPr/>
        </p:nvCxnSpPr>
        <p:spPr>
          <a:xfrm>
            <a:off x="504330" y="3014729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3A365F5-1FE7-7FF6-C369-91B097BEB463}"/>
              </a:ext>
            </a:extLst>
          </p:cNvPr>
          <p:cNvGrpSpPr/>
          <p:nvPr/>
        </p:nvGrpSpPr>
        <p:grpSpPr>
          <a:xfrm>
            <a:off x="937361" y="3017893"/>
            <a:ext cx="10936828" cy="671832"/>
            <a:chOff x="964153" y="3188551"/>
            <a:chExt cx="10936828" cy="6718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04C2EC-2A89-934B-7108-802262337B47}"/>
                </a:ext>
              </a:extLst>
            </p:cNvPr>
            <p:cNvCxnSpPr>
              <a:cxnSpLocks/>
            </p:cNvCxnSpPr>
            <p:nvPr/>
          </p:nvCxnSpPr>
          <p:spPr>
            <a:xfrm>
              <a:off x="5278723" y="3208827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08B7A15-C746-10CB-5C74-664184C2735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412" y="3188551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E6805FC-7EBB-6229-B54A-F4D8B154FD91}"/>
                </a:ext>
              </a:extLst>
            </p:cNvPr>
            <p:cNvCxnSpPr>
              <a:cxnSpLocks/>
            </p:cNvCxnSpPr>
            <p:nvPr/>
          </p:nvCxnSpPr>
          <p:spPr>
            <a:xfrm>
              <a:off x="3872437" y="319645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84FCFB9-44A4-2C1D-15C9-43F233ED54BA}"/>
                </a:ext>
              </a:extLst>
            </p:cNvPr>
            <p:cNvCxnSpPr>
              <a:cxnSpLocks/>
            </p:cNvCxnSpPr>
            <p:nvPr/>
          </p:nvCxnSpPr>
          <p:spPr>
            <a:xfrm>
              <a:off x="9067927" y="320329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88B1F8-7F84-0396-DB1C-A5889FE20CE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534" y="319899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7051E59-D33C-8C8E-0B06-495348DBCA65}"/>
                </a:ext>
              </a:extLst>
            </p:cNvPr>
            <p:cNvCxnSpPr>
              <a:cxnSpLocks/>
            </p:cNvCxnSpPr>
            <p:nvPr/>
          </p:nvCxnSpPr>
          <p:spPr>
            <a:xfrm>
              <a:off x="2404980" y="319645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3D9149-E265-FFAB-1531-7EC52B98F0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271" y="3188551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D3D872D-B08C-7EB0-4E13-DADE1E96D429}"/>
                </a:ext>
              </a:extLst>
            </p:cNvPr>
            <p:cNvCxnSpPr>
              <a:cxnSpLocks/>
            </p:cNvCxnSpPr>
            <p:nvPr/>
          </p:nvCxnSpPr>
          <p:spPr>
            <a:xfrm>
              <a:off x="964153" y="320329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7D60FF4-4AEB-0FEF-3D20-3C1D5E6F19D0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980" y="3203299"/>
              <a:ext cx="1" cy="6515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F930EE-9C12-1D31-B6A7-92867B60E619}"/>
              </a:ext>
            </a:extLst>
          </p:cNvPr>
          <p:cNvCxnSpPr>
            <a:cxnSpLocks/>
          </p:cNvCxnSpPr>
          <p:nvPr/>
        </p:nvCxnSpPr>
        <p:spPr>
          <a:xfrm flipV="1">
            <a:off x="6701700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EF4A5-0722-5683-97C0-C3B188E15B64}"/>
              </a:ext>
            </a:extLst>
          </p:cNvPr>
          <p:cNvCxnSpPr>
            <a:cxnSpLocks/>
          </p:cNvCxnSpPr>
          <p:nvPr/>
        </p:nvCxnSpPr>
        <p:spPr>
          <a:xfrm>
            <a:off x="8128755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F5EA88-54CB-35C2-C2E6-057BB1766680}"/>
              </a:ext>
            </a:extLst>
          </p:cNvPr>
          <p:cNvCxnSpPr>
            <a:cxnSpLocks/>
          </p:cNvCxnSpPr>
          <p:nvPr/>
        </p:nvCxnSpPr>
        <p:spPr>
          <a:xfrm flipV="1">
            <a:off x="9564267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73ED73-6CCC-CEBB-8F24-4FA4521AC7CC}"/>
              </a:ext>
            </a:extLst>
          </p:cNvPr>
          <p:cNvCxnSpPr>
            <a:cxnSpLocks/>
          </p:cNvCxnSpPr>
          <p:nvPr/>
        </p:nvCxnSpPr>
        <p:spPr>
          <a:xfrm>
            <a:off x="11007908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B5A6E1-9F65-B833-5910-ADC61746D23C}"/>
              </a:ext>
            </a:extLst>
          </p:cNvPr>
          <p:cNvCxnSpPr>
            <a:cxnSpLocks/>
          </p:cNvCxnSpPr>
          <p:nvPr/>
        </p:nvCxnSpPr>
        <p:spPr>
          <a:xfrm>
            <a:off x="4798265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0654DF-EC70-4825-C3A6-79EFDD628256}"/>
              </a:ext>
            </a:extLst>
          </p:cNvPr>
          <p:cNvCxnSpPr>
            <a:cxnSpLocks/>
          </p:cNvCxnSpPr>
          <p:nvPr/>
        </p:nvCxnSpPr>
        <p:spPr>
          <a:xfrm flipV="1">
            <a:off x="3360639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FCC323-4EC8-2B5E-CC33-E077A9869D00}"/>
              </a:ext>
            </a:extLst>
          </p:cNvPr>
          <p:cNvCxnSpPr>
            <a:cxnSpLocks/>
          </p:cNvCxnSpPr>
          <p:nvPr/>
        </p:nvCxnSpPr>
        <p:spPr>
          <a:xfrm>
            <a:off x="1947843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A356D-7838-149C-158B-26ECFEB9A55E}"/>
              </a:ext>
            </a:extLst>
          </p:cNvPr>
          <p:cNvCxnSpPr>
            <a:cxnSpLocks/>
          </p:cNvCxnSpPr>
          <p:nvPr/>
        </p:nvCxnSpPr>
        <p:spPr>
          <a:xfrm flipV="1">
            <a:off x="504330" y="2467569"/>
            <a:ext cx="0" cy="48535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8A6C8-C1E1-4040-F120-D1E7233931F9}"/>
              </a:ext>
            </a:extLst>
          </p:cNvPr>
          <p:cNvCxnSpPr>
            <a:cxnSpLocks/>
          </p:cNvCxnSpPr>
          <p:nvPr/>
        </p:nvCxnSpPr>
        <p:spPr>
          <a:xfrm flipV="1">
            <a:off x="11887510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D44670-22A7-4CBD-EA57-CF27DFDAFB48}"/>
              </a:ext>
            </a:extLst>
          </p:cNvPr>
          <p:cNvCxnSpPr>
            <a:cxnSpLocks/>
          </p:cNvCxnSpPr>
          <p:nvPr/>
        </p:nvCxnSpPr>
        <p:spPr>
          <a:xfrm>
            <a:off x="7623033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34D12E-A417-3BEC-BCB1-EB307EA2A873}"/>
              </a:ext>
            </a:extLst>
          </p:cNvPr>
          <p:cNvCxnSpPr>
            <a:cxnSpLocks/>
          </p:cNvCxnSpPr>
          <p:nvPr/>
        </p:nvCxnSpPr>
        <p:spPr>
          <a:xfrm flipV="1">
            <a:off x="9047546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BDB1B5-A41A-56BE-A862-1711BC163BC9}"/>
              </a:ext>
            </a:extLst>
          </p:cNvPr>
          <p:cNvCxnSpPr>
            <a:cxnSpLocks/>
          </p:cNvCxnSpPr>
          <p:nvPr/>
        </p:nvCxnSpPr>
        <p:spPr>
          <a:xfrm>
            <a:off x="10502271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522B74-FAC3-F03C-A3C0-93B556141C26}"/>
              </a:ext>
            </a:extLst>
          </p:cNvPr>
          <p:cNvCxnSpPr>
            <a:cxnSpLocks/>
          </p:cNvCxnSpPr>
          <p:nvPr/>
        </p:nvCxnSpPr>
        <p:spPr>
          <a:xfrm>
            <a:off x="5316368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DD6A5E-1188-1D2D-7E2A-BD9A66F131E9}"/>
              </a:ext>
            </a:extLst>
          </p:cNvPr>
          <p:cNvCxnSpPr>
            <a:cxnSpLocks/>
          </p:cNvCxnSpPr>
          <p:nvPr/>
        </p:nvCxnSpPr>
        <p:spPr>
          <a:xfrm flipV="1">
            <a:off x="3906854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7D9369-B8D2-E3D4-40F5-C65E9826878C}"/>
              </a:ext>
            </a:extLst>
          </p:cNvPr>
          <p:cNvCxnSpPr>
            <a:cxnSpLocks/>
          </p:cNvCxnSpPr>
          <p:nvPr/>
        </p:nvCxnSpPr>
        <p:spPr>
          <a:xfrm>
            <a:off x="2404980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072E67-46C1-7A88-C42E-84CA46FDBD5E}"/>
              </a:ext>
            </a:extLst>
          </p:cNvPr>
          <p:cNvCxnSpPr>
            <a:cxnSpLocks/>
          </p:cNvCxnSpPr>
          <p:nvPr/>
        </p:nvCxnSpPr>
        <p:spPr>
          <a:xfrm flipV="1">
            <a:off x="983590" y="2471908"/>
            <a:ext cx="0" cy="48535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Up Arrow 45">
            <a:extLst>
              <a:ext uri="{FF2B5EF4-FFF2-40B4-BE49-F238E27FC236}">
                <a16:creationId xmlns:a16="http://schemas.microsoft.com/office/drawing/2014/main" id="{C0BA0C6D-9217-03F7-83AA-A2C28E2ABE13}"/>
              </a:ext>
            </a:extLst>
          </p:cNvPr>
          <p:cNvSpPr/>
          <p:nvPr/>
        </p:nvSpPr>
        <p:spPr>
          <a:xfrm>
            <a:off x="6124960" y="2467568"/>
            <a:ext cx="135053" cy="1171595"/>
          </a:xfrm>
          <a:prstGeom prst="upArrow">
            <a:avLst/>
          </a:prstGeom>
          <a:solidFill>
            <a:schemeClr val="accent1">
              <a:alpha val="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8E5B9C-08E1-5DC9-A155-56BE3C335EE8}"/>
              </a:ext>
            </a:extLst>
          </p:cNvPr>
          <p:cNvCxnSpPr>
            <a:cxnSpLocks/>
          </p:cNvCxnSpPr>
          <p:nvPr/>
        </p:nvCxnSpPr>
        <p:spPr>
          <a:xfrm>
            <a:off x="5737410" y="3812886"/>
            <a:ext cx="0" cy="37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D2921A-1FF5-A629-0FAD-A84564FE52D8}"/>
              </a:ext>
            </a:extLst>
          </p:cNvPr>
          <p:cNvCxnSpPr>
            <a:cxnSpLocks/>
          </p:cNvCxnSpPr>
          <p:nvPr/>
        </p:nvCxnSpPr>
        <p:spPr>
          <a:xfrm>
            <a:off x="6454583" y="3840107"/>
            <a:ext cx="0" cy="347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A6E84D-DF6A-242F-2167-D34DE42AFB74}"/>
              </a:ext>
            </a:extLst>
          </p:cNvPr>
          <p:cNvCxnSpPr>
            <a:cxnSpLocks/>
          </p:cNvCxnSpPr>
          <p:nvPr/>
        </p:nvCxnSpPr>
        <p:spPr>
          <a:xfrm>
            <a:off x="5737410" y="4179693"/>
            <a:ext cx="7171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73BEA6-87AD-AAAF-AA03-3F8881F6A454}"/>
              </a:ext>
            </a:extLst>
          </p:cNvPr>
          <p:cNvSpPr txBox="1"/>
          <p:nvPr/>
        </p:nvSpPr>
        <p:spPr>
          <a:xfrm>
            <a:off x="5925848" y="38182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424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 rot="19666863" flipH="1">
            <a:off x="5850834" y="5466563"/>
            <a:ext cx="18090" cy="17657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16A573-6C0D-BA5A-0AC8-A0FBA8E3F8EF}"/>
              </a:ext>
            </a:extLst>
          </p:cNvPr>
          <p:cNvGrpSpPr/>
          <p:nvPr/>
        </p:nvGrpSpPr>
        <p:grpSpPr>
          <a:xfrm rot="19666863">
            <a:off x="5860628" y="3762412"/>
            <a:ext cx="1384681" cy="2213346"/>
            <a:chOff x="3953642" y="861848"/>
            <a:chExt cx="1474952" cy="534976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B16ABD-045D-CCA6-D0C4-DEE1FDF4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28594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E2313-8512-F6DB-2D24-03EE75D09F21}"/>
                </a:ext>
              </a:extLst>
            </p:cNvPr>
            <p:cNvCxnSpPr>
              <a:cxnSpLocks/>
            </p:cNvCxnSpPr>
            <p:nvPr/>
          </p:nvCxnSpPr>
          <p:spPr>
            <a:xfrm>
              <a:off x="3953642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32AED8-6BBC-02DE-CC6E-501F959A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380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232A99-833D-FBD3-5AB8-0A9532543C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1118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00945B-0B06-FB1E-4813-F98F924137E4}"/>
                </a:ext>
              </a:extLst>
            </p:cNvPr>
            <p:cNvCxnSpPr>
              <a:cxnSpLocks/>
            </p:cNvCxnSpPr>
            <p:nvPr/>
          </p:nvCxnSpPr>
          <p:spPr>
            <a:xfrm>
              <a:off x="5059856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</p:cNvCxnSpPr>
          <p:nvPr/>
        </p:nvCxnSpPr>
        <p:spPr>
          <a:xfrm rot="19666863">
            <a:off x="5454980" y="4285281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</p:cNvCxnSpPr>
          <p:nvPr/>
        </p:nvCxnSpPr>
        <p:spPr>
          <a:xfrm rot="19666863">
            <a:off x="5215767" y="3905696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rot="19666863">
            <a:off x="5696901" y="4669164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914F7D-5AA3-E628-53B7-717E95A1820C}"/>
              </a:ext>
            </a:extLst>
          </p:cNvPr>
          <p:cNvCxnSpPr>
            <a:cxnSpLocks/>
          </p:cNvCxnSpPr>
          <p:nvPr/>
        </p:nvCxnSpPr>
        <p:spPr>
          <a:xfrm rot="19666863">
            <a:off x="5936444" y="504927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239D57-0234-A507-C0A5-0EB99802F043}"/>
              </a:ext>
            </a:extLst>
          </p:cNvPr>
          <p:cNvCxnSpPr>
            <a:cxnSpLocks/>
          </p:cNvCxnSpPr>
          <p:nvPr/>
        </p:nvCxnSpPr>
        <p:spPr>
          <a:xfrm rot="19666863">
            <a:off x="6180084" y="543588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rot="19666863" flipV="1">
            <a:off x="4496818" y="882211"/>
            <a:ext cx="4150412" cy="543027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695D731-3444-2433-137D-1EFA6DCDDBDE}"/>
              </a:ext>
            </a:extLst>
          </p:cNvPr>
          <p:cNvSpPr/>
          <p:nvPr/>
        </p:nvSpPr>
        <p:spPr>
          <a:xfrm rot="19666863">
            <a:off x="6361314" y="5250423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928D99-D359-B16E-317D-55F9A38D53E0}"/>
              </a:ext>
            </a:extLst>
          </p:cNvPr>
          <p:cNvSpPr/>
          <p:nvPr/>
        </p:nvSpPr>
        <p:spPr>
          <a:xfrm rot="19666863">
            <a:off x="6301036" y="58194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065D35-5A33-7BD7-AB17-638D33FF5D0D}"/>
              </a:ext>
            </a:extLst>
          </p:cNvPr>
          <p:cNvSpPr/>
          <p:nvPr/>
        </p:nvSpPr>
        <p:spPr>
          <a:xfrm rot="19666863">
            <a:off x="6418115" y="4683558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AADDCA-6842-46D8-1A0B-115072731740}"/>
              </a:ext>
            </a:extLst>
          </p:cNvPr>
          <p:cNvCxnSpPr>
            <a:cxnSpLocks/>
          </p:cNvCxnSpPr>
          <p:nvPr/>
        </p:nvCxnSpPr>
        <p:spPr>
          <a:xfrm rot="19666863">
            <a:off x="6530614" y="6082193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81CF8A-0B4C-DACB-4F04-CB180359919D}"/>
              </a:ext>
            </a:extLst>
          </p:cNvPr>
          <p:cNvCxnSpPr>
            <a:cxnSpLocks/>
          </p:cNvCxnSpPr>
          <p:nvPr/>
        </p:nvCxnSpPr>
        <p:spPr>
          <a:xfrm rot="19666863">
            <a:off x="6823480" y="5897631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29BF67-9B21-D4FE-9BFD-D32303BD3C71}"/>
              </a:ext>
            </a:extLst>
          </p:cNvPr>
          <p:cNvCxnSpPr>
            <a:cxnSpLocks/>
          </p:cNvCxnSpPr>
          <p:nvPr/>
        </p:nvCxnSpPr>
        <p:spPr>
          <a:xfrm rot="19666863">
            <a:off x="7116346" y="5713068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rot="19666863">
            <a:off x="5918230" y="6359038"/>
            <a:ext cx="692341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65AD0F-4743-D387-2041-72FE9EC02E81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683740" y="454296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00699B-4567-FADE-E57D-0AC016EC7B6A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445552" y="4171811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193238F5-9E88-BFEE-44D8-22C9988B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120041" y="6281625"/>
            <a:ext cx="238455" cy="75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F0D827F-8A33-C3E2-6277-CB713DA6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317076" y="4368665"/>
            <a:ext cx="238455" cy="750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F7E4FF-B628-0031-AA68-7383BDAB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555438" y="4746900"/>
            <a:ext cx="238455" cy="7506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4F32E9-5508-4CBC-6B63-9764932B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587041" y="5981647"/>
            <a:ext cx="238455" cy="7506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BB07B1-66FC-3982-B9F6-F1365400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879328" y="5796460"/>
            <a:ext cx="238455" cy="750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DFD1D0D-B0EC-9DD8-4406-6B53CA7C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169263" y="5613490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5987117" y="6925361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846AC4-FC40-68BF-B6ED-B32DC36A94E6}"/>
              </a:ext>
            </a:extLst>
          </p:cNvPr>
          <p:cNvSpPr/>
          <p:nvPr/>
        </p:nvSpPr>
        <p:spPr>
          <a:xfrm rot="19666863">
            <a:off x="8390239" y="-176509"/>
            <a:ext cx="565971" cy="536997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 rot="19666863">
            <a:off x="8310472" y="-388133"/>
            <a:ext cx="0" cy="57035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 88">
            <a:extLst>
              <a:ext uri="{FF2B5EF4-FFF2-40B4-BE49-F238E27FC236}">
                <a16:creationId xmlns:a16="http://schemas.microsoft.com/office/drawing/2014/main" id="{AB7B3E40-38E7-1B04-5BB4-F42B399AAA2E}"/>
              </a:ext>
            </a:extLst>
          </p:cNvPr>
          <p:cNvSpPr/>
          <p:nvPr/>
        </p:nvSpPr>
        <p:spPr>
          <a:xfrm rot="19666863">
            <a:off x="4621886" y="2140975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46541B5-12EE-4E4D-803F-577D54C87463}"/>
              </a:ext>
            </a:extLst>
          </p:cNvPr>
          <p:cNvSpPr/>
          <p:nvPr/>
        </p:nvSpPr>
        <p:spPr>
          <a:xfrm rot="19666863">
            <a:off x="4482814" y="2280901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C4C682C7-2FE9-CB43-723C-1AAAEC5B3CA1}"/>
              </a:ext>
            </a:extLst>
          </p:cNvPr>
          <p:cNvSpPr/>
          <p:nvPr/>
        </p:nvSpPr>
        <p:spPr>
          <a:xfrm rot="19666863">
            <a:off x="4333914" y="2455543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F7A6592C-4872-F523-F6D0-081ED9580022}"/>
              </a:ext>
            </a:extLst>
          </p:cNvPr>
          <p:cNvSpPr/>
          <p:nvPr/>
        </p:nvSpPr>
        <p:spPr>
          <a:xfrm rot="19666863">
            <a:off x="4133053" y="2539342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A01803F-EBE8-82EB-5604-855CED2A6514}"/>
              </a:ext>
            </a:extLst>
          </p:cNvPr>
          <p:cNvSpPr txBox="1"/>
          <p:nvPr/>
        </p:nvSpPr>
        <p:spPr>
          <a:xfrm rot="19666863">
            <a:off x="3846237" y="4320359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1B4D91A-4F6B-4A0D-25FD-444AA753546E}"/>
              </a:ext>
            </a:extLst>
          </p:cNvPr>
          <p:cNvCxnSpPr>
            <a:cxnSpLocks/>
          </p:cNvCxnSpPr>
          <p:nvPr/>
        </p:nvCxnSpPr>
        <p:spPr>
          <a:xfrm rot="19666863">
            <a:off x="4190205" y="2216180"/>
            <a:ext cx="0" cy="29680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54595" y="5092875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716063" y="4441816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09E39-73F1-6336-C038-585FE832BC97}"/>
              </a:ext>
            </a:extLst>
          </p:cNvPr>
          <p:cNvSpPr txBox="1"/>
          <p:nvPr/>
        </p:nvSpPr>
        <p:spPr>
          <a:xfrm rot="19666863">
            <a:off x="5823743" y="65929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5FAD6-1AF7-CD91-3A44-56F384230B06}"/>
              </a:ext>
            </a:extLst>
          </p:cNvPr>
          <p:cNvSpPr txBox="1"/>
          <p:nvPr/>
        </p:nvSpPr>
        <p:spPr>
          <a:xfrm rot="19666863">
            <a:off x="3144199" y="22974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11F99-BDC9-9A64-478D-7EAF75D53799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1</a:t>
            </a:r>
          </a:p>
        </p:txBody>
      </p:sp>
    </p:spTree>
    <p:extLst>
      <p:ext uri="{BB962C8B-B14F-4D97-AF65-F5344CB8AC3E}">
        <p14:creationId xmlns:p14="http://schemas.microsoft.com/office/powerpoint/2010/main" val="414548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 rot="19666863" flipH="1">
            <a:off x="5850834" y="5466563"/>
            <a:ext cx="18090" cy="17657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16A573-6C0D-BA5A-0AC8-A0FBA8E3F8EF}"/>
              </a:ext>
            </a:extLst>
          </p:cNvPr>
          <p:cNvGrpSpPr/>
          <p:nvPr/>
        </p:nvGrpSpPr>
        <p:grpSpPr>
          <a:xfrm rot="19666863">
            <a:off x="5860628" y="3762412"/>
            <a:ext cx="1384681" cy="2213346"/>
            <a:chOff x="3953642" y="861848"/>
            <a:chExt cx="1474952" cy="534976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B16ABD-045D-CCA6-D0C4-DEE1FDF4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28594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E2313-8512-F6DB-2D24-03EE75D09F21}"/>
                </a:ext>
              </a:extLst>
            </p:cNvPr>
            <p:cNvCxnSpPr>
              <a:cxnSpLocks/>
            </p:cNvCxnSpPr>
            <p:nvPr/>
          </p:nvCxnSpPr>
          <p:spPr>
            <a:xfrm>
              <a:off x="3953642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32AED8-6BBC-02DE-CC6E-501F959A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380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232A99-833D-FBD3-5AB8-0A9532543C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1118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00945B-0B06-FB1E-4813-F98F924137E4}"/>
                </a:ext>
              </a:extLst>
            </p:cNvPr>
            <p:cNvCxnSpPr>
              <a:cxnSpLocks/>
            </p:cNvCxnSpPr>
            <p:nvPr/>
          </p:nvCxnSpPr>
          <p:spPr>
            <a:xfrm>
              <a:off x="5059856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</p:cNvCxnSpPr>
          <p:nvPr/>
        </p:nvCxnSpPr>
        <p:spPr>
          <a:xfrm rot="19666863">
            <a:off x="5454980" y="4285281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</p:cNvCxnSpPr>
          <p:nvPr/>
        </p:nvCxnSpPr>
        <p:spPr>
          <a:xfrm rot="19666863">
            <a:off x="5215767" y="3905696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rot="19666863">
            <a:off x="5696901" y="4669164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914F7D-5AA3-E628-53B7-717E95A1820C}"/>
              </a:ext>
            </a:extLst>
          </p:cNvPr>
          <p:cNvCxnSpPr>
            <a:cxnSpLocks/>
          </p:cNvCxnSpPr>
          <p:nvPr/>
        </p:nvCxnSpPr>
        <p:spPr>
          <a:xfrm rot="19666863">
            <a:off x="5936444" y="504927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239D57-0234-A507-C0A5-0EB99802F043}"/>
              </a:ext>
            </a:extLst>
          </p:cNvPr>
          <p:cNvCxnSpPr>
            <a:cxnSpLocks/>
          </p:cNvCxnSpPr>
          <p:nvPr/>
        </p:nvCxnSpPr>
        <p:spPr>
          <a:xfrm rot="19666863">
            <a:off x="6180084" y="543588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rot="19666863" flipV="1">
            <a:off x="4496818" y="882211"/>
            <a:ext cx="4150412" cy="543027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695D731-3444-2433-137D-1EFA6DCDDBDE}"/>
              </a:ext>
            </a:extLst>
          </p:cNvPr>
          <p:cNvSpPr/>
          <p:nvPr/>
        </p:nvSpPr>
        <p:spPr>
          <a:xfrm rot="19666863">
            <a:off x="6361314" y="5250423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928D99-D359-B16E-317D-55F9A38D53E0}"/>
              </a:ext>
            </a:extLst>
          </p:cNvPr>
          <p:cNvSpPr/>
          <p:nvPr/>
        </p:nvSpPr>
        <p:spPr>
          <a:xfrm rot="19666863">
            <a:off x="6301036" y="58194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065D35-5A33-7BD7-AB17-638D33FF5D0D}"/>
              </a:ext>
            </a:extLst>
          </p:cNvPr>
          <p:cNvSpPr/>
          <p:nvPr/>
        </p:nvSpPr>
        <p:spPr>
          <a:xfrm rot="19666863">
            <a:off x="6418115" y="4683558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AADDCA-6842-46D8-1A0B-115072731740}"/>
              </a:ext>
            </a:extLst>
          </p:cNvPr>
          <p:cNvCxnSpPr>
            <a:cxnSpLocks/>
          </p:cNvCxnSpPr>
          <p:nvPr/>
        </p:nvCxnSpPr>
        <p:spPr>
          <a:xfrm rot="19666863">
            <a:off x="6530614" y="6082193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81CF8A-0B4C-DACB-4F04-CB180359919D}"/>
              </a:ext>
            </a:extLst>
          </p:cNvPr>
          <p:cNvCxnSpPr>
            <a:cxnSpLocks/>
          </p:cNvCxnSpPr>
          <p:nvPr/>
        </p:nvCxnSpPr>
        <p:spPr>
          <a:xfrm rot="19666863">
            <a:off x="6823480" y="5897631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29BF67-9B21-D4FE-9BFD-D32303BD3C71}"/>
              </a:ext>
            </a:extLst>
          </p:cNvPr>
          <p:cNvCxnSpPr>
            <a:cxnSpLocks/>
          </p:cNvCxnSpPr>
          <p:nvPr/>
        </p:nvCxnSpPr>
        <p:spPr>
          <a:xfrm rot="19666863">
            <a:off x="7116346" y="5713068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rot="19666863">
            <a:off x="5918230" y="6359038"/>
            <a:ext cx="692341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65AD0F-4743-D387-2041-72FE9EC02E81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683740" y="454296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00699B-4567-FADE-E57D-0AC016EC7B6A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445552" y="4171811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193238F5-9E88-BFEE-44D8-22C9988B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120041" y="6281625"/>
            <a:ext cx="238455" cy="75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F0D827F-8A33-C3E2-6277-CB713DA6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317076" y="4368665"/>
            <a:ext cx="238455" cy="750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F7E4FF-B628-0031-AA68-7383BDAB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555438" y="4746900"/>
            <a:ext cx="238455" cy="7506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4F32E9-5508-4CBC-6B63-9764932B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587041" y="5981647"/>
            <a:ext cx="238455" cy="7506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BB07B1-66FC-3982-B9F6-F1365400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879328" y="5796460"/>
            <a:ext cx="238455" cy="750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DFD1D0D-B0EC-9DD8-4406-6B53CA7C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169263" y="5613490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846AC4-FC40-68BF-B6ED-B32DC36A94E6}"/>
              </a:ext>
            </a:extLst>
          </p:cNvPr>
          <p:cNvSpPr/>
          <p:nvPr/>
        </p:nvSpPr>
        <p:spPr>
          <a:xfrm rot="19666863">
            <a:off x="4387134" y="2319550"/>
            <a:ext cx="565971" cy="536997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 rot="19666863">
            <a:off x="8310472" y="-388133"/>
            <a:ext cx="0" cy="5703523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BA66890-BFA0-BF90-E266-D6DBE6A2C207}"/>
              </a:ext>
            </a:extLst>
          </p:cNvPr>
          <p:cNvGrpSpPr/>
          <p:nvPr/>
        </p:nvGrpSpPr>
        <p:grpSpPr>
          <a:xfrm>
            <a:off x="8714032" y="-103693"/>
            <a:ext cx="515659" cy="5622228"/>
            <a:chOff x="4133053" y="2140975"/>
            <a:chExt cx="515659" cy="5622228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B7B3E40-38E7-1B04-5BB4-F42B399AAA2E}"/>
                </a:ext>
              </a:extLst>
            </p:cNvPr>
            <p:cNvSpPr/>
            <p:nvPr/>
          </p:nvSpPr>
          <p:spPr>
            <a:xfrm rot="19666863">
              <a:off x="4621886" y="2140975"/>
              <a:ext cx="26826" cy="5223861"/>
            </a:xfrm>
            <a:custGeom>
              <a:avLst/>
              <a:gdLst>
                <a:gd name="connsiteX0" fmla="*/ 0 w 26826"/>
                <a:gd name="connsiteY0" fmla="*/ 0 h 5223861"/>
                <a:gd name="connsiteX1" fmla="*/ 0 w 26826"/>
                <a:gd name="connsiteY1" fmla="*/ 390080 h 5223861"/>
                <a:gd name="connsiteX2" fmla="*/ 0 w 26826"/>
                <a:gd name="connsiteY2" fmla="*/ 756032 h 5223861"/>
                <a:gd name="connsiteX3" fmla="*/ 0 w 26826"/>
                <a:gd name="connsiteY3" fmla="*/ 1206434 h 5223861"/>
                <a:gd name="connsiteX4" fmla="*/ 13413 w 26826"/>
                <a:gd name="connsiteY4" fmla="*/ 3016086 h 5223861"/>
                <a:gd name="connsiteX5" fmla="*/ 13413 w 26826"/>
                <a:gd name="connsiteY5" fmla="*/ 3442721 h 5223861"/>
                <a:gd name="connsiteX6" fmla="*/ 13413 w 26826"/>
                <a:gd name="connsiteY6" fmla="*/ 3832078 h 5223861"/>
                <a:gd name="connsiteX7" fmla="*/ 13413 w 26826"/>
                <a:gd name="connsiteY7" fmla="*/ 4258713 h 5223861"/>
                <a:gd name="connsiteX8" fmla="*/ 20388 w 26826"/>
                <a:gd name="connsiteY8" fmla="*/ 4760590 h 5223861"/>
                <a:gd name="connsiteX9" fmla="*/ 26826 w 26826"/>
                <a:gd name="connsiteY9" fmla="*/ 5223861 h 522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26" h="5223861" extrusionOk="0">
                  <a:moveTo>
                    <a:pt x="0" y="0"/>
                  </a:moveTo>
                  <a:cubicBezTo>
                    <a:pt x="33315" y="106111"/>
                    <a:pt x="-36976" y="202327"/>
                    <a:pt x="0" y="390080"/>
                  </a:cubicBezTo>
                  <a:cubicBezTo>
                    <a:pt x="36976" y="577833"/>
                    <a:pt x="-40217" y="608276"/>
                    <a:pt x="0" y="756032"/>
                  </a:cubicBezTo>
                  <a:cubicBezTo>
                    <a:pt x="40217" y="903788"/>
                    <a:pt x="-28322" y="1039148"/>
                    <a:pt x="0" y="1206434"/>
                  </a:cubicBezTo>
                  <a:cubicBezTo>
                    <a:pt x="-53010" y="1927629"/>
                    <a:pt x="10212" y="2512247"/>
                    <a:pt x="13413" y="3016086"/>
                  </a:cubicBezTo>
                  <a:cubicBezTo>
                    <a:pt x="15550" y="3126407"/>
                    <a:pt x="10527" y="3313361"/>
                    <a:pt x="13413" y="3442721"/>
                  </a:cubicBezTo>
                  <a:cubicBezTo>
                    <a:pt x="16299" y="3572081"/>
                    <a:pt x="7370" y="3705560"/>
                    <a:pt x="13413" y="3832078"/>
                  </a:cubicBezTo>
                  <a:cubicBezTo>
                    <a:pt x="19456" y="3958596"/>
                    <a:pt x="6016" y="4049197"/>
                    <a:pt x="13413" y="4258713"/>
                  </a:cubicBezTo>
                  <a:cubicBezTo>
                    <a:pt x="56384" y="4449066"/>
                    <a:pt x="-14538" y="4582205"/>
                    <a:pt x="20388" y="4760590"/>
                  </a:cubicBezTo>
                  <a:cubicBezTo>
                    <a:pt x="55314" y="4938976"/>
                    <a:pt x="775" y="5031487"/>
                    <a:pt x="26826" y="5223861"/>
                  </a:cubicBezTo>
                </a:path>
              </a:pathLst>
            </a:custGeom>
            <a:noFill/>
            <a:ln w="3175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575"/>
                        <a:gd name="connsiteY0" fmla="*/ 0 h 6186487"/>
                        <a:gd name="connsiteX1" fmla="*/ 0 w 28575"/>
                        <a:gd name="connsiteY1" fmla="*/ 1428750 h 6186487"/>
                        <a:gd name="connsiteX2" fmla="*/ 14288 w 28575"/>
                        <a:gd name="connsiteY2" fmla="*/ 3571875 h 6186487"/>
                        <a:gd name="connsiteX3" fmla="*/ 14288 w 28575"/>
                        <a:gd name="connsiteY3" fmla="*/ 5043487 h 6186487"/>
                        <a:gd name="connsiteX4" fmla="*/ 28575 w 28575"/>
                        <a:gd name="connsiteY4" fmla="*/ 6186487 h 6186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186487">
                          <a:moveTo>
                            <a:pt x="0" y="0"/>
                          </a:moveTo>
                          <a:lnTo>
                            <a:pt x="0" y="1428750"/>
                          </a:lnTo>
                          <a:cubicBezTo>
                            <a:pt x="4763" y="2143125"/>
                            <a:pt x="9525" y="2857500"/>
                            <a:pt x="14288" y="3571875"/>
                          </a:cubicBezTo>
                          <a:lnTo>
                            <a:pt x="14288" y="5043487"/>
                          </a:lnTo>
                          <a:lnTo>
                            <a:pt x="28575" y="618648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746541B5-12EE-4E4D-803F-577D54C87463}"/>
                </a:ext>
              </a:extLst>
            </p:cNvPr>
            <p:cNvSpPr/>
            <p:nvPr/>
          </p:nvSpPr>
          <p:spPr>
            <a:xfrm rot="19666863">
              <a:off x="4482814" y="2280901"/>
              <a:ext cx="26826" cy="5223861"/>
            </a:xfrm>
            <a:custGeom>
              <a:avLst/>
              <a:gdLst>
                <a:gd name="connsiteX0" fmla="*/ 0 w 26826"/>
                <a:gd name="connsiteY0" fmla="*/ 0 h 5223861"/>
                <a:gd name="connsiteX1" fmla="*/ 0 w 26826"/>
                <a:gd name="connsiteY1" fmla="*/ 390080 h 5223861"/>
                <a:gd name="connsiteX2" fmla="*/ 0 w 26826"/>
                <a:gd name="connsiteY2" fmla="*/ 756032 h 5223861"/>
                <a:gd name="connsiteX3" fmla="*/ 0 w 26826"/>
                <a:gd name="connsiteY3" fmla="*/ 1206434 h 5223861"/>
                <a:gd name="connsiteX4" fmla="*/ 13413 w 26826"/>
                <a:gd name="connsiteY4" fmla="*/ 3016086 h 5223861"/>
                <a:gd name="connsiteX5" fmla="*/ 13413 w 26826"/>
                <a:gd name="connsiteY5" fmla="*/ 3442721 h 5223861"/>
                <a:gd name="connsiteX6" fmla="*/ 13413 w 26826"/>
                <a:gd name="connsiteY6" fmla="*/ 3832078 h 5223861"/>
                <a:gd name="connsiteX7" fmla="*/ 13413 w 26826"/>
                <a:gd name="connsiteY7" fmla="*/ 4258713 h 5223861"/>
                <a:gd name="connsiteX8" fmla="*/ 20388 w 26826"/>
                <a:gd name="connsiteY8" fmla="*/ 4760590 h 5223861"/>
                <a:gd name="connsiteX9" fmla="*/ 26826 w 26826"/>
                <a:gd name="connsiteY9" fmla="*/ 5223861 h 522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26" h="5223861" extrusionOk="0">
                  <a:moveTo>
                    <a:pt x="0" y="0"/>
                  </a:moveTo>
                  <a:cubicBezTo>
                    <a:pt x="33315" y="106111"/>
                    <a:pt x="-36976" y="202327"/>
                    <a:pt x="0" y="390080"/>
                  </a:cubicBezTo>
                  <a:cubicBezTo>
                    <a:pt x="36976" y="577833"/>
                    <a:pt x="-40217" y="608276"/>
                    <a:pt x="0" y="756032"/>
                  </a:cubicBezTo>
                  <a:cubicBezTo>
                    <a:pt x="40217" y="903788"/>
                    <a:pt x="-28322" y="1039148"/>
                    <a:pt x="0" y="1206434"/>
                  </a:cubicBezTo>
                  <a:cubicBezTo>
                    <a:pt x="-53010" y="1927629"/>
                    <a:pt x="10212" y="2512247"/>
                    <a:pt x="13413" y="3016086"/>
                  </a:cubicBezTo>
                  <a:cubicBezTo>
                    <a:pt x="15550" y="3126407"/>
                    <a:pt x="10527" y="3313361"/>
                    <a:pt x="13413" y="3442721"/>
                  </a:cubicBezTo>
                  <a:cubicBezTo>
                    <a:pt x="16299" y="3572081"/>
                    <a:pt x="7370" y="3705560"/>
                    <a:pt x="13413" y="3832078"/>
                  </a:cubicBezTo>
                  <a:cubicBezTo>
                    <a:pt x="19456" y="3958596"/>
                    <a:pt x="6016" y="4049197"/>
                    <a:pt x="13413" y="4258713"/>
                  </a:cubicBezTo>
                  <a:cubicBezTo>
                    <a:pt x="56384" y="4449066"/>
                    <a:pt x="-14538" y="4582205"/>
                    <a:pt x="20388" y="4760590"/>
                  </a:cubicBezTo>
                  <a:cubicBezTo>
                    <a:pt x="55314" y="4938976"/>
                    <a:pt x="775" y="5031487"/>
                    <a:pt x="26826" y="5223861"/>
                  </a:cubicBezTo>
                </a:path>
              </a:pathLst>
            </a:custGeom>
            <a:noFill/>
            <a:ln w="3175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575"/>
                        <a:gd name="connsiteY0" fmla="*/ 0 h 6186487"/>
                        <a:gd name="connsiteX1" fmla="*/ 0 w 28575"/>
                        <a:gd name="connsiteY1" fmla="*/ 1428750 h 6186487"/>
                        <a:gd name="connsiteX2" fmla="*/ 14288 w 28575"/>
                        <a:gd name="connsiteY2" fmla="*/ 3571875 h 6186487"/>
                        <a:gd name="connsiteX3" fmla="*/ 14288 w 28575"/>
                        <a:gd name="connsiteY3" fmla="*/ 5043487 h 6186487"/>
                        <a:gd name="connsiteX4" fmla="*/ 28575 w 28575"/>
                        <a:gd name="connsiteY4" fmla="*/ 6186487 h 6186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186487">
                          <a:moveTo>
                            <a:pt x="0" y="0"/>
                          </a:moveTo>
                          <a:lnTo>
                            <a:pt x="0" y="1428750"/>
                          </a:lnTo>
                          <a:cubicBezTo>
                            <a:pt x="4763" y="2143125"/>
                            <a:pt x="9525" y="2857500"/>
                            <a:pt x="14288" y="3571875"/>
                          </a:cubicBezTo>
                          <a:lnTo>
                            <a:pt x="14288" y="5043487"/>
                          </a:lnTo>
                          <a:lnTo>
                            <a:pt x="28575" y="618648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C4C682C7-2FE9-CB43-723C-1AAAEC5B3CA1}"/>
                </a:ext>
              </a:extLst>
            </p:cNvPr>
            <p:cNvSpPr/>
            <p:nvPr/>
          </p:nvSpPr>
          <p:spPr>
            <a:xfrm rot="19666863">
              <a:off x="4333914" y="2455543"/>
              <a:ext cx="26826" cy="5223861"/>
            </a:xfrm>
            <a:custGeom>
              <a:avLst/>
              <a:gdLst>
                <a:gd name="connsiteX0" fmla="*/ 0 w 26826"/>
                <a:gd name="connsiteY0" fmla="*/ 0 h 5223861"/>
                <a:gd name="connsiteX1" fmla="*/ 0 w 26826"/>
                <a:gd name="connsiteY1" fmla="*/ 390080 h 5223861"/>
                <a:gd name="connsiteX2" fmla="*/ 0 w 26826"/>
                <a:gd name="connsiteY2" fmla="*/ 756032 h 5223861"/>
                <a:gd name="connsiteX3" fmla="*/ 0 w 26826"/>
                <a:gd name="connsiteY3" fmla="*/ 1206434 h 5223861"/>
                <a:gd name="connsiteX4" fmla="*/ 13413 w 26826"/>
                <a:gd name="connsiteY4" fmla="*/ 3016086 h 5223861"/>
                <a:gd name="connsiteX5" fmla="*/ 13413 w 26826"/>
                <a:gd name="connsiteY5" fmla="*/ 3442721 h 5223861"/>
                <a:gd name="connsiteX6" fmla="*/ 13413 w 26826"/>
                <a:gd name="connsiteY6" fmla="*/ 3832078 h 5223861"/>
                <a:gd name="connsiteX7" fmla="*/ 13413 w 26826"/>
                <a:gd name="connsiteY7" fmla="*/ 4258713 h 5223861"/>
                <a:gd name="connsiteX8" fmla="*/ 20388 w 26826"/>
                <a:gd name="connsiteY8" fmla="*/ 4760590 h 5223861"/>
                <a:gd name="connsiteX9" fmla="*/ 26826 w 26826"/>
                <a:gd name="connsiteY9" fmla="*/ 5223861 h 522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26" h="5223861" extrusionOk="0">
                  <a:moveTo>
                    <a:pt x="0" y="0"/>
                  </a:moveTo>
                  <a:cubicBezTo>
                    <a:pt x="33315" y="106111"/>
                    <a:pt x="-36976" y="202327"/>
                    <a:pt x="0" y="390080"/>
                  </a:cubicBezTo>
                  <a:cubicBezTo>
                    <a:pt x="36976" y="577833"/>
                    <a:pt x="-40217" y="608276"/>
                    <a:pt x="0" y="756032"/>
                  </a:cubicBezTo>
                  <a:cubicBezTo>
                    <a:pt x="40217" y="903788"/>
                    <a:pt x="-28322" y="1039148"/>
                    <a:pt x="0" y="1206434"/>
                  </a:cubicBezTo>
                  <a:cubicBezTo>
                    <a:pt x="-53010" y="1927629"/>
                    <a:pt x="10212" y="2512247"/>
                    <a:pt x="13413" y="3016086"/>
                  </a:cubicBezTo>
                  <a:cubicBezTo>
                    <a:pt x="15550" y="3126407"/>
                    <a:pt x="10527" y="3313361"/>
                    <a:pt x="13413" y="3442721"/>
                  </a:cubicBezTo>
                  <a:cubicBezTo>
                    <a:pt x="16299" y="3572081"/>
                    <a:pt x="7370" y="3705560"/>
                    <a:pt x="13413" y="3832078"/>
                  </a:cubicBezTo>
                  <a:cubicBezTo>
                    <a:pt x="19456" y="3958596"/>
                    <a:pt x="6016" y="4049197"/>
                    <a:pt x="13413" y="4258713"/>
                  </a:cubicBezTo>
                  <a:cubicBezTo>
                    <a:pt x="56384" y="4449066"/>
                    <a:pt x="-14538" y="4582205"/>
                    <a:pt x="20388" y="4760590"/>
                  </a:cubicBezTo>
                  <a:cubicBezTo>
                    <a:pt x="55314" y="4938976"/>
                    <a:pt x="775" y="5031487"/>
                    <a:pt x="26826" y="5223861"/>
                  </a:cubicBezTo>
                </a:path>
              </a:pathLst>
            </a:custGeom>
            <a:noFill/>
            <a:ln w="3175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575"/>
                        <a:gd name="connsiteY0" fmla="*/ 0 h 6186487"/>
                        <a:gd name="connsiteX1" fmla="*/ 0 w 28575"/>
                        <a:gd name="connsiteY1" fmla="*/ 1428750 h 6186487"/>
                        <a:gd name="connsiteX2" fmla="*/ 14288 w 28575"/>
                        <a:gd name="connsiteY2" fmla="*/ 3571875 h 6186487"/>
                        <a:gd name="connsiteX3" fmla="*/ 14288 w 28575"/>
                        <a:gd name="connsiteY3" fmla="*/ 5043487 h 6186487"/>
                        <a:gd name="connsiteX4" fmla="*/ 28575 w 28575"/>
                        <a:gd name="connsiteY4" fmla="*/ 6186487 h 6186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186487">
                          <a:moveTo>
                            <a:pt x="0" y="0"/>
                          </a:moveTo>
                          <a:lnTo>
                            <a:pt x="0" y="1428750"/>
                          </a:lnTo>
                          <a:cubicBezTo>
                            <a:pt x="4763" y="2143125"/>
                            <a:pt x="9525" y="2857500"/>
                            <a:pt x="14288" y="3571875"/>
                          </a:cubicBezTo>
                          <a:lnTo>
                            <a:pt x="14288" y="5043487"/>
                          </a:lnTo>
                          <a:lnTo>
                            <a:pt x="28575" y="618648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F7A6592C-4872-F523-F6D0-081ED9580022}"/>
                </a:ext>
              </a:extLst>
            </p:cNvPr>
            <p:cNvSpPr/>
            <p:nvPr/>
          </p:nvSpPr>
          <p:spPr>
            <a:xfrm rot="19666863">
              <a:off x="4133053" y="2539342"/>
              <a:ext cx="26826" cy="5223861"/>
            </a:xfrm>
            <a:custGeom>
              <a:avLst/>
              <a:gdLst>
                <a:gd name="connsiteX0" fmla="*/ 0 w 26826"/>
                <a:gd name="connsiteY0" fmla="*/ 0 h 5223861"/>
                <a:gd name="connsiteX1" fmla="*/ 0 w 26826"/>
                <a:gd name="connsiteY1" fmla="*/ 390080 h 5223861"/>
                <a:gd name="connsiteX2" fmla="*/ 0 w 26826"/>
                <a:gd name="connsiteY2" fmla="*/ 756032 h 5223861"/>
                <a:gd name="connsiteX3" fmla="*/ 0 w 26826"/>
                <a:gd name="connsiteY3" fmla="*/ 1206434 h 5223861"/>
                <a:gd name="connsiteX4" fmla="*/ 13413 w 26826"/>
                <a:gd name="connsiteY4" fmla="*/ 3016086 h 5223861"/>
                <a:gd name="connsiteX5" fmla="*/ 13413 w 26826"/>
                <a:gd name="connsiteY5" fmla="*/ 3442721 h 5223861"/>
                <a:gd name="connsiteX6" fmla="*/ 13413 w 26826"/>
                <a:gd name="connsiteY6" fmla="*/ 3832078 h 5223861"/>
                <a:gd name="connsiteX7" fmla="*/ 13413 w 26826"/>
                <a:gd name="connsiteY7" fmla="*/ 4258713 h 5223861"/>
                <a:gd name="connsiteX8" fmla="*/ 20388 w 26826"/>
                <a:gd name="connsiteY8" fmla="*/ 4760590 h 5223861"/>
                <a:gd name="connsiteX9" fmla="*/ 26826 w 26826"/>
                <a:gd name="connsiteY9" fmla="*/ 5223861 h 5223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26" h="5223861" extrusionOk="0">
                  <a:moveTo>
                    <a:pt x="0" y="0"/>
                  </a:moveTo>
                  <a:cubicBezTo>
                    <a:pt x="33315" y="106111"/>
                    <a:pt x="-36976" y="202327"/>
                    <a:pt x="0" y="390080"/>
                  </a:cubicBezTo>
                  <a:cubicBezTo>
                    <a:pt x="36976" y="577833"/>
                    <a:pt x="-40217" y="608276"/>
                    <a:pt x="0" y="756032"/>
                  </a:cubicBezTo>
                  <a:cubicBezTo>
                    <a:pt x="40217" y="903788"/>
                    <a:pt x="-28322" y="1039148"/>
                    <a:pt x="0" y="1206434"/>
                  </a:cubicBezTo>
                  <a:cubicBezTo>
                    <a:pt x="-53010" y="1927629"/>
                    <a:pt x="10212" y="2512247"/>
                    <a:pt x="13413" y="3016086"/>
                  </a:cubicBezTo>
                  <a:cubicBezTo>
                    <a:pt x="15550" y="3126407"/>
                    <a:pt x="10527" y="3313361"/>
                    <a:pt x="13413" y="3442721"/>
                  </a:cubicBezTo>
                  <a:cubicBezTo>
                    <a:pt x="16299" y="3572081"/>
                    <a:pt x="7370" y="3705560"/>
                    <a:pt x="13413" y="3832078"/>
                  </a:cubicBezTo>
                  <a:cubicBezTo>
                    <a:pt x="19456" y="3958596"/>
                    <a:pt x="6016" y="4049197"/>
                    <a:pt x="13413" y="4258713"/>
                  </a:cubicBezTo>
                  <a:cubicBezTo>
                    <a:pt x="56384" y="4449066"/>
                    <a:pt x="-14538" y="4582205"/>
                    <a:pt x="20388" y="4760590"/>
                  </a:cubicBezTo>
                  <a:cubicBezTo>
                    <a:pt x="55314" y="4938976"/>
                    <a:pt x="775" y="5031487"/>
                    <a:pt x="26826" y="5223861"/>
                  </a:cubicBezTo>
                </a:path>
              </a:pathLst>
            </a:custGeom>
            <a:noFill/>
            <a:ln w="3175">
              <a:solidFill>
                <a:srgbClr val="00B0F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8575"/>
                        <a:gd name="connsiteY0" fmla="*/ 0 h 6186487"/>
                        <a:gd name="connsiteX1" fmla="*/ 0 w 28575"/>
                        <a:gd name="connsiteY1" fmla="*/ 1428750 h 6186487"/>
                        <a:gd name="connsiteX2" fmla="*/ 14288 w 28575"/>
                        <a:gd name="connsiteY2" fmla="*/ 3571875 h 6186487"/>
                        <a:gd name="connsiteX3" fmla="*/ 14288 w 28575"/>
                        <a:gd name="connsiteY3" fmla="*/ 5043487 h 6186487"/>
                        <a:gd name="connsiteX4" fmla="*/ 28575 w 28575"/>
                        <a:gd name="connsiteY4" fmla="*/ 6186487 h 6186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186487">
                          <a:moveTo>
                            <a:pt x="0" y="0"/>
                          </a:moveTo>
                          <a:lnTo>
                            <a:pt x="0" y="1428750"/>
                          </a:lnTo>
                          <a:cubicBezTo>
                            <a:pt x="4763" y="2143125"/>
                            <a:pt x="9525" y="2857500"/>
                            <a:pt x="14288" y="3571875"/>
                          </a:cubicBezTo>
                          <a:lnTo>
                            <a:pt x="14288" y="5043487"/>
                          </a:lnTo>
                          <a:lnTo>
                            <a:pt x="28575" y="618648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3A01803F-EBE8-82EB-5604-855CED2A6514}"/>
              </a:ext>
            </a:extLst>
          </p:cNvPr>
          <p:cNvSpPr txBox="1"/>
          <p:nvPr/>
        </p:nvSpPr>
        <p:spPr>
          <a:xfrm rot="19666863">
            <a:off x="7750818" y="1233320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1B4D91A-4F6B-4A0D-25FD-444AA753546E}"/>
              </a:ext>
            </a:extLst>
          </p:cNvPr>
          <p:cNvCxnSpPr>
            <a:cxnSpLocks/>
          </p:cNvCxnSpPr>
          <p:nvPr/>
        </p:nvCxnSpPr>
        <p:spPr>
          <a:xfrm rot="19666863">
            <a:off x="4190205" y="2216180"/>
            <a:ext cx="0" cy="2968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54595" y="5092875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716063" y="4441816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6178560" y="6790696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12684-C052-952D-AD46-A97EB936CC89}"/>
              </a:ext>
            </a:extLst>
          </p:cNvPr>
          <p:cNvSpPr txBox="1"/>
          <p:nvPr/>
        </p:nvSpPr>
        <p:spPr>
          <a:xfrm rot="19666863">
            <a:off x="9566022" y="47097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64ADD-7418-BCDA-DAB9-0EFE6B853CB0}"/>
              </a:ext>
            </a:extLst>
          </p:cNvPr>
          <p:cNvSpPr txBox="1"/>
          <p:nvPr/>
        </p:nvSpPr>
        <p:spPr>
          <a:xfrm rot="19666863">
            <a:off x="6562802" y="-52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E5374-A475-0EEE-876B-01F03CC7BEFB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2</a:t>
            </a:r>
          </a:p>
        </p:txBody>
      </p:sp>
    </p:spTree>
    <p:extLst>
      <p:ext uri="{BB962C8B-B14F-4D97-AF65-F5344CB8AC3E}">
        <p14:creationId xmlns:p14="http://schemas.microsoft.com/office/powerpoint/2010/main" val="101495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 rot="19666863" flipH="1">
            <a:off x="5850834" y="5466563"/>
            <a:ext cx="18090" cy="17657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616A573-6C0D-BA5A-0AC8-A0FBA8E3F8EF}"/>
              </a:ext>
            </a:extLst>
          </p:cNvPr>
          <p:cNvGrpSpPr/>
          <p:nvPr/>
        </p:nvGrpSpPr>
        <p:grpSpPr>
          <a:xfrm rot="19666863">
            <a:off x="5860628" y="3762412"/>
            <a:ext cx="1384681" cy="2213346"/>
            <a:chOff x="3953642" y="861848"/>
            <a:chExt cx="1474952" cy="534976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B16ABD-045D-CCA6-D0C4-DEE1FDF491A1}"/>
                </a:ext>
              </a:extLst>
            </p:cNvPr>
            <p:cNvCxnSpPr>
              <a:cxnSpLocks/>
            </p:cNvCxnSpPr>
            <p:nvPr/>
          </p:nvCxnSpPr>
          <p:spPr>
            <a:xfrm>
              <a:off x="5428594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E2313-8512-F6DB-2D24-03EE75D09F21}"/>
                </a:ext>
              </a:extLst>
            </p:cNvPr>
            <p:cNvCxnSpPr>
              <a:cxnSpLocks/>
            </p:cNvCxnSpPr>
            <p:nvPr/>
          </p:nvCxnSpPr>
          <p:spPr>
            <a:xfrm>
              <a:off x="3953642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32AED8-6BBC-02DE-CC6E-501F959A3890}"/>
                </a:ext>
              </a:extLst>
            </p:cNvPr>
            <p:cNvCxnSpPr>
              <a:cxnSpLocks/>
            </p:cNvCxnSpPr>
            <p:nvPr/>
          </p:nvCxnSpPr>
          <p:spPr>
            <a:xfrm>
              <a:off x="4322380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232A99-833D-FBD3-5AB8-0A9532543CAE}"/>
                </a:ext>
              </a:extLst>
            </p:cNvPr>
            <p:cNvCxnSpPr>
              <a:cxnSpLocks/>
            </p:cNvCxnSpPr>
            <p:nvPr/>
          </p:nvCxnSpPr>
          <p:spPr>
            <a:xfrm>
              <a:off x="4691118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00945B-0B06-FB1E-4813-F98F924137E4}"/>
                </a:ext>
              </a:extLst>
            </p:cNvPr>
            <p:cNvCxnSpPr>
              <a:cxnSpLocks/>
            </p:cNvCxnSpPr>
            <p:nvPr/>
          </p:nvCxnSpPr>
          <p:spPr>
            <a:xfrm>
              <a:off x="5059856" y="861848"/>
              <a:ext cx="0" cy="5349766"/>
            </a:xfrm>
            <a:prstGeom prst="line">
              <a:avLst/>
            </a:prstGeom>
            <a:ln w="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</p:cNvCxnSpPr>
          <p:nvPr/>
        </p:nvCxnSpPr>
        <p:spPr>
          <a:xfrm rot="19666863">
            <a:off x="5454980" y="4285281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</p:cNvCxnSpPr>
          <p:nvPr/>
        </p:nvCxnSpPr>
        <p:spPr>
          <a:xfrm rot="19666863">
            <a:off x="5215767" y="3905696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rot="19666863">
            <a:off x="5696901" y="4669164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914F7D-5AA3-E628-53B7-717E95A1820C}"/>
              </a:ext>
            </a:extLst>
          </p:cNvPr>
          <p:cNvCxnSpPr>
            <a:cxnSpLocks/>
          </p:cNvCxnSpPr>
          <p:nvPr/>
        </p:nvCxnSpPr>
        <p:spPr>
          <a:xfrm rot="19666863">
            <a:off x="5936444" y="504927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239D57-0234-A507-C0A5-0EB99802F043}"/>
              </a:ext>
            </a:extLst>
          </p:cNvPr>
          <p:cNvCxnSpPr>
            <a:cxnSpLocks/>
          </p:cNvCxnSpPr>
          <p:nvPr/>
        </p:nvCxnSpPr>
        <p:spPr>
          <a:xfrm rot="19666863">
            <a:off x="6180084" y="5435883"/>
            <a:ext cx="1760314" cy="0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rot="19666863" flipV="1">
            <a:off x="4496818" y="882211"/>
            <a:ext cx="4150412" cy="543027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695D731-3444-2433-137D-1EFA6DCDDBDE}"/>
              </a:ext>
            </a:extLst>
          </p:cNvPr>
          <p:cNvSpPr/>
          <p:nvPr/>
        </p:nvSpPr>
        <p:spPr>
          <a:xfrm rot="19666863">
            <a:off x="6361314" y="5250423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928D99-D359-B16E-317D-55F9A38D53E0}"/>
              </a:ext>
            </a:extLst>
          </p:cNvPr>
          <p:cNvSpPr/>
          <p:nvPr/>
        </p:nvSpPr>
        <p:spPr>
          <a:xfrm rot="19666863">
            <a:off x="6301036" y="58194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065D35-5A33-7BD7-AB17-638D33FF5D0D}"/>
              </a:ext>
            </a:extLst>
          </p:cNvPr>
          <p:cNvSpPr/>
          <p:nvPr/>
        </p:nvSpPr>
        <p:spPr>
          <a:xfrm rot="19666863">
            <a:off x="6418115" y="4683558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AADDCA-6842-46D8-1A0B-115072731740}"/>
              </a:ext>
            </a:extLst>
          </p:cNvPr>
          <p:cNvCxnSpPr>
            <a:cxnSpLocks/>
          </p:cNvCxnSpPr>
          <p:nvPr/>
        </p:nvCxnSpPr>
        <p:spPr>
          <a:xfrm rot="19666863">
            <a:off x="6530614" y="6082193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81CF8A-0B4C-DACB-4F04-CB180359919D}"/>
              </a:ext>
            </a:extLst>
          </p:cNvPr>
          <p:cNvCxnSpPr>
            <a:cxnSpLocks/>
          </p:cNvCxnSpPr>
          <p:nvPr/>
        </p:nvCxnSpPr>
        <p:spPr>
          <a:xfrm rot="19666863">
            <a:off x="6823480" y="5897631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29BF67-9B21-D4FE-9BFD-D32303BD3C71}"/>
              </a:ext>
            </a:extLst>
          </p:cNvPr>
          <p:cNvCxnSpPr>
            <a:cxnSpLocks/>
          </p:cNvCxnSpPr>
          <p:nvPr/>
        </p:nvCxnSpPr>
        <p:spPr>
          <a:xfrm rot="19666863">
            <a:off x="7116346" y="5713068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rot="19666863">
            <a:off x="5918230" y="6359038"/>
            <a:ext cx="692341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D65AD0F-4743-D387-2041-72FE9EC02E81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683740" y="454296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00699B-4567-FADE-E57D-0AC016EC7B6A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445552" y="4171811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193238F5-9E88-BFEE-44D8-22C9988B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120041" y="6281625"/>
            <a:ext cx="238455" cy="75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F0D827F-8A33-C3E2-6277-CB713DA6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317076" y="4368665"/>
            <a:ext cx="238455" cy="750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F7E4FF-B628-0031-AA68-7383BDAB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7555438" y="4746900"/>
            <a:ext cx="238455" cy="7506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B4F32E9-5508-4CBC-6B63-9764932B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587041" y="5981647"/>
            <a:ext cx="238455" cy="7506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BB07B1-66FC-3982-B9F6-F1365400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6879328" y="5796460"/>
            <a:ext cx="238455" cy="7506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DFD1D0D-B0EC-9DD8-4406-6B53CA7C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169263" y="5613490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5987117" y="6925361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 rot="19666863">
            <a:off x="8310472" y="-388133"/>
            <a:ext cx="0" cy="5703523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01803F-EBE8-82EB-5604-855CED2A6514}"/>
              </a:ext>
            </a:extLst>
          </p:cNvPr>
          <p:cNvSpPr txBox="1"/>
          <p:nvPr/>
        </p:nvSpPr>
        <p:spPr>
          <a:xfrm rot="19666863">
            <a:off x="3846237" y="4320359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1B4D91A-4F6B-4A0D-25FD-444AA753546E}"/>
              </a:ext>
            </a:extLst>
          </p:cNvPr>
          <p:cNvCxnSpPr>
            <a:cxnSpLocks/>
          </p:cNvCxnSpPr>
          <p:nvPr/>
        </p:nvCxnSpPr>
        <p:spPr>
          <a:xfrm rot="19666863">
            <a:off x="4190205" y="2216180"/>
            <a:ext cx="0" cy="29680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54595" y="5092875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716063" y="4441816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ADF2825-AE6F-7D1C-2D07-A29812BEEA1C}"/>
              </a:ext>
            </a:extLst>
          </p:cNvPr>
          <p:cNvSpPr/>
          <p:nvPr/>
        </p:nvSpPr>
        <p:spPr>
          <a:xfrm rot="19666863">
            <a:off x="9074487" y="-330093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E5C12DD-CC47-2B79-FD5D-7CE00422A0A5}"/>
              </a:ext>
            </a:extLst>
          </p:cNvPr>
          <p:cNvSpPr/>
          <p:nvPr/>
        </p:nvSpPr>
        <p:spPr>
          <a:xfrm rot="19666863">
            <a:off x="8935415" y="-190167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6C4A20B-2BB8-53C6-12A0-2FC2C01B5881}"/>
              </a:ext>
            </a:extLst>
          </p:cNvPr>
          <p:cNvSpPr/>
          <p:nvPr/>
        </p:nvSpPr>
        <p:spPr>
          <a:xfrm rot="19666863">
            <a:off x="8786515" y="-15525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C96844A-E05A-B2F1-E195-46A3F55A3BD7}"/>
              </a:ext>
            </a:extLst>
          </p:cNvPr>
          <p:cNvSpPr/>
          <p:nvPr/>
        </p:nvSpPr>
        <p:spPr>
          <a:xfrm rot="19666863">
            <a:off x="8585654" y="68274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5462E-4612-81D2-1D33-1A4FABCBE10E}"/>
              </a:ext>
            </a:extLst>
          </p:cNvPr>
          <p:cNvSpPr txBox="1"/>
          <p:nvPr/>
        </p:nvSpPr>
        <p:spPr>
          <a:xfrm rot="19666863">
            <a:off x="7739532" y="657441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3B488-27EB-C5A5-55BD-F93896E90133}"/>
              </a:ext>
            </a:extLst>
          </p:cNvPr>
          <p:cNvSpPr txBox="1"/>
          <p:nvPr/>
        </p:nvSpPr>
        <p:spPr>
          <a:xfrm rot="19666863">
            <a:off x="5814354" y="67051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8AA379-87FE-3DA8-CEFB-4694717C6E4C}"/>
              </a:ext>
            </a:extLst>
          </p:cNvPr>
          <p:cNvSpPr txBox="1"/>
          <p:nvPr/>
        </p:nvSpPr>
        <p:spPr>
          <a:xfrm rot="19666863">
            <a:off x="3079494" y="21369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47E588E-99B0-0996-D1C4-1875985CB23C}"/>
              </a:ext>
            </a:extLst>
          </p:cNvPr>
          <p:cNvSpPr/>
          <p:nvPr/>
        </p:nvSpPr>
        <p:spPr>
          <a:xfrm rot="19666863">
            <a:off x="4621886" y="2140975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61C8880-2EA8-C72E-204F-7127500DF7C7}"/>
              </a:ext>
            </a:extLst>
          </p:cNvPr>
          <p:cNvSpPr/>
          <p:nvPr/>
        </p:nvSpPr>
        <p:spPr>
          <a:xfrm rot="19666863">
            <a:off x="4482814" y="2280901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446D119-68FD-B504-3546-3C848D01CD87}"/>
              </a:ext>
            </a:extLst>
          </p:cNvPr>
          <p:cNvSpPr/>
          <p:nvPr/>
        </p:nvSpPr>
        <p:spPr>
          <a:xfrm rot="19666863">
            <a:off x="4333914" y="2455543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80CC8EF-2FFD-1EF0-D204-D7E17747FC7F}"/>
              </a:ext>
            </a:extLst>
          </p:cNvPr>
          <p:cNvSpPr/>
          <p:nvPr/>
        </p:nvSpPr>
        <p:spPr>
          <a:xfrm rot="19666863">
            <a:off x="4133053" y="2539342"/>
            <a:ext cx="26826" cy="5223861"/>
          </a:xfrm>
          <a:custGeom>
            <a:avLst/>
            <a:gdLst>
              <a:gd name="connsiteX0" fmla="*/ 0 w 26826"/>
              <a:gd name="connsiteY0" fmla="*/ 0 h 5223861"/>
              <a:gd name="connsiteX1" fmla="*/ 0 w 26826"/>
              <a:gd name="connsiteY1" fmla="*/ 390080 h 5223861"/>
              <a:gd name="connsiteX2" fmla="*/ 0 w 26826"/>
              <a:gd name="connsiteY2" fmla="*/ 756032 h 5223861"/>
              <a:gd name="connsiteX3" fmla="*/ 0 w 26826"/>
              <a:gd name="connsiteY3" fmla="*/ 1206434 h 5223861"/>
              <a:gd name="connsiteX4" fmla="*/ 13413 w 26826"/>
              <a:gd name="connsiteY4" fmla="*/ 3016086 h 5223861"/>
              <a:gd name="connsiteX5" fmla="*/ 13413 w 26826"/>
              <a:gd name="connsiteY5" fmla="*/ 3442721 h 5223861"/>
              <a:gd name="connsiteX6" fmla="*/ 13413 w 26826"/>
              <a:gd name="connsiteY6" fmla="*/ 3832078 h 5223861"/>
              <a:gd name="connsiteX7" fmla="*/ 13413 w 26826"/>
              <a:gd name="connsiteY7" fmla="*/ 4258713 h 5223861"/>
              <a:gd name="connsiteX8" fmla="*/ 20388 w 26826"/>
              <a:gd name="connsiteY8" fmla="*/ 4760590 h 5223861"/>
              <a:gd name="connsiteX9" fmla="*/ 26826 w 26826"/>
              <a:gd name="connsiteY9" fmla="*/ 5223861 h 522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26" h="5223861" extrusionOk="0">
                <a:moveTo>
                  <a:pt x="0" y="0"/>
                </a:moveTo>
                <a:cubicBezTo>
                  <a:pt x="33315" y="106111"/>
                  <a:pt x="-36976" y="202327"/>
                  <a:pt x="0" y="390080"/>
                </a:cubicBezTo>
                <a:cubicBezTo>
                  <a:pt x="36976" y="577833"/>
                  <a:pt x="-40217" y="608276"/>
                  <a:pt x="0" y="756032"/>
                </a:cubicBezTo>
                <a:cubicBezTo>
                  <a:pt x="40217" y="903788"/>
                  <a:pt x="-28322" y="1039148"/>
                  <a:pt x="0" y="1206434"/>
                </a:cubicBezTo>
                <a:cubicBezTo>
                  <a:pt x="-53010" y="1927629"/>
                  <a:pt x="10212" y="2512247"/>
                  <a:pt x="13413" y="3016086"/>
                </a:cubicBezTo>
                <a:cubicBezTo>
                  <a:pt x="15550" y="3126407"/>
                  <a:pt x="10527" y="3313361"/>
                  <a:pt x="13413" y="3442721"/>
                </a:cubicBezTo>
                <a:cubicBezTo>
                  <a:pt x="16299" y="3572081"/>
                  <a:pt x="7370" y="3705560"/>
                  <a:pt x="13413" y="3832078"/>
                </a:cubicBezTo>
                <a:cubicBezTo>
                  <a:pt x="19456" y="3958596"/>
                  <a:pt x="6016" y="4049197"/>
                  <a:pt x="13413" y="4258713"/>
                </a:cubicBezTo>
                <a:cubicBezTo>
                  <a:pt x="56384" y="4449066"/>
                  <a:pt x="-14538" y="4582205"/>
                  <a:pt x="20388" y="4760590"/>
                </a:cubicBezTo>
                <a:cubicBezTo>
                  <a:pt x="55314" y="4938976"/>
                  <a:pt x="775" y="5031487"/>
                  <a:pt x="26826" y="5223861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0248E-D569-06CB-CDE1-4CE3F90332ED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3</a:t>
            </a:r>
          </a:p>
        </p:txBody>
      </p:sp>
    </p:spTree>
    <p:extLst>
      <p:ext uri="{BB962C8B-B14F-4D97-AF65-F5344CB8AC3E}">
        <p14:creationId xmlns:p14="http://schemas.microsoft.com/office/powerpoint/2010/main" val="42889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>
            <a:off x="5396809" y="5597692"/>
            <a:ext cx="594438" cy="9459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B16ABD-045D-CCA6-D0C4-DEE1FDF491A1}"/>
              </a:ext>
            </a:extLst>
          </p:cNvPr>
          <p:cNvCxnSpPr>
            <a:cxnSpLocks/>
          </p:cNvCxnSpPr>
          <p:nvPr/>
        </p:nvCxnSpPr>
        <p:spPr>
          <a:xfrm rot="19666863">
            <a:off x="7138700" y="3393286"/>
            <a:ext cx="0" cy="2213346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945B-0B06-FB1E-4813-F98F924137E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545821" y="4208458"/>
            <a:ext cx="890042" cy="1412328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6471259" y="3816020"/>
            <a:ext cx="608506" cy="343917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6618428" y="3436435"/>
            <a:ext cx="222124" cy="13924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flipV="1">
            <a:off x="5832430" y="3294306"/>
            <a:ext cx="2951339" cy="1844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flipV="1">
            <a:off x="6468830" y="193888"/>
            <a:ext cx="411260" cy="4554124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flipV="1">
            <a:off x="5971534" y="5620787"/>
            <a:ext cx="1464330" cy="92281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6162143" y="4524897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846AC4-FC40-68BF-B6ED-B32DC36A94E6}"/>
              </a:ext>
            </a:extLst>
          </p:cNvPr>
          <p:cNvSpPr/>
          <p:nvPr/>
        </p:nvSpPr>
        <p:spPr>
          <a:xfrm rot="19666863">
            <a:off x="7869952" y="-26243"/>
            <a:ext cx="565971" cy="341824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>
            <a:off x="6790038" y="50990"/>
            <a:ext cx="2008611" cy="325027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01803F-EBE8-82EB-5604-855CED2A6514}"/>
              </a:ext>
            </a:extLst>
          </p:cNvPr>
          <p:cNvSpPr txBox="1"/>
          <p:nvPr/>
        </p:nvSpPr>
        <p:spPr>
          <a:xfrm rot="19666863">
            <a:off x="3846237" y="4320359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1B4D91A-4F6B-4A0D-25FD-444AA753546E}"/>
              </a:ext>
            </a:extLst>
          </p:cNvPr>
          <p:cNvCxnSpPr>
            <a:cxnSpLocks/>
          </p:cNvCxnSpPr>
          <p:nvPr/>
        </p:nvCxnSpPr>
        <p:spPr>
          <a:xfrm rot="19666863">
            <a:off x="4190205" y="2216180"/>
            <a:ext cx="0" cy="29680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54595" y="5092875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810320" y="3800191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68DAF-629D-69E7-4CEE-1E912F6A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28070">
            <a:off x="6759977" y="5795658"/>
            <a:ext cx="364567" cy="76943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91EAA97-B1DF-CA1E-185A-2C7F87160F7D}"/>
              </a:ext>
            </a:extLst>
          </p:cNvPr>
          <p:cNvSpPr/>
          <p:nvPr/>
        </p:nvSpPr>
        <p:spPr>
          <a:xfrm rot="19666863">
            <a:off x="4160878" y="225601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DC2661C-9BBB-402E-29E8-9559F6F19541}"/>
              </a:ext>
            </a:extLst>
          </p:cNvPr>
          <p:cNvSpPr/>
          <p:nvPr/>
        </p:nvSpPr>
        <p:spPr>
          <a:xfrm rot="19666863">
            <a:off x="4029500" y="239790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14DA172-DC92-9FF8-3B76-8B9792666031}"/>
              </a:ext>
            </a:extLst>
          </p:cNvPr>
          <p:cNvSpPr/>
          <p:nvPr/>
        </p:nvSpPr>
        <p:spPr>
          <a:xfrm rot="3585909">
            <a:off x="7061550" y="27599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9E30004-9DC8-D8E4-44C9-65AE0A1D9CE8}"/>
              </a:ext>
            </a:extLst>
          </p:cNvPr>
          <p:cNvSpPr/>
          <p:nvPr/>
        </p:nvSpPr>
        <p:spPr>
          <a:xfrm rot="19666863">
            <a:off x="4008481" y="266066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C3DA78F-8F78-1BD6-F6BB-0DA3D5F51CCD}"/>
              </a:ext>
            </a:extLst>
          </p:cNvPr>
          <p:cNvSpPr/>
          <p:nvPr/>
        </p:nvSpPr>
        <p:spPr>
          <a:xfrm rot="3585909">
            <a:off x="7213950" y="29123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BAE0219-F9D1-4184-4F2A-E8FAFBDF7AD8}"/>
              </a:ext>
            </a:extLst>
          </p:cNvPr>
          <p:cNvSpPr/>
          <p:nvPr/>
        </p:nvSpPr>
        <p:spPr>
          <a:xfrm rot="3585909">
            <a:off x="7366350" y="30647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04420-3904-5821-0B3B-798C2A83D3F7}"/>
              </a:ext>
            </a:extLst>
          </p:cNvPr>
          <p:cNvSpPr txBox="1"/>
          <p:nvPr/>
        </p:nvSpPr>
        <p:spPr>
          <a:xfrm rot="19666863">
            <a:off x="7351595" y="4085236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2F89B8-F005-B050-73F6-0A58DC1E97F9}"/>
              </a:ext>
            </a:extLst>
          </p:cNvPr>
          <p:cNvCxnSpPr>
            <a:cxnSpLocks/>
          </p:cNvCxnSpPr>
          <p:nvPr/>
        </p:nvCxnSpPr>
        <p:spPr>
          <a:xfrm>
            <a:off x="8891820" y="3403457"/>
            <a:ext cx="594438" cy="945909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A1DF44-C663-76A6-3AD8-E079646A500A}"/>
              </a:ext>
            </a:extLst>
          </p:cNvPr>
          <p:cNvSpPr txBox="1"/>
          <p:nvPr/>
        </p:nvSpPr>
        <p:spPr>
          <a:xfrm rot="19666863">
            <a:off x="5004461" y="53161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6895AD-8A9F-A05B-108C-0ABF45408733}"/>
              </a:ext>
            </a:extLst>
          </p:cNvPr>
          <p:cNvSpPr txBox="1"/>
          <p:nvPr/>
        </p:nvSpPr>
        <p:spPr>
          <a:xfrm rot="19666863">
            <a:off x="3107922" y="22600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856F6-D925-581E-0F36-189ABD9E9B1F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4</a:t>
            </a:r>
          </a:p>
        </p:txBody>
      </p:sp>
    </p:spTree>
    <p:extLst>
      <p:ext uri="{BB962C8B-B14F-4D97-AF65-F5344CB8AC3E}">
        <p14:creationId xmlns:p14="http://schemas.microsoft.com/office/powerpoint/2010/main" val="166868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>
            <a:off x="5396809" y="5597692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B16ABD-045D-CCA6-D0C4-DEE1FDF491A1}"/>
              </a:ext>
            </a:extLst>
          </p:cNvPr>
          <p:cNvCxnSpPr>
            <a:cxnSpLocks/>
          </p:cNvCxnSpPr>
          <p:nvPr/>
        </p:nvCxnSpPr>
        <p:spPr>
          <a:xfrm rot="19666863">
            <a:off x="7138700" y="3393286"/>
            <a:ext cx="0" cy="2213346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945B-0B06-FB1E-4813-F98F924137E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545821" y="4208458"/>
            <a:ext cx="890042" cy="1412328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6471259" y="3816020"/>
            <a:ext cx="608506" cy="343917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6618428" y="3436435"/>
            <a:ext cx="222124" cy="13924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flipV="1">
            <a:off x="5832430" y="3294306"/>
            <a:ext cx="2951339" cy="1844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flipV="1">
            <a:off x="6468830" y="193888"/>
            <a:ext cx="411260" cy="4554124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flipV="1">
            <a:off x="5971534" y="5620787"/>
            <a:ext cx="1464330" cy="92281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6176280" y="4497994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846AC4-FC40-68BF-B6ED-B32DC36A94E6}"/>
              </a:ext>
            </a:extLst>
          </p:cNvPr>
          <p:cNvSpPr/>
          <p:nvPr/>
        </p:nvSpPr>
        <p:spPr>
          <a:xfrm rot="19666863">
            <a:off x="7883413" y="-30130"/>
            <a:ext cx="565971" cy="346873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>
            <a:off x="6790038" y="50990"/>
            <a:ext cx="2008611" cy="323731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48304" y="5010299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810320" y="3800191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68DAF-629D-69E7-4CEE-1E912F6A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28070">
            <a:off x="6759977" y="5795658"/>
            <a:ext cx="364567" cy="76943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614DA172-DC92-9FF8-3B76-8B9792666031}"/>
              </a:ext>
            </a:extLst>
          </p:cNvPr>
          <p:cNvSpPr/>
          <p:nvPr/>
        </p:nvSpPr>
        <p:spPr>
          <a:xfrm rot="3585909">
            <a:off x="7061550" y="27599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C3DA78F-8F78-1BD6-F6BB-0DA3D5F51CCD}"/>
              </a:ext>
            </a:extLst>
          </p:cNvPr>
          <p:cNvSpPr/>
          <p:nvPr/>
        </p:nvSpPr>
        <p:spPr>
          <a:xfrm rot="3585909">
            <a:off x="7213950" y="29123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BAE0219-F9D1-4184-4F2A-E8FAFBDF7AD8}"/>
              </a:ext>
            </a:extLst>
          </p:cNvPr>
          <p:cNvSpPr/>
          <p:nvPr/>
        </p:nvSpPr>
        <p:spPr>
          <a:xfrm rot="3585909">
            <a:off x="7366350" y="3064728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04420-3904-5821-0B3B-798C2A83D3F7}"/>
              </a:ext>
            </a:extLst>
          </p:cNvPr>
          <p:cNvSpPr txBox="1"/>
          <p:nvPr/>
        </p:nvSpPr>
        <p:spPr>
          <a:xfrm rot="19666863">
            <a:off x="7351595" y="4085236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2C8E3-68EF-68E4-DBC0-E48D75DCA59A}"/>
              </a:ext>
            </a:extLst>
          </p:cNvPr>
          <p:cNvSpPr/>
          <p:nvPr/>
        </p:nvSpPr>
        <p:spPr>
          <a:xfrm rot="19655251">
            <a:off x="3757091" y="2060326"/>
            <a:ext cx="565971" cy="391733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8720BB-8D2A-80C4-CBD7-DC834D3B500B}"/>
              </a:ext>
            </a:extLst>
          </p:cNvPr>
          <p:cNvCxnSpPr>
            <a:cxnSpLocks/>
          </p:cNvCxnSpPr>
          <p:nvPr/>
        </p:nvCxnSpPr>
        <p:spPr>
          <a:xfrm>
            <a:off x="3230045" y="2213781"/>
            <a:ext cx="1761518" cy="2781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2DC10-BE86-166B-A5CE-F5A2325B9552}"/>
              </a:ext>
            </a:extLst>
          </p:cNvPr>
          <p:cNvCxnSpPr>
            <a:cxnSpLocks/>
          </p:cNvCxnSpPr>
          <p:nvPr/>
        </p:nvCxnSpPr>
        <p:spPr>
          <a:xfrm>
            <a:off x="8898947" y="3390710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2D13D3-C0B4-1D77-6202-7ED3D3E69385}"/>
              </a:ext>
            </a:extLst>
          </p:cNvPr>
          <p:cNvSpPr txBox="1"/>
          <p:nvPr/>
        </p:nvSpPr>
        <p:spPr>
          <a:xfrm rot="19666863">
            <a:off x="5128111" y="54100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AD605-EBBE-88D7-C88B-389AF71EED6A}"/>
              </a:ext>
            </a:extLst>
          </p:cNvPr>
          <p:cNvSpPr txBox="1"/>
          <p:nvPr/>
        </p:nvSpPr>
        <p:spPr>
          <a:xfrm rot="19666863">
            <a:off x="8640265" y="32189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5436D-BD23-B500-DD7B-022D93E7F2DD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5</a:t>
            </a:r>
          </a:p>
        </p:txBody>
      </p:sp>
    </p:spTree>
    <p:extLst>
      <p:ext uri="{BB962C8B-B14F-4D97-AF65-F5344CB8AC3E}">
        <p14:creationId xmlns:p14="http://schemas.microsoft.com/office/powerpoint/2010/main" val="396974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1AC8637-4717-743F-A9FB-3E23E1A5E4F4}"/>
              </a:ext>
            </a:extLst>
          </p:cNvPr>
          <p:cNvSpPr/>
          <p:nvPr/>
        </p:nvSpPr>
        <p:spPr>
          <a:xfrm rot="19655251">
            <a:off x="5163768" y="4325531"/>
            <a:ext cx="4140716" cy="52806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>
            <a:off x="5396809" y="5597692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B16ABD-045D-CCA6-D0C4-DEE1FDF491A1}"/>
              </a:ext>
            </a:extLst>
          </p:cNvPr>
          <p:cNvCxnSpPr>
            <a:cxnSpLocks/>
          </p:cNvCxnSpPr>
          <p:nvPr/>
        </p:nvCxnSpPr>
        <p:spPr>
          <a:xfrm rot="19666863">
            <a:off x="7138700" y="3393286"/>
            <a:ext cx="0" cy="2213346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945B-0B06-FB1E-4813-F98F924137E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545821" y="4208458"/>
            <a:ext cx="890042" cy="1412328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6471259" y="3816020"/>
            <a:ext cx="608506" cy="343917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6618428" y="3436435"/>
            <a:ext cx="222124" cy="13924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506B14-18F4-FC5A-9F42-FE167F7E3312}"/>
              </a:ext>
            </a:extLst>
          </p:cNvPr>
          <p:cNvCxnSpPr>
            <a:cxnSpLocks/>
          </p:cNvCxnSpPr>
          <p:nvPr/>
        </p:nvCxnSpPr>
        <p:spPr>
          <a:xfrm flipV="1">
            <a:off x="5832430" y="3294306"/>
            <a:ext cx="2951339" cy="184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flipV="1">
            <a:off x="6468830" y="193888"/>
            <a:ext cx="411260" cy="4554124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flipV="1">
            <a:off x="5971534" y="5620787"/>
            <a:ext cx="1464330" cy="92281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6176280" y="4497994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>
            <a:off x="6790038" y="50990"/>
            <a:ext cx="2008611" cy="323731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48304" y="5010299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810320" y="3800191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68DAF-629D-69E7-4CEE-1E912F6A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28070">
            <a:off x="6759977" y="5795658"/>
            <a:ext cx="364567" cy="769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42C8E3-68EF-68E4-DBC0-E48D75DCA59A}"/>
              </a:ext>
            </a:extLst>
          </p:cNvPr>
          <p:cNvSpPr/>
          <p:nvPr/>
        </p:nvSpPr>
        <p:spPr>
          <a:xfrm rot="19655251">
            <a:off x="3757091" y="2060326"/>
            <a:ext cx="565971" cy="391733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8720BB-8D2A-80C4-CBD7-DC834D3B500B}"/>
              </a:ext>
            </a:extLst>
          </p:cNvPr>
          <p:cNvCxnSpPr>
            <a:cxnSpLocks/>
          </p:cNvCxnSpPr>
          <p:nvPr/>
        </p:nvCxnSpPr>
        <p:spPr>
          <a:xfrm>
            <a:off x="3230045" y="2213781"/>
            <a:ext cx="1761518" cy="27810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2DC10-BE86-166B-A5CE-F5A2325B9552}"/>
              </a:ext>
            </a:extLst>
          </p:cNvPr>
          <p:cNvCxnSpPr>
            <a:cxnSpLocks/>
          </p:cNvCxnSpPr>
          <p:nvPr/>
        </p:nvCxnSpPr>
        <p:spPr>
          <a:xfrm>
            <a:off x="8898947" y="3390710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2D13D3-C0B4-1D77-6202-7ED3D3E69385}"/>
              </a:ext>
            </a:extLst>
          </p:cNvPr>
          <p:cNvSpPr txBox="1"/>
          <p:nvPr/>
        </p:nvSpPr>
        <p:spPr>
          <a:xfrm rot="19666863">
            <a:off x="5128111" y="54100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AD605-EBBE-88D7-C88B-389AF71EED6A}"/>
              </a:ext>
            </a:extLst>
          </p:cNvPr>
          <p:cNvSpPr txBox="1"/>
          <p:nvPr/>
        </p:nvSpPr>
        <p:spPr>
          <a:xfrm rot="19666863">
            <a:off x="8744887" y="29939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0D9B1-F4A5-B6E8-E19E-E34E9BB4D783}"/>
              </a:ext>
            </a:extLst>
          </p:cNvPr>
          <p:cNvSpPr txBox="1"/>
          <p:nvPr/>
        </p:nvSpPr>
        <p:spPr>
          <a:xfrm rot="19666863">
            <a:off x="7739532" y="657441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7CA858E-37E4-E4E4-D2BC-6306572AE93E}"/>
              </a:ext>
            </a:extLst>
          </p:cNvPr>
          <p:cNvSpPr/>
          <p:nvPr/>
        </p:nvSpPr>
        <p:spPr>
          <a:xfrm rot="19666863">
            <a:off x="8140636" y="-43431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D897508-41C7-9376-C4C9-24406469F7F7}"/>
              </a:ext>
            </a:extLst>
          </p:cNvPr>
          <p:cNvSpPr/>
          <p:nvPr/>
        </p:nvSpPr>
        <p:spPr>
          <a:xfrm rot="19666863">
            <a:off x="8009258" y="-29242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48296E-77F2-ADD2-BD78-F4098C8724E5}"/>
              </a:ext>
            </a:extLst>
          </p:cNvPr>
          <p:cNvSpPr/>
          <p:nvPr/>
        </p:nvSpPr>
        <p:spPr>
          <a:xfrm rot="19666863">
            <a:off x="7988239" y="-2966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721B-39FF-768E-3BE1-361F46E26A66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6</a:t>
            </a:r>
          </a:p>
        </p:txBody>
      </p:sp>
    </p:spTree>
    <p:extLst>
      <p:ext uri="{BB962C8B-B14F-4D97-AF65-F5344CB8AC3E}">
        <p14:creationId xmlns:p14="http://schemas.microsoft.com/office/powerpoint/2010/main" val="151462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E74597-56F3-BF2A-07DE-F1E1BFBAA3BF}"/>
              </a:ext>
            </a:extLst>
          </p:cNvPr>
          <p:cNvCxnSpPr>
            <a:cxnSpLocks/>
          </p:cNvCxnSpPr>
          <p:nvPr/>
        </p:nvCxnSpPr>
        <p:spPr>
          <a:xfrm>
            <a:off x="5396809" y="5597692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B16ABD-045D-CCA6-D0C4-DEE1FDF491A1}"/>
              </a:ext>
            </a:extLst>
          </p:cNvPr>
          <p:cNvCxnSpPr>
            <a:cxnSpLocks/>
          </p:cNvCxnSpPr>
          <p:nvPr/>
        </p:nvCxnSpPr>
        <p:spPr>
          <a:xfrm rot="19666863">
            <a:off x="7138700" y="3393286"/>
            <a:ext cx="0" cy="2213346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00945B-0B06-FB1E-4813-F98F924137E4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545821" y="4208458"/>
            <a:ext cx="890042" cy="1412328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1EF81-9E5A-D9DC-CB4A-2D5DA22B5430}"/>
              </a:ext>
            </a:extLst>
          </p:cNvPr>
          <p:cNvCxnSpPr>
            <a:cxnSpLocks/>
            <a:stCxn id="44" idx="1"/>
          </p:cNvCxnSpPr>
          <p:nvPr/>
        </p:nvCxnSpPr>
        <p:spPr>
          <a:xfrm flipV="1">
            <a:off x="6471259" y="3816020"/>
            <a:ext cx="608506" cy="343917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850C9-2689-E450-E0E6-4E392741269E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6618428" y="3436435"/>
            <a:ext cx="222124" cy="139249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EDAC65-4939-E1D1-7F0C-C8CCA32676EC}"/>
              </a:ext>
            </a:extLst>
          </p:cNvPr>
          <p:cNvCxnSpPr>
            <a:cxnSpLocks/>
          </p:cNvCxnSpPr>
          <p:nvPr/>
        </p:nvCxnSpPr>
        <p:spPr>
          <a:xfrm flipV="1">
            <a:off x="6468830" y="193888"/>
            <a:ext cx="411260" cy="4554124"/>
          </a:xfrm>
          <a:prstGeom prst="line">
            <a:avLst/>
          </a:prstGeom>
          <a:ln w="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AF354A1-0F82-5E1D-5CBE-5209AA5BDE67}"/>
              </a:ext>
            </a:extLst>
          </p:cNvPr>
          <p:cNvSpPr/>
          <p:nvPr/>
        </p:nvSpPr>
        <p:spPr>
          <a:xfrm rot="19666863">
            <a:off x="6467960" y="4121080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512016D-D04E-1B8C-F701-1CFDDEECB116}"/>
              </a:ext>
            </a:extLst>
          </p:cNvPr>
          <p:cNvSpPr/>
          <p:nvPr/>
        </p:nvSpPr>
        <p:spPr>
          <a:xfrm rot="19666863">
            <a:off x="6521281" y="3556407"/>
            <a:ext cx="105250" cy="94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1E16CE-2AF8-B4BA-9E13-411B049DF882}"/>
              </a:ext>
            </a:extLst>
          </p:cNvPr>
          <p:cNvCxnSpPr>
            <a:cxnSpLocks/>
          </p:cNvCxnSpPr>
          <p:nvPr/>
        </p:nvCxnSpPr>
        <p:spPr>
          <a:xfrm rot="19666863">
            <a:off x="7409212" y="5528505"/>
            <a:ext cx="346170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B23289-D136-343D-171D-7CB6EE8B06E0}"/>
              </a:ext>
            </a:extLst>
          </p:cNvPr>
          <p:cNvCxnSpPr>
            <a:cxnSpLocks/>
          </p:cNvCxnSpPr>
          <p:nvPr/>
        </p:nvCxnSpPr>
        <p:spPr>
          <a:xfrm flipV="1">
            <a:off x="5971534" y="5620787"/>
            <a:ext cx="1464330" cy="92281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E0D50C-A798-3A8F-5502-87232FA8A8E4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7200192" y="3782473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8A531A-7F23-A321-A596-FA8FF407A622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6960318" y="3401842"/>
            <a:ext cx="1" cy="449294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7E807E-3B09-8D1B-B1A9-F2F36E5CF55D}"/>
              </a:ext>
            </a:extLst>
          </p:cNvPr>
          <p:cNvCxnSpPr>
            <a:cxnSpLocks/>
          </p:cNvCxnSpPr>
          <p:nvPr/>
        </p:nvCxnSpPr>
        <p:spPr>
          <a:xfrm rot="19666863">
            <a:off x="7568816" y="4882536"/>
            <a:ext cx="2077022" cy="0"/>
          </a:xfrm>
          <a:prstGeom prst="straightConnector1">
            <a:avLst/>
          </a:prstGeom>
          <a:ln w="3175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DED15903-0602-4E1D-6A02-CD33F905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66863">
            <a:off x="8499643" y="4766983"/>
            <a:ext cx="286145" cy="750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1B60971-2D4B-BC7C-31EB-B4224A40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6870965" y="3577490"/>
            <a:ext cx="238455" cy="7506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95CADED-9469-6EBD-A53A-7EABFE60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666863">
            <a:off x="7120179" y="3986056"/>
            <a:ext cx="238455" cy="7506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D1E04B8-3111-C63C-0DF7-22BEB0EE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66863">
            <a:off x="7439619" y="5443112"/>
            <a:ext cx="238455" cy="75067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357838C-36B7-FC58-B3D7-A0D88561B7AF}"/>
              </a:ext>
            </a:extLst>
          </p:cNvPr>
          <p:cNvSpPr txBox="1"/>
          <p:nvPr/>
        </p:nvSpPr>
        <p:spPr>
          <a:xfrm rot="19666863">
            <a:off x="6176280" y="4497994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C79405-453D-16C6-76D2-74C069A0F440}"/>
              </a:ext>
            </a:extLst>
          </p:cNvPr>
          <p:cNvSpPr txBox="1"/>
          <p:nvPr/>
        </p:nvSpPr>
        <p:spPr>
          <a:xfrm rot="19666863">
            <a:off x="6883099" y="3060"/>
            <a:ext cx="298271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78275-EA84-5B4B-6A2B-867F52657224}"/>
              </a:ext>
            </a:extLst>
          </p:cNvPr>
          <p:cNvCxnSpPr>
            <a:cxnSpLocks/>
          </p:cNvCxnSpPr>
          <p:nvPr/>
        </p:nvCxnSpPr>
        <p:spPr>
          <a:xfrm>
            <a:off x="6790038" y="50990"/>
            <a:ext cx="2008611" cy="3237315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98DB392-90BB-D62F-4320-21666E0913E8}"/>
              </a:ext>
            </a:extLst>
          </p:cNvPr>
          <p:cNvCxnSpPr>
            <a:cxnSpLocks/>
          </p:cNvCxnSpPr>
          <p:nvPr/>
        </p:nvCxnSpPr>
        <p:spPr>
          <a:xfrm rot="19666863">
            <a:off x="5255690" y="5324780"/>
            <a:ext cx="547545" cy="76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15E741-5ED6-D93F-AB35-46D3B2E35519}"/>
              </a:ext>
            </a:extLst>
          </p:cNvPr>
          <p:cNvCxnSpPr>
            <a:cxnSpLocks/>
          </p:cNvCxnSpPr>
          <p:nvPr/>
        </p:nvCxnSpPr>
        <p:spPr>
          <a:xfrm rot="19666863" flipH="1" flipV="1">
            <a:off x="5176329" y="5006189"/>
            <a:ext cx="6369" cy="5053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2AD9AFD-A86D-9AA6-44E0-535FF60F5C11}"/>
              </a:ext>
            </a:extLst>
          </p:cNvPr>
          <p:cNvSpPr txBox="1"/>
          <p:nvPr/>
        </p:nvSpPr>
        <p:spPr>
          <a:xfrm rot="19666863">
            <a:off x="5348304" y="5010299"/>
            <a:ext cx="266667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C0A2E-CF64-406F-D837-200DBA6FC71A}"/>
              </a:ext>
            </a:extLst>
          </p:cNvPr>
          <p:cNvSpPr txBox="1"/>
          <p:nvPr/>
        </p:nvSpPr>
        <p:spPr>
          <a:xfrm rot="19666863">
            <a:off x="5009735" y="4796293"/>
            <a:ext cx="271183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17C251-7F61-3C5C-7FD1-2A00EBFBB0B9}"/>
              </a:ext>
            </a:extLst>
          </p:cNvPr>
          <p:cNvSpPr txBox="1"/>
          <p:nvPr/>
        </p:nvSpPr>
        <p:spPr>
          <a:xfrm rot="16586879">
            <a:off x="5810320" y="3800191"/>
            <a:ext cx="874300" cy="346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NL" dirty="0"/>
              <a:t>ell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68DAF-629D-69E7-4CEE-1E912F6A7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28070">
            <a:off x="6759977" y="5795658"/>
            <a:ext cx="364567" cy="7694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72DC10-BE86-166B-A5CE-F5A2325B9552}"/>
              </a:ext>
            </a:extLst>
          </p:cNvPr>
          <p:cNvCxnSpPr>
            <a:cxnSpLocks/>
          </p:cNvCxnSpPr>
          <p:nvPr/>
        </p:nvCxnSpPr>
        <p:spPr>
          <a:xfrm>
            <a:off x="8898947" y="3390710"/>
            <a:ext cx="594438" cy="97456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2D13D3-C0B4-1D77-6202-7ED3D3E69385}"/>
              </a:ext>
            </a:extLst>
          </p:cNvPr>
          <p:cNvSpPr txBox="1"/>
          <p:nvPr/>
        </p:nvSpPr>
        <p:spPr>
          <a:xfrm rot="19666863">
            <a:off x="5128111" y="54100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0D9B1-F4A5-B6E8-E19E-E34E9BB4D783}"/>
              </a:ext>
            </a:extLst>
          </p:cNvPr>
          <p:cNvSpPr txBox="1"/>
          <p:nvPr/>
        </p:nvSpPr>
        <p:spPr>
          <a:xfrm rot="19666863">
            <a:off x="7739532" y="657441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7CA858E-37E4-E4E4-D2BC-6306572AE93E}"/>
              </a:ext>
            </a:extLst>
          </p:cNvPr>
          <p:cNvSpPr/>
          <p:nvPr/>
        </p:nvSpPr>
        <p:spPr>
          <a:xfrm rot="19666863">
            <a:off x="8140636" y="-43431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D897508-41C7-9376-C4C9-24406469F7F7}"/>
              </a:ext>
            </a:extLst>
          </p:cNvPr>
          <p:cNvSpPr/>
          <p:nvPr/>
        </p:nvSpPr>
        <p:spPr>
          <a:xfrm rot="19666863">
            <a:off x="8009258" y="-29242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48296E-77F2-ADD2-BD78-F4098C8724E5}"/>
              </a:ext>
            </a:extLst>
          </p:cNvPr>
          <p:cNvSpPr/>
          <p:nvPr/>
        </p:nvSpPr>
        <p:spPr>
          <a:xfrm rot="19666863">
            <a:off x="7988239" y="-29660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7660-2642-3419-9B30-BED537FDB71D}"/>
              </a:ext>
            </a:extLst>
          </p:cNvPr>
          <p:cNvSpPr txBox="1"/>
          <p:nvPr/>
        </p:nvSpPr>
        <p:spPr>
          <a:xfrm rot="19666863">
            <a:off x="3846237" y="4320359"/>
            <a:ext cx="619716" cy="31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River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0633CA-D2B0-850F-15CC-5EF6E3FEC1B1}"/>
              </a:ext>
            </a:extLst>
          </p:cNvPr>
          <p:cNvCxnSpPr>
            <a:cxnSpLocks/>
          </p:cNvCxnSpPr>
          <p:nvPr/>
        </p:nvCxnSpPr>
        <p:spPr>
          <a:xfrm rot="19666863">
            <a:off x="4190205" y="2216180"/>
            <a:ext cx="0" cy="29680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3CCFD777-B9BC-A788-3931-668B96592B35}"/>
              </a:ext>
            </a:extLst>
          </p:cNvPr>
          <p:cNvSpPr/>
          <p:nvPr/>
        </p:nvSpPr>
        <p:spPr>
          <a:xfrm rot="19666863">
            <a:off x="4160878" y="225601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A4D02E3-3450-80F1-BF4D-6DB0F1AD531B}"/>
              </a:ext>
            </a:extLst>
          </p:cNvPr>
          <p:cNvSpPr/>
          <p:nvPr/>
        </p:nvSpPr>
        <p:spPr>
          <a:xfrm rot="19666863">
            <a:off x="4029500" y="239790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9F3A458-E564-652C-022E-289652E4764B}"/>
              </a:ext>
            </a:extLst>
          </p:cNvPr>
          <p:cNvSpPr/>
          <p:nvPr/>
        </p:nvSpPr>
        <p:spPr>
          <a:xfrm rot="19666863">
            <a:off x="4008481" y="2660662"/>
            <a:ext cx="89528" cy="3512613"/>
          </a:xfrm>
          <a:custGeom>
            <a:avLst/>
            <a:gdLst>
              <a:gd name="connsiteX0" fmla="*/ 0 w 89528"/>
              <a:gd name="connsiteY0" fmla="*/ 0 h 3512613"/>
              <a:gd name="connsiteX1" fmla="*/ 0 w 89528"/>
              <a:gd name="connsiteY1" fmla="*/ 397501 h 3512613"/>
              <a:gd name="connsiteX2" fmla="*/ 0 w 89528"/>
              <a:gd name="connsiteY2" fmla="*/ 811227 h 3512613"/>
              <a:gd name="connsiteX3" fmla="*/ 44765 w 89528"/>
              <a:gd name="connsiteY3" fmla="*/ 2028067 h 3512613"/>
              <a:gd name="connsiteX4" fmla="*/ 44765 w 89528"/>
              <a:gd name="connsiteY4" fmla="*/ 2429138 h 3512613"/>
              <a:gd name="connsiteX5" fmla="*/ 44765 w 89528"/>
              <a:gd name="connsiteY5" fmla="*/ 2863631 h 3512613"/>
              <a:gd name="connsiteX6" fmla="*/ 66251 w 89528"/>
              <a:gd name="connsiteY6" fmla="*/ 3175142 h 3512613"/>
              <a:gd name="connsiteX7" fmla="*/ 89528 w 89528"/>
              <a:gd name="connsiteY7" fmla="*/ 3512612 h 351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28" h="3512613" extrusionOk="0">
                <a:moveTo>
                  <a:pt x="0" y="0"/>
                </a:moveTo>
                <a:cubicBezTo>
                  <a:pt x="25333" y="101793"/>
                  <a:pt x="-7498" y="304622"/>
                  <a:pt x="0" y="397501"/>
                </a:cubicBezTo>
                <a:cubicBezTo>
                  <a:pt x="7498" y="490380"/>
                  <a:pt x="-20527" y="692293"/>
                  <a:pt x="0" y="811227"/>
                </a:cubicBezTo>
                <a:cubicBezTo>
                  <a:pt x="-70828" y="1300579"/>
                  <a:pt x="22469" y="1663205"/>
                  <a:pt x="44765" y="2028067"/>
                </a:cubicBezTo>
                <a:cubicBezTo>
                  <a:pt x="71425" y="2209732"/>
                  <a:pt x="24726" y="2310440"/>
                  <a:pt x="44765" y="2429138"/>
                </a:cubicBezTo>
                <a:cubicBezTo>
                  <a:pt x="64804" y="2547836"/>
                  <a:pt x="-870" y="2754761"/>
                  <a:pt x="44765" y="2863631"/>
                </a:cubicBezTo>
                <a:cubicBezTo>
                  <a:pt x="54658" y="2949010"/>
                  <a:pt x="34632" y="3041489"/>
                  <a:pt x="66251" y="3175142"/>
                </a:cubicBezTo>
                <a:cubicBezTo>
                  <a:pt x="97870" y="3308795"/>
                  <a:pt x="61828" y="3401581"/>
                  <a:pt x="89528" y="3512612"/>
                </a:cubicBezTo>
              </a:path>
            </a:pathLst>
          </a:custGeom>
          <a:noFill/>
          <a:ln w="31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575"/>
                      <a:gd name="connsiteY0" fmla="*/ 0 h 6186487"/>
                      <a:gd name="connsiteX1" fmla="*/ 0 w 28575"/>
                      <a:gd name="connsiteY1" fmla="*/ 1428750 h 6186487"/>
                      <a:gd name="connsiteX2" fmla="*/ 14288 w 28575"/>
                      <a:gd name="connsiteY2" fmla="*/ 3571875 h 6186487"/>
                      <a:gd name="connsiteX3" fmla="*/ 14288 w 28575"/>
                      <a:gd name="connsiteY3" fmla="*/ 5043487 h 6186487"/>
                      <a:gd name="connsiteX4" fmla="*/ 28575 w 28575"/>
                      <a:gd name="connsiteY4" fmla="*/ 6186487 h 6186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186487">
                        <a:moveTo>
                          <a:pt x="0" y="0"/>
                        </a:moveTo>
                        <a:lnTo>
                          <a:pt x="0" y="1428750"/>
                        </a:lnTo>
                        <a:cubicBezTo>
                          <a:pt x="4763" y="2143125"/>
                          <a:pt x="9525" y="2857500"/>
                          <a:pt x="14288" y="3571875"/>
                        </a:cubicBezTo>
                        <a:lnTo>
                          <a:pt x="14288" y="5043487"/>
                        </a:lnTo>
                        <a:lnTo>
                          <a:pt x="28575" y="6186487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B2C824-7F66-BF3B-886C-53D67C622CCA}"/>
              </a:ext>
            </a:extLst>
          </p:cNvPr>
          <p:cNvSpPr/>
          <p:nvPr/>
        </p:nvSpPr>
        <p:spPr>
          <a:xfrm rot="19655251">
            <a:off x="5163768" y="4325531"/>
            <a:ext cx="4140716" cy="52806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D34866-5655-B6F6-CA05-BB0C58068B89}"/>
              </a:ext>
            </a:extLst>
          </p:cNvPr>
          <p:cNvCxnSpPr>
            <a:cxnSpLocks/>
          </p:cNvCxnSpPr>
          <p:nvPr/>
        </p:nvCxnSpPr>
        <p:spPr>
          <a:xfrm flipV="1">
            <a:off x="5832430" y="3294306"/>
            <a:ext cx="2951339" cy="184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7AD605-EBBE-88D7-C88B-389AF71EED6A}"/>
              </a:ext>
            </a:extLst>
          </p:cNvPr>
          <p:cNvSpPr txBox="1"/>
          <p:nvPr/>
        </p:nvSpPr>
        <p:spPr>
          <a:xfrm rot="19666863">
            <a:off x="8816982" y="31013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4FF15-0A84-5E8B-132E-E4D39D4CB0D1}"/>
              </a:ext>
            </a:extLst>
          </p:cNvPr>
          <p:cNvSpPr txBox="1"/>
          <p:nvPr/>
        </p:nvSpPr>
        <p:spPr>
          <a:xfrm>
            <a:off x="704193" y="588579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Participant 7</a:t>
            </a:r>
          </a:p>
        </p:txBody>
      </p:sp>
    </p:spTree>
    <p:extLst>
      <p:ext uri="{BB962C8B-B14F-4D97-AF65-F5344CB8AC3E}">
        <p14:creationId xmlns:p14="http://schemas.microsoft.com/office/powerpoint/2010/main" val="22576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E07BF-6C0A-3648-C69B-B3DB660615A7}"/>
              </a:ext>
            </a:extLst>
          </p:cNvPr>
          <p:cNvSpPr/>
          <p:nvPr/>
        </p:nvSpPr>
        <p:spPr>
          <a:xfrm>
            <a:off x="5737410" y="3197771"/>
            <a:ext cx="717173" cy="4624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75DDA0-AC28-3F7D-66E3-C4BB7EB06724}"/>
              </a:ext>
            </a:extLst>
          </p:cNvPr>
          <p:cNvSpPr/>
          <p:nvPr/>
        </p:nvSpPr>
        <p:spPr>
          <a:xfrm>
            <a:off x="1" y="3197772"/>
            <a:ext cx="12192000" cy="462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549A61-3863-1B6E-2648-1944DE1040DF}"/>
              </a:ext>
            </a:extLst>
          </p:cNvPr>
          <p:cNvGrpSpPr/>
          <p:nvPr/>
        </p:nvGrpSpPr>
        <p:grpSpPr>
          <a:xfrm>
            <a:off x="0" y="3197772"/>
            <a:ext cx="12191999" cy="462455"/>
            <a:chOff x="604684" y="3197772"/>
            <a:chExt cx="2590800" cy="46245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15DDBE-D557-E4EB-A033-9E454670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04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E2E266-A9D0-59B4-D166-3F5C36FC63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C185D8-A21B-25E2-28BB-D99B46A20491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0A4E26F-1CBE-B907-8DE2-E577D2A0E6EC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A21DB6-4869-A37C-4624-B96B5DBF7C5B}"/>
                </a:ext>
              </a:extLst>
            </p:cNvPr>
            <p:cNvCxnSpPr>
              <a:cxnSpLocks/>
            </p:cNvCxnSpPr>
            <p:nvPr/>
          </p:nvCxnSpPr>
          <p:spPr>
            <a:xfrm>
              <a:off x="1214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1739A19-9692-B6C9-4F20-752C266108BC}"/>
                </a:ext>
              </a:extLst>
            </p:cNvPr>
            <p:cNvCxnSpPr>
              <a:cxnSpLocks/>
            </p:cNvCxnSpPr>
            <p:nvPr/>
          </p:nvCxnSpPr>
          <p:spPr>
            <a:xfrm>
              <a:off x="1366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2805A8-3B7C-4FD0-77D0-0C87F79E25B7}"/>
                </a:ext>
              </a:extLst>
            </p:cNvPr>
            <p:cNvCxnSpPr>
              <a:cxnSpLocks/>
            </p:cNvCxnSpPr>
            <p:nvPr/>
          </p:nvCxnSpPr>
          <p:spPr>
            <a:xfrm>
              <a:off x="1519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ACF3B3-DBAA-DA36-4C8D-895A6F4ECA7D}"/>
                </a:ext>
              </a:extLst>
            </p:cNvPr>
            <p:cNvCxnSpPr>
              <a:cxnSpLocks/>
            </p:cNvCxnSpPr>
            <p:nvPr/>
          </p:nvCxnSpPr>
          <p:spPr>
            <a:xfrm>
              <a:off x="1671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0483782-F376-16E5-CFBC-A8DD387FF40B}"/>
                </a:ext>
              </a:extLst>
            </p:cNvPr>
            <p:cNvCxnSpPr>
              <a:cxnSpLocks/>
            </p:cNvCxnSpPr>
            <p:nvPr/>
          </p:nvCxnSpPr>
          <p:spPr>
            <a:xfrm>
              <a:off x="1823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FCB2FD-4372-2218-DF84-A218BA980962}"/>
                </a:ext>
              </a:extLst>
            </p:cNvPr>
            <p:cNvCxnSpPr>
              <a:cxnSpLocks/>
            </p:cNvCxnSpPr>
            <p:nvPr/>
          </p:nvCxnSpPr>
          <p:spPr>
            <a:xfrm>
              <a:off x="1976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8742D-8B98-9AD5-B8AD-09627044EC86}"/>
                </a:ext>
              </a:extLst>
            </p:cNvPr>
            <p:cNvCxnSpPr>
              <a:cxnSpLocks/>
            </p:cNvCxnSpPr>
            <p:nvPr/>
          </p:nvCxnSpPr>
          <p:spPr>
            <a:xfrm>
              <a:off x="2128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657B6A-1A3E-9FE7-86B8-54E0D3BF4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81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F0BFAA-7FC8-1B73-F07B-F7C1C9D65869}"/>
                </a:ext>
              </a:extLst>
            </p:cNvPr>
            <p:cNvCxnSpPr>
              <a:cxnSpLocks/>
            </p:cNvCxnSpPr>
            <p:nvPr/>
          </p:nvCxnSpPr>
          <p:spPr>
            <a:xfrm>
              <a:off x="2433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3D15FB-4B47-C42C-3948-64CA05B5930D}"/>
                </a:ext>
              </a:extLst>
            </p:cNvPr>
            <p:cNvCxnSpPr>
              <a:cxnSpLocks/>
            </p:cNvCxnSpPr>
            <p:nvPr/>
          </p:nvCxnSpPr>
          <p:spPr>
            <a:xfrm>
              <a:off x="25858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2F5958D-7060-B533-2813-AC7084FE73A3}"/>
                </a:ext>
              </a:extLst>
            </p:cNvPr>
            <p:cNvCxnSpPr>
              <a:cxnSpLocks/>
            </p:cNvCxnSpPr>
            <p:nvPr/>
          </p:nvCxnSpPr>
          <p:spPr>
            <a:xfrm>
              <a:off x="27382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1BD896-E6E5-3551-DED4-E6952FDE4D00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413962-7A77-4B7A-C061-806C042102F4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7704FB-6205-E1C7-81A7-4EDA5673AF90}"/>
                </a:ext>
              </a:extLst>
            </p:cNvPr>
            <p:cNvCxnSpPr>
              <a:cxnSpLocks/>
            </p:cNvCxnSpPr>
            <p:nvPr/>
          </p:nvCxnSpPr>
          <p:spPr>
            <a:xfrm>
              <a:off x="3195484" y="3197772"/>
              <a:ext cx="0" cy="462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C9EBBC-7326-956C-6B8F-408CB48ABB63}"/>
              </a:ext>
            </a:extLst>
          </p:cNvPr>
          <p:cNvCxnSpPr>
            <a:cxnSpLocks/>
          </p:cNvCxnSpPr>
          <p:nvPr/>
        </p:nvCxnSpPr>
        <p:spPr>
          <a:xfrm>
            <a:off x="6199236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55694A-333D-EB81-01FB-6EBF0EC34D8B}"/>
              </a:ext>
            </a:extLst>
          </p:cNvPr>
          <p:cNvCxnSpPr>
            <a:cxnSpLocks/>
          </p:cNvCxnSpPr>
          <p:nvPr/>
        </p:nvCxnSpPr>
        <p:spPr>
          <a:xfrm>
            <a:off x="6695031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057367-96CE-006F-06E3-9CB60AD92F4D}"/>
              </a:ext>
            </a:extLst>
          </p:cNvPr>
          <p:cNvCxnSpPr>
            <a:cxnSpLocks/>
          </p:cNvCxnSpPr>
          <p:nvPr/>
        </p:nvCxnSpPr>
        <p:spPr>
          <a:xfrm>
            <a:off x="4798265" y="3008671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0C676A-F94F-A51A-E457-669CBA768167}"/>
              </a:ext>
            </a:extLst>
          </p:cNvPr>
          <p:cNvCxnSpPr>
            <a:cxnSpLocks/>
          </p:cNvCxnSpPr>
          <p:nvPr/>
        </p:nvCxnSpPr>
        <p:spPr>
          <a:xfrm>
            <a:off x="8132657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61241E-D895-DD17-EA43-CD983978CE60}"/>
              </a:ext>
            </a:extLst>
          </p:cNvPr>
          <p:cNvCxnSpPr>
            <a:cxnSpLocks/>
          </p:cNvCxnSpPr>
          <p:nvPr/>
        </p:nvCxnSpPr>
        <p:spPr>
          <a:xfrm>
            <a:off x="336063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68EB67-C6AF-FC5D-F04B-999521104264}"/>
              </a:ext>
            </a:extLst>
          </p:cNvPr>
          <p:cNvCxnSpPr>
            <a:cxnSpLocks/>
          </p:cNvCxnSpPr>
          <p:nvPr/>
        </p:nvCxnSpPr>
        <p:spPr>
          <a:xfrm>
            <a:off x="9570283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CF4C2-2EC2-C698-A90E-90272F218531}"/>
              </a:ext>
            </a:extLst>
          </p:cNvPr>
          <p:cNvCxnSpPr>
            <a:cxnSpLocks/>
          </p:cNvCxnSpPr>
          <p:nvPr/>
        </p:nvCxnSpPr>
        <p:spPr>
          <a:xfrm>
            <a:off x="1959669" y="3008670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A31C5D-CF22-0DAE-4409-C00C948E4753}"/>
              </a:ext>
            </a:extLst>
          </p:cNvPr>
          <p:cNvCxnSpPr>
            <a:cxnSpLocks/>
          </p:cNvCxnSpPr>
          <p:nvPr/>
        </p:nvCxnSpPr>
        <p:spPr>
          <a:xfrm>
            <a:off x="11007908" y="3009983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0C79B4B8-4919-6AD3-61B7-74F436496352}"/>
              </a:ext>
            </a:extLst>
          </p:cNvPr>
          <p:cNvSpPr/>
          <p:nvPr/>
        </p:nvSpPr>
        <p:spPr>
          <a:xfrm>
            <a:off x="6184505" y="2580969"/>
            <a:ext cx="500990" cy="793782"/>
          </a:xfrm>
          <a:prstGeom prst="arc">
            <a:avLst>
              <a:gd name="adj1" fmla="val 13441740"/>
              <a:gd name="adj2" fmla="val 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0ACD1868-CC25-C01E-64C5-AB70C18EF722}"/>
              </a:ext>
            </a:extLst>
          </p:cNvPr>
          <p:cNvSpPr/>
          <p:nvPr/>
        </p:nvSpPr>
        <p:spPr>
          <a:xfrm>
            <a:off x="4776518" y="2145888"/>
            <a:ext cx="1913745" cy="1283111"/>
          </a:xfrm>
          <a:prstGeom prst="arc">
            <a:avLst>
              <a:gd name="adj1" fmla="val 10869346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403DF5F-DE6C-D068-6B47-4B3643D2E899}"/>
              </a:ext>
            </a:extLst>
          </p:cNvPr>
          <p:cNvSpPr/>
          <p:nvPr/>
        </p:nvSpPr>
        <p:spPr>
          <a:xfrm>
            <a:off x="4765517" y="1935724"/>
            <a:ext cx="3367135" cy="1493275"/>
          </a:xfrm>
          <a:prstGeom prst="arc">
            <a:avLst>
              <a:gd name="adj1" fmla="val 11527980"/>
              <a:gd name="adj2" fmla="val 969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D2C26853-1ACB-F7FB-297D-BA52D0977DCD}"/>
              </a:ext>
            </a:extLst>
          </p:cNvPr>
          <p:cNvSpPr/>
          <p:nvPr/>
        </p:nvSpPr>
        <p:spPr>
          <a:xfrm>
            <a:off x="3394022" y="1563329"/>
            <a:ext cx="4760377" cy="2096897"/>
          </a:xfrm>
          <a:prstGeom prst="arc">
            <a:avLst>
              <a:gd name="adj1" fmla="val 10869346"/>
              <a:gd name="adj2" fmla="val 21135111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69B7B361-554C-5894-4EFC-BDB701114DC5}"/>
              </a:ext>
            </a:extLst>
          </p:cNvPr>
          <p:cNvSpPr/>
          <p:nvPr/>
        </p:nvSpPr>
        <p:spPr>
          <a:xfrm>
            <a:off x="3394022" y="1032388"/>
            <a:ext cx="6176248" cy="2772696"/>
          </a:xfrm>
          <a:prstGeom prst="arc">
            <a:avLst>
              <a:gd name="adj1" fmla="val 11136071"/>
              <a:gd name="adj2" fmla="val 969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C5C4E939-376F-CAF3-28C2-DEF170CDF7F7}"/>
              </a:ext>
            </a:extLst>
          </p:cNvPr>
          <p:cNvSpPr/>
          <p:nvPr/>
        </p:nvSpPr>
        <p:spPr>
          <a:xfrm>
            <a:off x="1901268" y="737419"/>
            <a:ext cx="7677402" cy="3199804"/>
          </a:xfrm>
          <a:prstGeom prst="arc">
            <a:avLst>
              <a:gd name="adj1" fmla="val 10869346"/>
              <a:gd name="adj2" fmla="val 21401886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24981E38-6E40-0A11-7F14-39BD9694B177}"/>
              </a:ext>
            </a:extLst>
          </p:cNvPr>
          <p:cNvSpPr/>
          <p:nvPr/>
        </p:nvSpPr>
        <p:spPr>
          <a:xfrm>
            <a:off x="1879349" y="383457"/>
            <a:ext cx="9128553" cy="3854133"/>
          </a:xfrm>
          <a:prstGeom prst="arc">
            <a:avLst>
              <a:gd name="adj1" fmla="val 11098874"/>
              <a:gd name="adj2" fmla="val 96927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B786CAC-A920-75AE-30D7-3D7B9A98C3EC}"/>
              </a:ext>
            </a:extLst>
          </p:cNvPr>
          <p:cNvCxnSpPr>
            <a:cxnSpLocks/>
          </p:cNvCxnSpPr>
          <p:nvPr/>
        </p:nvCxnSpPr>
        <p:spPr>
          <a:xfrm>
            <a:off x="504330" y="3014729"/>
            <a:ext cx="1" cy="65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c 65">
            <a:extLst>
              <a:ext uri="{FF2B5EF4-FFF2-40B4-BE49-F238E27FC236}">
                <a16:creationId xmlns:a16="http://schemas.microsoft.com/office/drawing/2014/main" id="{2193C0FA-C494-0C72-F023-9F24AE642CD4}"/>
              </a:ext>
            </a:extLst>
          </p:cNvPr>
          <p:cNvSpPr/>
          <p:nvPr/>
        </p:nvSpPr>
        <p:spPr>
          <a:xfrm>
            <a:off x="504329" y="76112"/>
            <a:ext cx="10494948" cy="4127177"/>
          </a:xfrm>
          <a:prstGeom prst="arc">
            <a:avLst>
              <a:gd name="adj1" fmla="val 10810778"/>
              <a:gd name="adj2" fmla="val 2141388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04C2EC-2A89-934B-7108-802262337B47}"/>
              </a:ext>
            </a:extLst>
          </p:cNvPr>
          <p:cNvCxnSpPr>
            <a:cxnSpLocks/>
          </p:cNvCxnSpPr>
          <p:nvPr/>
        </p:nvCxnSpPr>
        <p:spPr>
          <a:xfrm>
            <a:off x="5278723" y="3208827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8B7A15-C746-10CB-5C74-664184C27352}"/>
              </a:ext>
            </a:extLst>
          </p:cNvPr>
          <p:cNvCxnSpPr>
            <a:cxnSpLocks/>
          </p:cNvCxnSpPr>
          <p:nvPr/>
        </p:nvCxnSpPr>
        <p:spPr>
          <a:xfrm>
            <a:off x="7658412" y="3188551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E6805FC-7EBB-6229-B54A-F4D8B154FD91}"/>
              </a:ext>
            </a:extLst>
          </p:cNvPr>
          <p:cNvCxnSpPr>
            <a:cxnSpLocks/>
          </p:cNvCxnSpPr>
          <p:nvPr/>
        </p:nvCxnSpPr>
        <p:spPr>
          <a:xfrm>
            <a:off x="3872437" y="319645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4FCFB9-44A4-2C1D-15C9-43F233ED54BA}"/>
              </a:ext>
            </a:extLst>
          </p:cNvPr>
          <p:cNvCxnSpPr>
            <a:cxnSpLocks/>
          </p:cNvCxnSpPr>
          <p:nvPr/>
        </p:nvCxnSpPr>
        <p:spPr>
          <a:xfrm>
            <a:off x="9067927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188B1F8-7F84-0396-DB1C-A5889FE20CE4}"/>
              </a:ext>
            </a:extLst>
          </p:cNvPr>
          <p:cNvCxnSpPr>
            <a:cxnSpLocks/>
          </p:cNvCxnSpPr>
          <p:nvPr/>
        </p:nvCxnSpPr>
        <p:spPr>
          <a:xfrm>
            <a:off x="6227534" y="31989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051E59-D33C-8C8E-0B06-495348DBCA65}"/>
              </a:ext>
            </a:extLst>
          </p:cNvPr>
          <p:cNvCxnSpPr>
            <a:cxnSpLocks/>
          </p:cNvCxnSpPr>
          <p:nvPr/>
        </p:nvCxnSpPr>
        <p:spPr>
          <a:xfrm>
            <a:off x="2404980" y="319645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3D9149-E265-FFAB-1531-7EC52B98F08B}"/>
              </a:ext>
            </a:extLst>
          </p:cNvPr>
          <p:cNvCxnSpPr>
            <a:cxnSpLocks/>
          </p:cNvCxnSpPr>
          <p:nvPr/>
        </p:nvCxnSpPr>
        <p:spPr>
          <a:xfrm>
            <a:off x="10502271" y="3188551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D872D-B08C-7EB0-4E13-DADE1E96D429}"/>
              </a:ext>
            </a:extLst>
          </p:cNvPr>
          <p:cNvCxnSpPr>
            <a:cxnSpLocks/>
          </p:cNvCxnSpPr>
          <p:nvPr/>
        </p:nvCxnSpPr>
        <p:spPr>
          <a:xfrm>
            <a:off x="964153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60FF4-4AEB-0FEF-3D20-3C1D5E6F19D0}"/>
              </a:ext>
            </a:extLst>
          </p:cNvPr>
          <p:cNvCxnSpPr>
            <a:cxnSpLocks/>
          </p:cNvCxnSpPr>
          <p:nvPr/>
        </p:nvCxnSpPr>
        <p:spPr>
          <a:xfrm>
            <a:off x="11900980" y="3203299"/>
            <a:ext cx="1" cy="65155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B7D3C8A7-D966-0F66-5E08-0B355D36DBE3}"/>
              </a:ext>
            </a:extLst>
          </p:cNvPr>
          <p:cNvSpPr/>
          <p:nvPr/>
        </p:nvSpPr>
        <p:spPr>
          <a:xfrm flipH="1" flipV="1">
            <a:off x="5292100" y="3463301"/>
            <a:ext cx="942569" cy="855350"/>
          </a:xfrm>
          <a:prstGeom prst="arc">
            <a:avLst>
              <a:gd name="adj1" fmla="val 11744941"/>
              <a:gd name="adj2" fmla="val 21535127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EDD16764-91DF-9BEA-238F-FC9ABC038EBC}"/>
              </a:ext>
            </a:extLst>
          </p:cNvPr>
          <p:cNvSpPr/>
          <p:nvPr/>
        </p:nvSpPr>
        <p:spPr>
          <a:xfrm flipH="1" flipV="1">
            <a:off x="5286609" y="3008669"/>
            <a:ext cx="2379126" cy="1730315"/>
          </a:xfrm>
          <a:prstGeom prst="arc">
            <a:avLst>
              <a:gd name="adj1" fmla="val 10869346"/>
              <a:gd name="adj2" fmla="val 21313015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AD8C9194-9DD3-E2D2-F840-C9C22A6A6CF3}"/>
              </a:ext>
            </a:extLst>
          </p:cNvPr>
          <p:cNvSpPr/>
          <p:nvPr/>
        </p:nvSpPr>
        <p:spPr>
          <a:xfrm flipH="1" flipV="1">
            <a:off x="3872434" y="3008670"/>
            <a:ext cx="3808503" cy="1931257"/>
          </a:xfrm>
          <a:prstGeom prst="arc">
            <a:avLst>
              <a:gd name="adj1" fmla="val 11337981"/>
              <a:gd name="adj2" fmla="val 16849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945D5E5-1150-567E-8E7A-0CF7E357722B}"/>
              </a:ext>
            </a:extLst>
          </p:cNvPr>
          <p:cNvSpPr/>
          <p:nvPr/>
        </p:nvSpPr>
        <p:spPr>
          <a:xfrm flipH="1" flipV="1">
            <a:off x="3894355" y="2505887"/>
            <a:ext cx="5191039" cy="2958836"/>
          </a:xfrm>
          <a:prstGeom prst="arc">
            <a:avLst>
              <a:gd name="adj1" fmla="val 10869346"/>
              <a:gd name="adj2" fmla="val 21115819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F0960ABE-CFDE-2F5A-A675-4155637BEBFB}"/>
              </a:ext>
            </a:extLst>
          </p:cNvPr>
          <p:cNvSpPr/>
          <p:nvPr/>
        </p:nvSpPr>
        <p:spPr>
          <a:xfrm flipH="1" flipV="1">
            <a:off x="971241" y="2145888"/>
            <a:ext cx="10921099" cy="4404768"/>
          </a:xfrm>
          <a:prstGeom prst="arc">
            <a:avLst>
              <a:gd name="adj1" fmla="val 10817930"/>
              <a:gd name="adj2" fmla="val 21289253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2FA00296-93E6-409F-3F92-8FC72E435381}"/>
              </a:ext>
            </a:extLst>
          </p:cNvPr>
          <p:cNvSpPr/>
          <p:nvPr/>
        </p:nvSpPr>
        <p:spPr>
          <a:xfrm flipH="1" flipV="1">
            <a:off x="2388830" y="2505887"/>
            <a:ext cx="8077793" cy="3422219"/>
          </a:xfrm>
          <a:prstGeom prst="arc">
            <a:avLst>
              <a:gd name="adj1" fmla="val 10869346"/>
              <a:gd name="adj2" fmla="val 21401886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18F1A94C-2BA6-DCA8-A23E-8BCCCF0D6941}"/>
              </a:ext>
            </a:extLst>
          </p:cNvPr>
          <p:cNvSpPr/>
          <p:nvPr/>
        </p:nvSpPr>
        <p:spPr>
          <a:xfrm flipV="1">
            <a:off x="2421471" y="2658284"/>
            <a:ext cx="6643182" cy="3047868"/>
          </a:xfrm>
          <a:prstGeom prst="arc">
            <a:avLst>
              <a:gd name="adj1" fmla="val 10869346"/>
              <a:gd name="adj2" fmla="val 21115819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F38DFF2E-5AEE-8999-4053-597148D4D273}"/>
              </a:ext>
            </a:extLst>
          </p:cNvPr>
          <p:cNvSpPr/>
          <p:nvPr/>
        </p:nvSpPr>
        <p:spPr>
          <a:xfrm flipV="1">
            <a:off x="964152" y="2658285"/>
            <a:ext cx="9538111" cy="3422219"/>
          </a:xfrm>
          <a:prstGeom prst="arc">
            <a:avLst>
              <a:gd name="adj1" fmla="val 10869346"/>
              <a:gd name="adj2" fmla="val 21401886"/>
            </a:avLst>
          </a:prstGeom>
          <a:ln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FF31AB-5CEA-7269-128F-B54947D868E7}"/>
              </a:ext>
            </a:extLst>
          </p:cNvPr>
          <p:cNvSpPr txBox="1"/>
          <p:nvPr/>
        </p:nvSpPr>
        <p:spPr>
          <a:xfrm>
            <a:off x="5958348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688D3E-2E69-6AB1-4BD0-7A9927C71ABC}"/>
              </a:ext>
            </a:extLst>
          </p:cNvPr>
          <p:cNvSpPr txBox="1"/>
          <p:nvPr/>
        </p:nvSpPr>
        <p:spPr>
          <a:xfrm>
            <a:off x="6744926" y="267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F36AFB-5640-280F-871B-48B748B13C2A}"/>
              </a:ext>
            </a:extLst>
          </p:cNvPr>
          <p:cNvSpPr txBox="1"/>
          <p:nvPr/>
        </p:nvSpPr>
        <p:spPr>
          <a:xfrm>
            <a:off x="4370439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48314B-DBBA-2F54-8DE9-5DFFA7AD8E0A}"/>
              </a:ext>
            </a:extLst>
          </p:cNvPr>
          <p:cNvSpPr txBox="1"/>
          <p:nvPr/>
        </p:nvSpPr>
        <p:spPr>
          <a:xfrm>
            <a:off x="8168167" y="267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739738-AF9E-F2F0-8ACC-429BB60FA387}"/>
              </a:ext>
            </a:extLst>
          </p:cNvPr>
          <p:cNvSpPr txBox="1"/>
          <p:nvPr/>
        </p:nvSpPr>
        <p:spPr>
          <a:xfrm>
            <a:off x="3142772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D020BD-9FD5-127A-9B11-08570B77BF09}"/>
              </a:ext>
            </a:extLst>
          </p:cNvPr>
          <p:cNvSpPr txBox="1"/>
          <p:nvPr/>
        </p:nvSpPr>
        <p:spPr>
          <a:xfrm>
            <a:off x="9618627" y="267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36F8D4-AA67-2700-D076-4F1647082E55}"/>
              </a:ext>
            </a:extLst>
          </p:cNvPr>
          <p:cNvSpPr txBox="1"/>
          <p:nvPr/>
        </p:nvSpPr>
        <p:spPr>
          <a:xfrm>
            <a:off x="1703396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D0A90C-21FF-0FD8-8BFF-E48A9ECCD144}"/>
              </a:ext>
            </a:extLst>
          </p:cNvPr>
          <p:cNvSpPr txBox="1"/>
          <p:nvPr/>
        </p:nvSpPr>
        <p:spPr>
          <a:xfrm>
            <a:off x="10837825" y="2208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D7DA3A-D102-0325-A773-2EEF6D88DC98}"/>
              </a:ext>
            </a:extLst>
          </p:cNvPr>
          <p:cNvSpPr txBox="1"/>
          <p:nvPr/>
        </p:nvSpPr>
        <p:spPr>
          <a:xfrm>
            <a:off x="284134" y="26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AEEA75-4FF7-FEE3-0860-1ED6EDB2A6A0}"/>
              </a:ext>
            </a:extLst>
          </p:cNvPr>
          <p:cNvSpPr txBox="1"/>
          <p:nvPr/>
        </p:nvSpPr>
        <p:spPr>
          <a:xfrm>
            <a:off x="10877931" y="2675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92BC2C-0A2B-1063-BE29-6D89F6C9B057}"/>
              </a:ext>
            </a:extLst>
          </p:cNvPr>
          <p:cNvSpPr txBox="1"/>
          <p:nvPr/>
        </p:nvSpPr>
        <p:spPr>
          <a:xfrm>
            <a:off x="4943056" y="3801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A77334C-8CCB-8F58-4C83-AF276AEFDF37}"/>
              </a:ext>
            </a:extLst>
          </p:cNvPr>
          <p:cNvSpPr txBox="1"/>
          <p:nvPr/>
        </p:nvSpPr>
        <p:spPr>
          <a:xfrm>
            <a:off x="7718862" y="3789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0AF6CB-7492-6538-6C5E-DEFF94E114A8}"/>
              </a:ext>
            </a:extLst>
          </p:cNvPr>
          <p:cNvSpPr txBox="1"/>
          <p:nvPr/>
        </p:nvSpPr>
        <p:spPr>
          <a:xfrm>
            <a:off x="3505767" y="379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56FA692-44BF-78CE-13D6-F3468CDE2E85}"/>
              </a:ext>
            </a:extLst>
          </p:cNvPr>
          <p:cNvSpPr txBox="1"/>
          <p:nvPr/>
        </p:nvSpPr>
        <p:spPr>
          <a:xfrm>
            <a:off x="9101412" y="3755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786514-6F39-0A9D-BB12-B1D613863C4E}"/>
              </a:ext>
            </a:extLst>
          </p:cNvPr>
          <p:cNvSpPr txBox="1"/>
          <p:nvPr/>
        </p:nvSpPr>
        <p:spPr>
          <a:xfrm>
            <a:off x="6230131" y="3818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2EA768-86E5-14DF-2175-78BCB2898D79}"/>
              </a:ext>
            </a:extLst>
          </p:cNvPr>
          <p:cNvSpPr txBox="1"/>
          <p:nvPr/>
        </p:nvSpPr>
        <p:spPr>
          <a:xfrm>
            <a:off x="2268412" y="3852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33E3F5-3718-03AD-3855-0693362774F3}"/>
              </a:ext>
            </a:extLst>
          </p:cNvPr>
          <p:cNvSpPr txBox="1"/>
          <p:nvPr/>
        </p:nvSpPr>
        <p:spPr>
          <a:xfrm>
            <a:off x="10354964" y="38128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45E626-B812-EBBA-02AE-39A04599AB74}"/>
              </a:ext>
            </a:extLst>
          </p:cNvPr>
          <p:cNvSpPr txBox="1"/>
          <p:nvPr/>
        </p:nvSpPr>
        <p:spPr>
          <a:xfrm>
            <a:off x="832808" y="3860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511876-650F-9963-B04B-26075D92C5D4}"/>
              </a:ext>
            </a:extLst>
          </p:cNvPr>
          <p:cNvSpPr txBox="1"/>
          <p:nvPr/>
        </p:nvSpPr>
        <p:spPr>
          <a:xfrm>
            <a:off x="11674240" y="38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E2288A0-0717-7650-080C-278562F7DE82}"/>
              </a:ext>
            </a:extLst>
          </p:cNvPr>
          <p:cNvSpPr txBox="1"/>
          <p:nvPr/>
        </p:nvSpPr>
        <p:spPr>
          <a:xfrm>
            <a:off x="4599972" y="428233"/>
            <a:ext cx="2992048" cy="47475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L" sz="2400" dirty="0">
                <a:solidFill>
                  <a:schemeClr val="bg1"/>
                </a:solidFill>
              </a:rPr>
              <a:t>Mirroring of well 0</a:t>
            </a:r>
          </a:p>
        </p:txBody>
      </p:sp>
      <p:sp>
        <p:nvSpPr>
          <p:cNvPr id="105" name="Rectangular Callout 104">
            <a:extLst>
              <a:ext uri="{FF2B5EF4-FFF2-40B4-BE49-F238E27FC236}">
                <a16:creationId xmlns:a16="http://schemas.microsoft.com/office/drawing/2014/main" id="{C8D68073-798D-F1B8-74E0-0EF2DF0AD67D}"/>
              </a:ext>
            </a:extLst>
          </p:cNvPr>
          <p:cNvSpPr/>
          <p:nvPr/>
        </p:nvSpPr>
        <p:spPr>
          <a:xfrm>
            <a:off x="4173800" y="1511145"/>
            <a:ext cx="1086542" cy="369333"/>
          </a:xfrm>
          <a:prstGeom prst="wedgeRectCallout">
            <a:avLst>
              <a:gd name="adj1" fmla="val 92286"/>
              <a:gd name="adj2" fmla="val 400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Boundary</a:t>
            </a:r>
            <a:endParaRPr lang="en-NL" dirty="0"/>
          </a:p>
        </p:txBody>
      </p:sp>
      <p:sp>
        <p:nvSpPr>
          <p:cNvPr id="106" name="Rectangular Callout 105">
            <a:extLst>
              <a:ext uri="{FF2B5EF4-FFF2-40B4-BE49-F238E27FC236}">
                <a16:creationId xmlns:a16="http://schemas.microsoft.com/office/drawing/2014/main" id="{6DD6CD01-F038-A600-63D2-51ABC2056E8C}"/>
              </a:ext>
            </a:extLst>
          </p:cNvPr>
          <p:cNvSpPr/>
          <p:nvPr/>
        </p:nvSpPr>
        <p:spPr>
          <a:xfrm>
            <a:off x="6201727" y="1280259"/>
            <a:ext cx="1086542" cy="378469"/>
          </a:xfrm>
          <a:prstGeom prst="wedgeRectCallout">
            <a:avLst>
              <a:gd name="adj1" fmla="val -25805"/>
              <a:gd name="adj2" fmla="val 467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Boundary</a:t>
            </a:r>
            <a:endParaRPr lang="en-NL" dirty="0"/>
          </a:p>
        </p:txBody>
      </p:sp>
      <p:sp>
        <p:nvSpPr>
          <p:cNvPr id="107" name="Rectangular Callout 106">
            <a:extLst>
              <a:ext uri="{FF2B5EF4-FFF2-40B4-BE49-F238E27FC236}">
                <a16:creationId xmlns:a16="http://schemas.microsoft.com/office/drawing/2014/main" id="{5F617C04-A6F4-6928-EEDA-EAFAAC4CA3FA}"/>
              </a:ext>
            </a:extLst>
          </p:cNvPr>
          <p:cNvSpPr/>
          <p:nvPr/>
        </p:nvSpPr>
        <p:spPr>
          <a:xfrm>
            <a:off x="6407221" y="4633886"/>
            <a:ext cx="1086542" cy="378469"/>
          </a:xfrm>
          <a:prstGeom prst="wedgeRectCallout">
            <a:avLst>
              <a:gd name="adj1" fmla="val -63811"/>
              <a:gd name="adj2" fmla="val -299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</a:t>
            </a:r>
            <a:endParaRPr lang="en-NL" dirty="0"/>
          </a:p>
        </p:txBody>
      </p:sp>
      <p:sp>
        <p:nvSpPr>
          <p:cNvPr id="108" name="Up Arrow 107">
            <a:extLst>
              <a:ext uri="{FF2B5EF4-FFF2-40B4-BE49-F238E27FC236}">
                <a16:creationId xmlns:a16="http://schemas.microsoft.com/office/drawing/2014/main" id="{B0EA11F8-DEC0-B649-4001-B1788F0FC8AA}"/>
              </a:ext>
            </a:extLst>
          </p:cNvPr>
          <p:cNvSpPr/>
          <p:nvPr/>
        </p:nvSpPr>
        <p:spPr>
          <a:xfrm>
            <a:off x="6124960" y="3200062"/>
            <a:ext cx="159444" cy="439101"/>
          </a:xfrm>
          <a:prstGeom prst="upArrow">
            <a:avLst/>
          </a:prstGeom>
          <a:solidFill>
            <a:schemeClr val="accent1">
              <a:alpha val="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412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167</Words>
  <Application>Microsoft Macintosh PowerPoint</Application>
  <PresentationFormat>Widescreen</PresentationFormat>
  <Paragraphs>121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Assignment IHE module Transient Groundwater Flow Feb.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IHE module Transient Groundwater Flow Feb. 2023</dc:title>
  <dc:creator>Theo Olsthoorn</dc:creator>
  <cp:lastModifiedBy>Theo Olsthoorn</cp:lastModifiedBy>
  <cp:revision>7</cp:revision>
  <dcterms:created xsi:type="dcterms:W3CDTF">2023-02-19T16:37:00Z</dcterms:created>
  <dcterms:modified xsi:type="dcterms:W3CDTF">2023-03-17T00:09:47Z</dcterms:modified>
</cp:coreProperties>
</file>