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1" r:id="rId3"/>
    <p:sldId id="262" r:id="rId4"/>
    <p:sldId id="263" r:id="rId5"/>
    <p:sldId id="264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69" r:id="rId14"/>
    <p:sldId id="259" r:id="rId15"/>
    <p:sldId id="260" r:id="rId16"/>
    <p:sldId id="258" r:id="rId17"/>
    <p:sldId id="279" r:id="rId18"/>
    <p:sldId id="257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230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4F2B8-B626-CF48-8D6C-AA2C238A2B57}" type="datetimeFigureOut">
              <a:t>12/02/2025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E7F0-8481-7044-B64A-CA86533E00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2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874FE-8D8C-D24E-876D-F835F64038E5}" type="datetimeFigureOut">
              <a:t>12/02/2025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09C97-84BF-C743-A546-D567550E94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43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09C97-84BF-C743-A546-D567550E9428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0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09C97-84BF-C743-A546-D567550E9428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026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09C97-84BF-C743-A546-D567550E9428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27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E57B-2614-0449-866D-0A1880E26274}" type="datetime1"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EB66-30B6-C242-A85A-BA3A398E7BC9}" type="datetime1">
              <a:t>12/02/2025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FB76-EDD7-8347-B27B-C208A627A8A9}" type="datetime1"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D290-BA1E-4443-91FD-22EEF182320F}" type="datetime1"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8A65-BC3F-9943-9F8D-04175716EAFD}" type="datetime1"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5672-4938-DB44-A137-F032B296A5A1}" type="datetime1"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217F3-F1AE-DA43-805A-EAABC5618FA3}" type="datetime1"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267BF-8139-0D48-B49B-D0053259625E}" type="datetime1">
              <a:t>12/02/2025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4F03-8867-1041-BAA4-30B7D4752FDF}" type="datetime1">
              <a:t>12/02/2025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7FFB-BF42-F441-944C-3A7E4612F872}" type="datetime1">
              <a:t>12/02/2025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7F3D-5738-A543-BB85-E48DD73132D1}" type="datetime1">
              <a:t>12/02/2025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97B-7E8E-7D45-91BC-9D9C7361535E}" type="datetime1">
              <a:t>12/02/2025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7539D6F-D01B-8947-ABB0-D2C6577936C5}" type="datetime1"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0FAD2B2C-C4EA-494C-B79C-CB3B2920E9D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oeticforce.com/best-free-tutorials-to-learn-python-pdfs-ebooks-online-interactiv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at IHE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2017 interactive course</a:t>
            </a:r>
          </a:p>
          <a:p>
            <a:r>
              <a:rPr lang="en-US" dirty="0"/>
              <a:t>To be updated for 2025</a:t>
            </a:r>
          </a:p>
        </p:txBody>
      </p:sp>
    </p:spTree>
    <p:extLst>
      <p:ext uri="{BB962C8B-B14F-4D97-AF65-F5344CB8AC3E}">
        <p14:creationId xmlns:p14="http://schemas.microsoft.com/office/powerpoint/2010/main" val="12476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 you familiar with python</a:t>
            </a:r>
          </a:p>
          <a:p>
            <a:r>
              <a:rPr lang="en-US"/>
              <a:t>Get you find your own way in python</a:t>
            </a:r>
          </a:p>
          <a:p>
            <a:r>
              <a:rPr lang="en-US"/>
              <a:t>Illustrate it’s use</a:t>
            </a:r>
          </a:p>
          <a:p>
            <a:r>
              <a:rPr lang="en-US"/>
              <a:t>Make sure that you feel sufficiently certain that you will grab it automatically and without any hesitation, whenever it’s useful.</a:t>
            </a:r>
          </a:p>
          <a:p>
            <a:r>
              <a:rPr lang="en-US"/>
              <a:t>Get familiar with what’s out there on the web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C4B2-165B-CD4E-8F90-74E11A29BA8F}" type="datetime1"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3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is it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233" y="1243973"/>
            <a:ext cx="8042276" cy="4343400"/>
          </a:xfrm>
        </p:spPr>
        <p:txBody>
          <a:bodyPr>
            <a:noAutofit/>
          </a:bodyPr>
          <a:lstStyle/>
          <a:p>
            <a:r>
              <a:rPr lang="en-US" sz="4000"/>
              <a:t>All</a:t>
            </a:r>
            <a:r>
              <a:rPr lang="en-US"/>
              <a:t> excercises for </a:t>
            </a:r>
            <a:r>
              <a:rPr lang="en-US" sz="4000"/>
              <a:t>all</a:t>
            </a:r>
            <a:r>
              <a:rPr lang="en-US"/>
              <a:t> courses</a:t>
            </a:r>
          </a:p>
          <a:p>
            <a:r>
              <a:rPr lang="en-US" sz="4000"/>
              <a:t>All</a:t>
            </a:r>
            <a:r>
              <a:rPr lang="en-US"/>
              <a:t> assignments</a:t>
            </a:r>
          </a:p>
          <a:p>
            <a:r>
              <a:rPr lang="en-US"/>
              <a:t>MsC research, PhD research</a:t>
            </a:r>
          </a:p>
          <a:p>
            <a:r>
              <a:rPr lang="en-US"/>
              <a:t>Modeling, Analysis</a:t>
            </a:r>
          </a:p>
          <a:p>
            <a:r>
              <a:rPr lang="en-US"/>
              <a:t>Data exploration and visualisation</a:t>
            </a:r>
          </a:p>
          <a:p>
            <a:r>
              <a:rPr lang="en-US"/>
              <a:t>Trying things out</a:t>
            </a:r>
          </a:p>
          <a:p>
            <a:r>
              <a:rPr lang="en-US"/>
              <a:t>Cooperate across borders and walls</a:t>
            </a:r>
          </a:p>
          <a:p>
            <a:r>
              <a:rPr lang="en-US"/>
              <a:t>Earn money, get a job </a:t>
            </a:r>
            <a:r>
              <a:rPr lang="mr-IN"/>
              <a:t>…</a:t>
            </a:r>
            <a:r>
              <a:rPr lang="en-US"/>
              <a:t> etc. etc.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624A9-6319-4243-9964-16EA8A2FC4F1}" type="datetime1">
              <a:t>12/02/2025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Books</a:t>
            </a:r>
          </a:p>
          <a:p>
            <a:r>
              <a:rPr lang="en-US"/>
              <a:t>Tutorials, ebooks, pdfs</a:t>
            </a:r>
          </a:p>
          <a:p>
            <a:r>
              <a:rPr lang="en-US"/>
              <a:t>Video’s</a:t>
            </a:r>
          </a:p>
          <a:p>
            <a:r>
              <a:rPr lang="en-US"/>
              <a:t>Projects (github and others)</a:t>
            </a:r>
          </a:p>
          <a:p>
            <a:r>
              <a:rPr lang="en-US"/>
              <a:t>The</a:t>
            </a:r>
            <a:r>
              <a:rPr lang="en-US" sz="3200"/>
              <a:t> </a:t>
            </a:r>
            <a:r>
              <a:rPr lang="en-US" sz="3200" b="1" u="sng"/>
              <a:t>I N T E R N E T</a:t>
            </a:r>
            <a:r>
              <a:rPr lang="en-US"/>
              <a:t> for </a:t>
            </a:r>
            <a:r>
              <a:rPr lang="en-US" sz="3200" b="1"/>
              <a:t>all</a:t>
            </a:r>
            <a:r>
              <a:rPr lang="en-US"/>
              <a:t> your questions (examples etc.)</a:t>
            </a:r>
          </a:p>
          <a:p>
            <a:r>
              <a:rPr lang="en-US"/>
              <a:t>Don’t forget your colleagues, they may also help you.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C5D-BD32-4146-BA39-DA86A4664511}" type="datetime1">
              <a:rPr lang="en-NL"/>
              <a:t>12/02/2025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 lang="en-US" sz="1600"/>
              <a:t>12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6495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50" y="824520"/>
            <a:ext cx="8645438" cy="5504226"/>
          </a:xfrm>
        </p:spPr>
        <p:txBody>
          <a:bodyPr/>
          <a:lstStyle/>
          <a:p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/>
              <a:t>d</a:t>
            </a:r>
            <a:br>
              <a:rPr lang="en-US" sz="3200"/>
            </a:br>
            <a:r>
              <a:rPr lang="en-US" sz="4400"/>
              <a:t>Books, ebooks, tutorials, videos</a:t>
            </a:r>
            <a:br>
              <a:rPr lang="en-US" sz="4400"/>
            </a:br>
            <a:br>
              <a:rPr lang="en-US" sz="3200"/>
            </a:br>
            <a:r>
              <a:rPr lang="en-US" sz="3200"/>
              <a:t>There is a tremendous wealth of resources, tutorial, both written, in video’s and interactive online,</a:t>
            </a:r>
            <a:br>
              <a:rPr lang="en-US" sz="3200"/>
            </a:br>
            <a:br>
              <a:rPr lang="en-US" sz="3200"/>
            </a:br>
            <a:r>
              <a:rPr lang="en-US" sz="3200"/>
              <a:t>So there is no need to by books</a:t>
            </a:r>
            <a:br>
              <a:rPr lang="en-US" sz="3200"/>
            </a:br>
            <a:br>
              <a:rPr lang="en-US" sz="3200"/>
            </a:br>
            <a:r>
              <a:rPr lang="en-US" sz="3200"/>
              <a:t>But if you want there are about a thousand books on Amazon to teach Python </a:t>
            </a:r>
            <a:br>
              <a:rPr lang="en-US" sz="3200"/>
            </a:br>
            <a:endParaRPr lang="en-US" sz="3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7330-8C92-E245-8844-F88FC3A19831}" type="datetime1">
              <a:rPr lang="en-NL"/>
              <a:t>12/02/2025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9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Books on Python</a:t>
            </a:r>
          </a:p>
        </p:txBody>
      </p:sp>
      <p:pic>
        <p:nvPicPr>
          <p:cNvPr id="6" name="Picture 5" descr="IMG_20170220_171618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835" y="1619600"/>
            <a:ext cx="6493743" cy="4870307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18CA-657F-FD46-86FD-BC2AFC020F26}" type="datetime1">
              <a:rPr lang="en-NL"/>
              <a:t>12/02/2025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Ssame Books</a:t>
            </a:r>
          </a:p>
        </p:txBody>
      </p:sp>
      <p:pic>
        <p:nvPicPr>
          <p:cNvPr id="10" name="Picture 9" descr="IMG_20170220_17172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0654" y="1725266"/>
            <a:ext cx="6843645" cy="5132734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EE940-1A11-F145-B231-715E223D9F65}" type="datetime1">
              <a:rPr lang="en-NL"/>
              <a:t>12/02/2025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1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(2017)?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Anaconda</a:t>
            </a:r>
          </a:p>
          <a:p>
            <a:r>
              <a:rPr lang="en-US" dirty="0"/>
              <a:t>Get familiar with Anaconda and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Learn to find packages and project and install them</a:t>
            </a:r>
          </a:p>
          <a:p>
            <a:r>
              <a:rPr lang="en-US" dirty="0"/>
              <a:t>Tutorials (TUD, Prof. Mark Bakker) dedicated for scientists and engineers.</a:t>
            </a:r>
          </a:p>
          <a:p>
            <a:r>
              <a:rPr lang="en-US" dirty="0"/>
              <a:t>Examples dedicated to be useful to you of fun.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08A-0C74-0147-A85F-412043EAD247}" type="datetime1">
              <a:rPr lang="en-NL"/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58CC6-54CD-4A16-0C47-C698049D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18ED-21A3-C7CF-2804-D049F437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do (2025)?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9C17-2F08-810A-14FB-6B2E0F76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Python3, and useful packages for the course</a:t>
            </a:r>
          </a:p>
          <a:p>
            <a:r>
              <a:rPr lang="en-US" dirty="0"/>
              <a:t>Learn to find packages and project and install them</a:t>
            </a:r>
          </a:p>
          <a:p>
            <a:r>
              <a:rPr lang="en-US" dirty="0"/>
              <a:t>Install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Get familiar with </a:t>
            </a:r>
            <a:r>
              <a:rPr lang="en-US" dirty="0" err="1"/>
              <a:t>Jupyter</a:t>
            </a:r>
            <a:r>
              <a:rPr lang="en-US" dirty="0"/>
              <a:t> notebooks in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Tutorials (TUD, Prof. Mark Bakker) dedicated for scientists and engineers.</a:t>
            </a:r>
          </a:p>
          <a:p>
            <a:r>
              <a:rPr lang="en-US" dirty="0"/>
              <a:t>Examples dedicated to be useful to you or for fun.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7E91E-46E6-DF3E-B1E5-D6633502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808A-0C74-0147-A85F-412043EAD247}" type="datetime1">
              <a:rPr lang="en-NL"/>
              <a:t>12/02/2025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6D8A5-0152-2F83-035D-AE99C444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0E72-DF69-F6D3-97FA-51A67796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8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Where to find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Well: ask Google:</a:t>
            </a:r>
          </a:p>
          <a:p>
            <a:endParaRPr lang="en-US" dirty="0"/>
          </a:p>
          <a:p>
            <a:r>
              <a:rPr lang="en-US" dirty="0"/>
              <a:t>Q: the best python tutorials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http://noeticforce.com/best-free-tutorials-to-learn-python-pdfs-ebooks-online-interactive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have a look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27C8-A92F-4147-8D49-1A90C0A00785}" type="datetime1">
              <a:rPr lang="en-NL"/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18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8A65-BC3F-9943-9F8D-04175716EAFD}" type="datetime1">
              <a:rPr lang="en-NL"/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19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883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46" y="107576"/>
            <a:ext cx="8559556" cy="1336956"/>
          </a:xfrm>
        </p:spPr>
        <p:txBody>
          <a:bodyPr/>
          <a:lstStyle/>
          <a:p>
            <a:r>
              <a:rPr lang="en-US" sz="4000"/>
              <a:t>This is the time to learn 2 things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32479"/>
            <a:ext cx="8042276" cy="4011122"/>
          </a:xfrm>
        </p:spPr>
        <p:txBody>
          <a:bodyPr/>
          <a:lstStyle/>
          <a:p>
            <a:r>
              <a:rPr lang="en-US"/>
              <a:t>Python (for any computing, data wrangling, graphics, analysis, documentation)</a:t>
            </a:r>
          </a:p>
          <a:p>
            <a:r>
              <a:rPr lang="en-US"/>
              <a:t>QGIS (Quantum GIS) for any spatial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36" y="3477879"/>
            <a:ext cx="6792423" cy="315926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F3F9-EDE6-994C-9538-BFBE19C03DD4}" type="datetime1">
              <a:rPr lang="en-NL"/>
              <a:t>12/02/2025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My favorites (2017 to be updated)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20 Python Playgrounds </a:t>
            </a:r>
            <a:r>
              <a:rPr lang="mr-IN"/>
              <a:t>–</a:t>
            </a:r>
            <a:r>
              <a:rPr lang="en-US"/>
              <a:t> Coding in Python, Online</a:t>
            </a:r>
          </a:p>
          <a:p>
            <a:r>
              <a:rPr lang="en-US"/>
              <a:t>9 Invent with Python</a:t>
            </a:r>
          </a:p>
          <a:p>
            <a:r>
              <a:rPr lang="en-US"/>
              <a:t>5 Google’s Python class </a:t>
            </a:r>
            <a:r>
              <a:rPr lang="mr-IN"/>
              <a:t>–</a:t>
            </a:r>
            <a:r>
              <a:rPr lang="en-US"/>
              <a:t> Free eBook, intermediate</a:t>
            </a:r>
          </a:p>
          <a:p>
            <a:r>
              <a:rPr lang="en-US"/>
              <a:t>8 LearnPython.org </a:t>
            </a:r>
            <a:r>
              <a:rPr lang="mr-IN"/>
              <a:t>–</a:t>
            </a:r>
            <a:r>
              <a:rPr lang="en-US"/>
              <a:t> Interactive Python Programming, Intermediate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8A65-BC3F-9943-9F8D-04175716EAFD}" type="datetime1">
              <a:rPr lang="en-NL"/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0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776106"/>
            <a:ext cx="8042276" cy="1875730"/>
          </a:xfrm>
        </p:spPr>
        <p:txBody>
          <a:bodyPr/>
          <a:lstStyle/>
          <a:p>
            <a:r>
              <a:rPr lang="en-US" sz="3200"/>
              <a:t>Exploratory Computing with Mark Bakker’s notebooks</a:t>
            </a:r>
            <a:br>
              <a:rPr lang="en-US" sz="3200"/>
            </a:br>
            <a:br>
              <a:rPr lang="en-US" sz="3200"/>
            </a:br>
            <a:r>
              <a:rPr lang="en-US" sz="3200"/>
              <a:t>TUD, Civ. Eng. and Geosciences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3431785"/>
            <a:ext cx="8042276" cy="2511815"/>
          </a:xfrm>
        </p:spPr>
        <p:txBody>
          <a:bodyPr/>
          <a:lstStyle/>
          <a:p>
            <a:r>
              <a:rPr lang="en-US"/>
              <a:t>https://mbakker7.github.io/exploratory_computing_with_python/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8A65-BC3F-9943-9F8D-04175716EAFD}" type="datetime1">
              <a:rPr lang="en-NL"/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6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Jupyter notebooks tips, tricks and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https://www.dataquest.io/blog/jupyter-notebook-tips-tricks-shortcuts/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18A65-BC3F-9943-9F8D-04175716EAFD}" type="datetime1">
              <a:rPr lang="en-NL"/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5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045" y="680969"/>
            <a:ext cx="8364849" cy="4509118"/>
          </a:xfrm>
        </p:spPr>
        <p:txBody>
          <a:bodyPr/>
          <a:lstStyle/>
          <a:p>
            <a:r>
              <a:rPr lang="en-US"/>
              <a:t>Python has become for engineers and scientists what Latin was for communication and science until the 1800s and English is today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640C-46C0-BC4C-8A54-7C7EC6B0992E}" type="datetime1"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0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excuse: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859800"/>
          </a:xfrm>
        </p:spPr>
        <p:txBody>
          <a:bodyPr>
            <a:normAutofit/>
          </a:bodyPr>
          <a:lstStyle/>
          <a:p>
            <a:r>
              <a:rPr lang="en-US"/>
              <a:t>It’s free</a:t>
            </a:r>
          </a:p>
          <a:p>
            <a:r>
              <a:rPr lang="en-US"/>
              <a:t>You carry it everywhere and alsways with you</a:t>
            </a:r>
          </a:p>
          <a:p>
            <a:r>
              <a:rPr lang="en-US"/>
              <a:t>Nobody can ever take it from you</a:t>
            </a:r>
          </a:p>
          <a:p>
            <a:r>
              <a:rPr lang="en-US"/>
              <a:t>It’s not going to go away, it’s too broadbased for that already</a:t>
            </a:r>
          </a:p>
          <a:p>
            <a:r>
              <a:rPr lang="en-US"/>
              <a:t>You only have to learn and use it (all the time, for everything)</a:t>
            </a:r>
          </a:p>
          <a:p>
            <a:r>
              <a:rPr lang="en-US"/>
              <a:t>It’s like weapons you only have to learn to shoot with them.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E5B8-5943-9F4B-B733-F33F084506E2}" type="datetime1"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9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5"/>
            <a:ext cx="8042276" cy="1714477"/>
          </a:xfrm>
        </p:spPr>
        <p:txBody>
          <a:bodyPr/>
          <a:lstStyle/>
          <a:p>
            <a:r>
              <a:rPr lang="en-US" sz="3200"/>
              <a:t>You have now the ability to analyze yourself with whatover information you can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484616"/>
            <a:ext cx="8042276" cy="3423248"/>
          </a:xfrm>
        </p:spPr>
        <p:txBody>
          <a:bodyPr>
            <a:normAutofit/>
          </a:bodyPr>
          <a:lstStyle/>
          <a:p>
            <a:r>
              <a:rPr lang="en-US"/>
              <a:t>Databases (on the web or wherever)</a:t>
            </a:r>
          </a:p>
          <a:p>
            <a:r>
              <a:rPr lang="en-US"/>
              <a:t>Satellite information</a:t>
            </a:r>
          </a:p>
          <a:p>
            <a:r>
              <a:rPr lang="en-US"/>
              <a:t>Data from national and international sources</a:t>
            </a:r>
          </a:p>
          <a:p>
            <a:r>
              <a:rPr lang="en-US"/>
              <a:t>Your’re own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FDCF-8109-504C-9CA9-4802AC8A20F6}" type="datetime1"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3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64813"/>
            <a:ext cx="8042276" cy="4316571"/>
          </a:xfrm>
        </p:spPr>
        <p:txBody>
          <a:bodyPr/>
          <a:lstStyle/>
          <a:p>
            <a:r>
              <a:rPr lang="en-US" sz="3200"/>
              <a:t>You can now easily work together worldwide on any project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/>
              <a:t>About all scientific cooperation, worldwide, is currently done or moving to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2EDC-CAB8-F347-A72F-BF534D147964}" type="datetime1">
              <a:t>12/02/2025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964813"/>
            <a:ext cx="8042276" cy="4561699"/>
          </a:xfrm>
        </p:spPr>
        <p:txBody>
          <a:bodyPr/>
          <a:lstStyle/>
          <a:p>
            <a:r>
              <a:rPr lang="en-US" sz="3200"/>
              <a:t>There are thousands of dedicated tested packages and models readily available to be used by you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/>
              <a:t>for any of your purposes, objections and ambitions !!</a:t>
            </a:r>
            <a:br>
              <a:rPr lang="en-US" sz="3200"/>
            </a:br>
            <a:endParaRPr lang="en-US" sz="3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4F29-C027-CF4B-871A-23C7DAEDC967}" type="datetime1">
              <a:t>12/02/2025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601677"/>
            <a:ext cx="8042276" cy="5370521"/>
          </a:xfrm>
        </p:spPr>
        <p:txBody>
          <a:bodyPr/>
          <a:lstStyle/>
          <a:p>
            <a:r>
              <a:rPr lang="en-US" sz="3200"/>
              <a:t>Millions went ahead before your. So you’re not the first, but neither the last to start.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/>
              <a:t>For instance:</a:t>
            </a:r>
            <a:br>
              <a:rPr lang="en-US" sz="3200"/>
            </a:br>
            <a:r>
              <a:rPr lang="en-US" sz="3200"/>
              <a:t>All students of the TUD / CEGS are now taught Python in year 2.</a:t>
            </a:r>
            <a:br>
              <a:rPr lang="en-US" sz="3200"/>
            </a:br>
            <a:endParaRPr lang="en-US" sz="3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F0CEB-523B-264A-9C29-CCB514EB16BD}" type="datetime1">
              <a:rPr lang="en-NL"/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3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597831"/>
            <a:ext cx="8042276" cy="1336956"/>
          </a:xfrm>
        </p:spPr>
        <p:txBody>
          <a:bodyPr/>
          <a:lstStyle/>
          <a:p>
            <a:pPr algn="l"/>
            <a:r>
              <a:rPr lang="en-US" sz="3600" i="1"/>
              <a:t>The rector of TUD in his new-year talk of this year: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674119"/>
            <a:ext cx="8042276" cy="3269481"/>
          </a:xfrm>
        </p:spPr>
        <p:txBody>
          <a:bodyPr>
            <a:normAutofit/>
          </a:bodyPr>
          <a:lstStyle/>
          <a:p>
            <a:r>
              <a:rPr lang="en-US" sz="3600"/>
              <a:t>“No student shall leave the TU without having learned to program” (in Python?)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6996-6376-BB47-9EAC-F7B8E7C6D5C2}" type="datetime1">
              <a:rPr lang="en-NL"/>
              <a:t>12/02/2025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T.N.Olsthoorn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2B2C-C4EA-494C-B79C-CB3B2920E9D1}" type="slidenum">
              <a:r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4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2012</TotalTime>
  <Words>872</Words>
  <Application>Microsoft Macintosh PowerPoint</Application>
  <PresentationFormat>On-screen Show (4:3)</PresentationFormat>
  <Paragraphs>146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News Gothic MT</vt:lpstr>
      <vt:lpstr>Wingdings 2</vt:lpstr>
      <vt:lpstr>Breeze</vt:lpstr>
      <vt:lpstr>Python at IHE</vt:lpstr>
      <vt:lpstr>This is the time to learn 2 things :</vt:lpstr>
      <vt:lpstr>Python has become for engineers and scientists what Latin was for communication and science until the 1800s and English is today</vt:lpstr>
      <vt:lpstr>No excuse:</vt:lpstr>
      <vt:lpstr>You have now the ability to analyze yourself with whatover information you can get</vt:lpstr>
      <vt:lpstr>You can now easily work together worldwide on any project    About all scientific cooperation, worldwide, is currently done or moving to using Python</vt:lpstr>
      <vt:lpstr>There are thousands of dedicated tested packages and models readily available to be used by you   for any of your purposes, objections and ambitions !! </vt:lpstr>
      <vt:lpstr>Millions went ahead before your. So you’re not the first, but neither the last to start.    For instance: All students of the TUD / CEGS are now taught Python in year 2. </vt:lpstr>
      <vt:lpstr>The rector of TUD in his new-year talk of this year:</vt:lpstr>
      <vt:lpstr>Our objectives:</vt:lpstr>
      <vt:lpstr>When is it useful</vt:lpstr>
      <vt:lpstr>Resources</vt:lpstr>
      <vt:lpstr>     d Books, ebooks, tutorials, videos  There is a tremendous wealth of resources, tutorial, both written, in video’s and interactive online,  So there is no need to by books  But if you want there are about a thousand books on Amazon to teach Python  </vt:lpstr>
      <vt:lpstr>Books on Python</vt:lpstr>
      <vt:lpstr>Ssame Books</vt:lpstr>
      <vt:lpstr>What will we do (2017)?</vt:lpstr>
      <vt:lpstr>What will we do (2025)?</vt:lpstr>
      <vt:lpstr>Where to find tutorials</vt:lpstr>
      <vt:lpstr>Jupyter notebooks</vt:lpstr>
      <vt:lpstr>My favorites (2017 to be updated)</vt:lpstr>
      <vt:lpstr>Exploratory Computing with Mark Bakker’s notebooks  TUD, Civ. Eng. and Geosciences</vt:lpstr>
      <vt:lpstr>Jupyter notebooks tips, tricks and shortcuts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 IHE 2017</dc:title>
  <dc:subject/>
  <dc:creator>Theo Olsthoorn</dc:creator>
  <cp:keywords/>
  <dc:description/>
  <cp:lastModifiedBy>Theo Olsthoorn</cp:lastModifiedBy>
  <cp:revision>30</cp:revision>
  <dcterms:created xsi:type="dcterms:W3CDTF">2017-02-20T14:10:45Z</dcterms:created>
  <dcterms:modified xsi:type="dcterms:W3CDTF">2025-02-12T22:59:04Z</dcterms:modified>
  <cp:category/>
</cp:coreProperties>
</file>