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008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9B829-D90C-F846-8AA5-8FF6414255CA}" type="datetimeFigureOut">
              <a:t>08/01/16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D8A4B-846D-934B-8264-4AA79E1ED5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8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11FAE-61DA-4F02-9C9D-4E3C3D44A29D}" type="slidenum">
              <a:rPr lang="en-US"/>
              <a:pPr/>
              <a:t>1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622-0A7C-EC47-8174-44B38DDED7C1}" type="datetimeFigureOut"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CA4-19C4-D94B-8CDA-A7C67D0BF1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622-0A7C-EC47-8174-44B38DDED7C1}" type="datetimeFigureOut"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CA4-19C4-D94B-8CDA-A7C67D0BF1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3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622-0A7C-EC47-8174-44B38DDED7C1}" type="datetimeFigureOut"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CA4-19C4-D94B-8CDA-A7C67D0BF1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622-0A7C-EC47-8174-44B38DDED7C1}" type="datetimeFigureOut"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CA4-19C4-D94B-8CDA-A7C67D0BF1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622-0A7C-EC47-8174-44B38DDED7C1}" type="datetimeFigureOut"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CA4-19C4-D94B-8CDA-A7C67D0BF1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3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622-0A7C-EC47-8174-44B38DDED7C1}" type="datetimeFigureOut">
              <a:t>08/01/16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CA4-19C4-D94B-8CDA-A7C67D0BF1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5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622-0A7C-EC47-8174-44B38DDED7C1}" type="datetimeFigureOut">
              <a:t>08/01/16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CA4-19C4-D94B-8CDA-A7C67D0BF1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8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622-0A7C-EC47-8174-44B38DDED7C1}" type="datetimeFigureOut">
              <a:t>08/01/16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CA4-19C4-D94B-8CDA-A7C67D0BF1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622-0A7C-EC47-8174-44B38DDED7C1}" type="datetimeFigureOut">
              <a:t>08/01/16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CA4-19C4-D94B-8CDA-A7C67D0BF1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1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622-0A7C-EC47-8174-44B38DDED7C1}" type="datetimeFigureOut">
              <a:t>08/01/16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CA4-19C4-D94B-8CDA-A7C67D0BF1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622-0A7C-EC47-8174-44B38DDED7C1}" type="datetimeFigureOut">
              <a:t>08/01/16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CA4-19C4-D94B-8CDA-A7C67D0BF1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9622-0A7C-EC47-8174-44B38DDED7C1}" type="datetimeFigureOut"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DFCA4-19C4-D94B-8CDA-A7C67D0BF1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692696"/>
            <a:ext cx="52863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3777" y="-281432"/>
            <a:ext cx="5111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-2663451" y="28810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143832" y="2314517"/>
            <a:ext cx="137320" cy="137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7364" y="2466917"/>
            <a:ext cx="137320" cy="137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50381" y="2381365"/>
            <a:ext cx="54595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10668" y="1988692"/>
            <a:ext cx="0" cy="4345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2781" y="2533765"/>
            <a:ext cx="35235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494200" y="2314517"/>
            <a:ext cx="0" cy="3480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18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</Words>
  <Application>Microsoft Macintosh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Hygea-Consult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Theis Korendijk graphs</dc:title>
  <dc:subject>IHE transient 2016</dc:subject>
  <dc:creator>Theo Olsthoorn</dc:creator>
  <cp:keywords/>
  <dc:description/>
  <cp:lastModifiedBy>Theo Olsthoorn</cp:lastModifiedBy>
  <cp:revision>5</cp:revision>
  <dcterms:created xsi:type="dcterms:W3CDTF">2016-01-07T08:44:17Z</dcterms:created>
  <dcterms:modified xsi:type="dcterms:W3CDTF">2016-01-08T13:39:53Z</dcterms:modified>
  <cp:category/>
</cp:coreProperties>
</file>