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1" d="100"/>
          <a:sy n="111" d="100"/>
        </p:scale>
        <p:origin x="10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EFE7-7ADD-BC40-8302-6BFE077E7FFD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1349-F661-3C48-90B8-DFBB4AE353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461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61349-F661-3C48-90B8-DFBB4AE35347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59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61349-F661-3C48-90B8-DFBB4AE3534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403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2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86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595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989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0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30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190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6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4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7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48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7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0623-25A2-CC2F-4820-CBD39768B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Plaatjes DeLaat1980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E6D1-6AB2-51CA-3527-E200F590A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Onverzadigde zone</a:t>
            </a:r>
          </a:p>
        </p:txBody>
      </p:sp>
    </p:spTree>
    <p:extLst>
      <p:ext uri="{BB962C8B-B14F-4D97-AF65-F5344CB8AC3E}">
        <p14:creationId xmlns:p14="http://schemas.microsoft.com/office/powerpoint/2010/main" val="42637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C86444-71FE-EF45-D281-DCDC5948EAF2}"/>
              </a:ext>
            </a:extLst>
          </p:cNvPr>
          <p:cNvSpPr/>
          <p:nvPr/>
        </p:nvSpPr>
        <p:spPr>
          <a:xfrm>
            <a:off x="3170713" y="593766"/>
            <a:ext cx="2956956" cy="5522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D99080D-895A-779D-B2B4-B2E6B5EB891F}"/>
              </a:ext>
            </a:extLst>
          </p:cNvPr>
          <p:cNvSpPr/>
          <p:nvPr/>
        </p:nvSpPr>
        <p:spPr>
          <a:xfrm>
            <a:off x="3135086" y="1226140"/>
            <a:ext cx="2826327" cy="4877777"/>
          </a:xfrm>
          <a:custGeom>
            <a:avLst/>
            <a:gdLst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72905 w 2826327"/>
              <a:gd name="connsiteY2" fmla="*/ 1381161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72905 w 2826327"/>
              <a:gd name="connsiteY2" fmla="*/ 1381161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72905 w 2826327"/>
              <a:gd name="connsiteY2" fmla="*/ 1381161 h 4916385"/>
              <a:gd name="connsiteX3" fmla="*/ 1234530 w 2826327"/>
              <a:gd name="connsiteY3" fmla="*/ 2620825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147 h 4916532"/>
              <a:gd name="connsiteX1" fmla="*/ 823020 w 2826327"/>
              <a:gd name="connsiteY1" fmla="*/ 556779 h 4916532"/>
              <a:gd name="connsiteX2" fmla="*/ 1072905 w 2826327"/>
              <a:gd name="connsiteY2" fmla="*/ 1381308 h 4916532"/>
              <a:gd name="connsiteX3" fmla="*/ 1234530 w 2826327"/>
              <a:gd name="connsiteY3" fmla="*/ 2620972 h 4916532"/>
              <a:gd name="connsiteX4" fmla="*/ 1781298 w 2826327"/>
              <a:gd name="connsiteY4" fmla="*/ 3455867 h 4916532"/>
              <a:gd name="connsiteX5" fmla="*/ 2826327 w 2826327"/>
              <a:gd name="connsiteY5" fmla="*/ 4916532 h 4916532"/>
              <a:gd name="connsiteX0" fmla="*/ 0 w 2826327"/>
              <a:gd name="connsiteY0" fmla="*/ 163 h 4877802"/>
              <a:gd name="connsiteX1" fmla="*/ 823020 w 2826327"/>
              <a:gd name="connsiteY1" fmla="*/ 518049 h 4877802"/>
              <a:gd name="connsiteX2" fmla="*/ 1072905 w 2826327"/>
              <a:gd name="connsiteY2" fmla="*/ 1342578 h 4877802"/>
              <a:gd name="connsiteX3" fmla="*/ 1234530 w 2826327"/>
              <a:gd name="connsiteY3" fmla="*/ 2582242 h 4877802"/>
              <a:gd name="connsiteX4" fmla="*/ 1781298 w 2826327"/>
              <a:gd name="connsiteY4" fmla="*/ 3417137 h 4877802"/>
              <a:gd name="connsiteX5" fmla="*/ 2826327 w 2826327"/>
              <a:gd name="connsiteY5" fmla="*/ 4877802 h 4877802"/>
              <a:gd name="connsiteX0" fmla="*/ 0 w 2826327"/>
              <a:gd name="connsiteY0" fmla="*/ 185 h 4877824"/>
              <a:gd name="connsiteX1" fmla="*/ 823020 w 2826327"/>
              <a:gd name="connsiteY1" fmla="*/ 518071 h 4877824"/>
              <a:gd name="connsiteX2" fmla="*/ 1072905 w 2826327"/>
              <a:gd name="connsiteY2" fmla="*/ 1342600 h 4877824"/>
              <a:gd name="connsiteX3" fmla="*/ 1234530 w 2826327"/>
              <a:gd name="connsiteY3" fmla="*/ 2582264 h 4877824"/>
              <a:gd name="connsiteX4" fmla="*/ 1781298 w 2826327"/>
              <a:gd name="connsiteY4" fmla="*/ 3417159 h 4877824"/>
              <a:gd name="connsiteX5" fmla="*/ 2826327 w 2826327"/>
              <a:gd name="connsiteY5" fmla="*/ 4877824 h 4877824"/>
              <a:gd name="connsiteX0" fmla="*/ 0 w 2826327"/>
              <a:gd name="connsiteY0" fmla="*/ 142 h 4877781"/>
              <a:gd name="connsiteX1" fmla="*/ 854017 w 2826327"/>
              <a:gd name="connsiteY1" fmla="*/ 603269 h 4877781"/>
              <a:gd name="connsiteX2" fmla="*/ 1072905 w 2826327"/>
              <a:gd name="connsiteY2" fmla="*/ 1342557 h 4877781"/>
              <a:gd name="connsiteX3" fmla="*/ 1234530 w 2826327"/>
              <a:gd name="connsiteY3" fmla="*/ 2582221 h 4877781"/>
              <a:gd name="connsiteX4" fmla="*/ 1781298 w 2826327"/>
              <a:gd name="connsiteY4" fmla="*/ 3417116 h 4877781"/>
              <a:gd name="connsiteX5" fmla="*/ 2826327 w 2826327"/>
              <a:gd name="connsiteY5" fmla="*/ 4877781 h 4877781"/>
              <a:gd name="connsiteX0" fmla="*/ 0 w 2826327"/>
              <a:gd name="connsiteY0" fmla="*/ 138 h 4877777"/>
              <a:gd name="connsiteX1" fmla="*/ 854017 w 2826327"/>
              <a:gd name="connsiteY1" fmla="*/ 603265 h 4877777"/>
              <a:gd name="connsiteX2" fmla="*/ 1072905 w 2826327"/>
              <a:gd name="connsiteY2" fmla="*/ 1342553 h 4877777"/>
              <a:gd name="connsiteX3" fmla="*/ 1234530 w 2826327"/>
              <a:gd name="connsiteY3" fmla="*/ 2582217 h 4877777"/>
              <a:gd name="connsiteX4" fmla="*/ 1781298 w 2826327"/>
              <a:gd name="connsiteY4" fmla="*/ 3417112 h 4877777"/>
              <a:gd name="connsiteX5" fmla="*/ 2826327 w 2826327"/>
              <a:gd name="connsiteY5" fmla="*/ 4877777 h 487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7" h="4877777">
                <a:moveTo>
                  <a:pt x="0" y="138"/>
                </a:moveTo>
                <a:cubicBezTo>
                  <a:pt x="656632" y="-8048"/>
                  <a:pt x="752495" y="352358"/>
                  <a:pt x="854017" y="603265"/>
                </a:cubicBezTo>
                <a:cubicBezTo>
                  <a:pt x="955539" y="854172"/>
                  <a:pt x="1009486" y="1012728"/>
                  <a:pt x="1072905" y="1342553"/>
                </a:cubicBezTo>
                <a:cubicBezTo>
                  <a:pt x="1136324" y="1672378"/>
                  <a:pt x="1178458" y="2391440"/>
                  <a:pt x="1234530" y="2582217"/>
                </a:cubicBezTo>
                <a:cubicBezTo>
                  <a:pt x="1290602" y="2772994"/>
                  <a:pt x="1515999" y="3034519"/>
                  <a:pt x="1781298" y="3417112"/>
                </a:cubicBezTo>
                <a:cubicBezTo>
                  <a:pt x="2046597" y="3799705"/>
                  <a:pt x="2477984" y="4390889"/>
                  <a:pt x="2826327" y="4877777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3E6063-6826-7261-9EA0-F38D8945795D}"/>
              </a:ext>
            </a:extLst>
          </p:cNvPr>
          <p:cNvGrpSpPr/>
          <p:nvPr/>
        </p:nvGrpSpPr>
        <p:grpSpPr>
          <a:xfrm>
            <a:off x="3719593" y="593766"/>
            <a:ext cx="1844299" cy="5628804"/>
            <a:chOff x="3719593" y="1100380"/>
            <a:chExt cx="1844299" cy="512219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5A7998-6B61-BECB-9410-BAE17D3D8CE6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93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E055E8-31C1-5A17-770B-98DCCB9DB904}"/>
                </a:ext>
              </a:extLst>
            </p:cNvPr>
            <p:cNvCxnSpPr>
              <a:cxnSpLocks/>
            </p:cNvCxnSpPr>
            <p:nvPr/>
          </p:nvCxnSpPr>
          <p:spPr>
            <a:xfrm>
              <a:off x="4329193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524C62-D05D-58C0-6926-D5AE8F897756}"/>
                </a:ext>
              </a:extLst>
            </p:cNvPr>
            <p:cNvCxnSpPr>
              <a:cxnSpLocks/>
            </p:cNvCxnSpPr>
            <p:nvPr/>
          </p:nvCxnSpPr>
          <p:spPr>
            <a:xfrm>
              <a:off x="4938793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35FA25-5104-CBFB-ABE8-C4057E23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563892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E8D66-AE74-963D-476B-23354A6F5C36}"/>
              </a:ext>
            </a:extLst>
          </p:cNvPr>
          <p:cNvCxnSpPr>
            <a:cxnSpLocks/>
          </p:cNvCxnSpPr>
          <p:nvPr/>
        </p:nvCxnSpPr>
        <p:spPr>
          <a:xfrm>
            <a:off x="3051874" y="1202889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3684C0-D435-B6E8-311F-AC34298BD26E}"/>
              </a:ext>
            </a:extLst>
          </p:cNvPr>
          <p:cNvCxnSpPr>
            <a:cxnSpLocks/>
          </p:cNvCxnSpPr>
          <p:nvPr/>
        </p:nvCxnSpPr>
        <p:spPr>
          <a:xfrm>
            <a:off x="3103535" y="1804740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5900A7-9F92-69AE-0B5C-3A4F3BAC7E56}"/>
              </a:ext>
            </a:extLst>
          </p:cNvPr>
          <p:cNvCxnSpPr>
            <a:cxnSpLocks/>
          </p:cNvCxnSpPr>
          <p:nvPr/>
        </p:nvCxnSpPr>
        <p:spPr>
          <a:xfrm>
            <a:off x="3064789" y="2406591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317CFC-98FF-0E47-40BA-9982305228BC}"/>
              </a:ext>
            </a:extLst>
          </p:cNvPr>
          <p:cNvCxnSpPr>
            <a:cxnSpLocks/>
          </p:cNvCxnSpPr>
          <p:nvPr/>
        </p:nvCxnSpPr>
        <p:spPr>
          <a:xfrm>
            <a:off x="3064789" y="3039438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0281AA-B258-DC91-CB5C-D47FFD67C53A}"/>
              </a:ext>
            </a:extLst>
          </p:cNvPr>
          <p:cNvCxnSpPr>
            <a:cxnSpLocks/>
          </p:cNvCxnSpPr>
          <p:nvPr/>
        </p:nvCxnSpPr>
        <p:spPr>
          <a:xfrm>
            <a:off x="3051874" y="3641288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615146-716B-A8B0-2348-DC00C84711F5}"/>
              </a:ext>
            </a:extLst>
          </p:cNvPr>
          <p:cNvCxnSpPr>
            <a:cxnSpLocks/>
          </p:cNvCxnSpPr>
          <p:nvPr/>
        </p:nvCxnSpPr>
        <p:spPr>
          <a:xfrm>
            <a:off x="3034102" y="4250888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FAD66E-7E54-5048-61A3-58E27CB37E6B}"/>
              </a:ext>
            </a:extLst>
          </p:cNvPr>
          <p:cNvCxnSpPr>
            <a:cxnSpLocks/>
          </p:cNvCxnSpPr>
          <p:nvPr/>
        </p:nvCxnSpPr>
        <p:spPr>
          <a:xfrm>
            <a:off x="3051874" y="4868237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7C6CE5-9155-695A-B705-BB83685C9040}"/>
              </a:ext>
            </a:extLst>
          </p:cNvPr>
          <p:cNvCxnSpPr>
            <a:cxnSpLocks/>
          </p:cNvCxnSpPr>
          <p:nvPr/>
        </p:nvCxnSpPr>
        <p:spPr>
          <a:xfrm>
            <a:off x="3051874" y="5477837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CC2BA2-B002-790D-C073-674F54FFA8D9}"/>
              </a:ext>
            </a:extLst>
          </p:cNvPr>
          <p:cNvSpPr txBox="1"/>
          <p:nvPr/>
        </p:nvSpPr>
        <p:spPr>
          <a:xfrm>
            <a:off x="2543001" y="4091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F35C8-3CE2-5B24-71D5-78760160FAF8}"/>
              </a:ext>
            </a:extLst>
          </p:cNvPr>
          <p:cNvSpPr txBox="1"/>
          <p:nvPr/>
        </p:nvSpPr>
        <p:spPr>
          <a:xfrm>
            <a:off x="2543001" y="10028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8D4F2-1724-C735-4603-C5965DC12F78}"/>
              </a:ext>
            </a:extLst>
          </p:cNvPr>
          <p:cNvSpPr txBox="1"/>
          <p:nvPr/>
        </p:nvSpPr>
        <p:spPr>
          <a:xfrm>
            <a:off x="2543001" y="15817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D8666-4616-FC3B-661E-3DB50B069D67}"/>
              </a:ext>
            </a:extLst>
          </p:cNvPr>
          <p:cNvSpPr txBox="1"/>
          <p:nvPr/>
        </p:nvSpPr>
        <p:spPr>
          <a:xfrm>
            <a:off x="2543001" y="215896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ABB06-D4B6-C147-CD0E-C56B6BABAD0A}"/>
              </a:ext>
            </a:extLst>
          </p:cNvPr>
          <p:cNvSpPr txBox="1"/>
          <p:nvPr/>
        </p:nvSpPr>
        <p:spPr>
          <a:xfrm>
            <a:off x="2501644" y="2752726"/>
            <a:ext cx="55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EB7FB-776D-C89B-5D4C-B4D2A7BE1C73}"/>
              </a:ext>
            </a:extLst>
          </p:cNvPr>
          <p:cNvSpPr txBox="1"/>
          <p:nvPr/>
        </p:nvSpPr>
        <p:spPr>
          <a:xfrm>
            <a:off x="2490102" y="336661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0A0A24-4941-4821-F47B-CFDC3B62923D}"/>
              </a:ext>
            </a:extLst>
          </p:cNvPr>
          <p:cNvSpPr txBox="1"/>
          <p:nvPr/>
        </p:nvSpPr>
        <p:spPr>
          <a:xfrm>
            <a:off x="2490102" y="39804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4EFA0-FD5F-2FF3-1FBE-919DD6B1DC76}"/>
              </a:ext>
            </a:extLst>
          </p:cNvPr>
          <p:cNvSpPr txBox="1"/>
          <p:nvPr/>
        </p:nvSpPr>
        <p:spPr>
          <a:xfrm>
            <a:off x="2490102" y="46206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A908C-FE31-A038-7C4F-40710DC1E721}"/>
              </a:ext>
            </a:extLst>
          </p:cNvPr>
          <p:cNvSpPr txBox="1"/>
          <p:nvPr/>
        </p:nvSpPr>
        <p:spPr>
          <a:xfrm>
            <a:off x="2490102" y="521446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AFEE7-4C31-6DE6-0EFA-D0D361981E3E}"/>
              </a:ext>
            </a:extLst>
          </p:cNvPr>
          <p:cNvSpPr txBox="1"/>
          <p:nvPr/>
        </p:nvSpPr>
        <p:spPr>
          <a:xfrm>
            <a:off x="2490102" y="58082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0E9282-562B-C2DA-6B47-4B83849A2754}"/>
              </a:ext>
            </a:extLst>
          </p:cNvPr>
          <p:cNvSpPr txBox="1"/>
          <p:nvPr/>
        </p:nvSpPr>
        <p:spPr>
          <a:xfrm>
            <a:off x="5819631" y="6208259"/>
            <a:ext cx="6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-5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3DC8F-BFB1-0722-6423-C6B1C0936AB5}"/>
              </a:ext>
            </a:extLst>
          </p:cNvPr>
          <p:cNvSpPr txBox="1"/>
          <p:nvPr/>
        </p:nvSpPr>
        <p:spPr>
          <a:xfrm>
            <a:off x="2787442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AA57D-5B47-3A91-007D-8C8FE31A830E}"/>
              </a:ext>
            </a:extLst>
          </p:cNvPr>
          <p:cNvSpPr txBox="1"/>
          <p:nvPr/>
        </p:nvSpPr>
        <p:spPr>
          <a:xfrm>
            <a:off x="3412540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B1FC8-4D32-0A74-6D26-E00811F0B622}"/>
              </a:ext>
            </a:extLst>
          </p:cNvPr>
          <p:cNvSpPr txBox="1"/>
          <p:nvPr/>
        </p:nvSpPr>
        <p:spPr>
          <a:xfrm>
            <a:off x="4037638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8604D-5947-73A1-6381-99CEE5C072E4}"/>
              </a:ext>
            </a:extLst>
          </p:cNvPr>
          <p:cNvSpPr txBox="1"/>
          <p:nvPr/>
        </p:nvSpPr>
        <p:spPr>
          <a:xfrm>
            <a:off x="4662736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48B5C7-CB2A-A1EE-4F34-FD0822C32EEB}"/>
              </a:ext>
            </a:extLst>
          </p:cNvPr>
          <p:cNvSpPr txBox="1"/>
          <p:nvPr/>
        </p:nvSpPr>
        <p:spPr>
          <a:xfrm>
            <a:off x="5262511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A9C5D-4264-C8E3-10AC-5B34E71236EE}"/>
              </a:ext>
            </a:extLst>
          </p:cNvPr>
          <p:cNvSpPr txBox="1"/>
          <p:nvPr/>
        </p:nvSpPr>
        <p:spPr>
          <a:xfrm>
            <a:off x="1586230" y="326592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K(cm/d)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D988E-41DE-C559-3816-16A3EA7662D1}"/>
              </a:ext>
            </a:extLst>
          </p:cNvPr>
          <p:cNvSpPr txBox="1"/>
          <p:nvPr/>
        </p:nvSpPr>
        <p:spPr>
          <a:xfrm>
            <a:off x="4781867" y="644607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-p(mbar)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58AEE9-7878-2206-6998-1BC1BE556488}"/>
              </a:ext>
            </a:extLst>
          </p:cNvPr>
          <p:cNvSpPr txBox="1"/>
          <p:nvPr/>
        </p:nvSpPr>
        <p:spPr>
          <a:xfrm>
            <a:off x="844952" y="2528292"/>
            <a:ext cx="76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Fig 5a</a:t>
            </a:r>
          </a:p>
        </p:txBody>
      </p:sp>
    </p:spTree>
    <p:extLst>
      <p:ext uri="{BB962C8B-B14F-4D97-AF65-F5344CB8AC3E}">
        <p14:creationId xmlns:p14="http://schemas.microsoft.com/office/powerpoint/2010/main" val="24403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2DEED1F-19EA-4D8F-B9D5-B28A252E59FF}"/>
              </a:ext>
            </a:extLst>
          </p:cNvPr>
          <p:cNvGrpSpPr/>
          <p:nvPr/>
        </p:nvGrpSpPr>
        <p:grpSpPr>
          <a:xfrm>
            <a:off x="1301383" y="1587"/>
            <a:ext cx="6578441" cy="6832569"/>
            <a:chOff x="1301383" y="1587"/>
            <a:chExt cx="6578441" cy="68325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A966F7-A8AD-114B-F9CF-DD42EDA1D1CE}"/>
                </a:ext>
              </a:extLst>
            </p:cNvPr>
            <p:cNvSpPr/>
            <p:nvPr/>
          </p:nvSpPr>
          <p:spPr>
            <a:xfrm>
              <a:off x="2002420" y="416689"/>
              <a:ext cx="5382228" cy="5798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52CDB5-E8AD-EA6F-C444-FE7FB34F260B}"/>
                </a:ext>
              </a:extLst>
            </p:cNvPr>
            <p:cNvCxnSpPr>
              <a:cxnSpLocks/>
            </p:cNvCxnSpPr>
            <p:nvPr/>
          </p:nvCxnSpPr>
          <p:spPr>
            <a:xfrm>
              <a:off x="1921398" y="694481"/>
              <a:ext cx="548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77E71A-2174-DBD9-4A0F-9CDB7C06624B}"/>
                </a:ext>
              </a:extLst>
            </p:cNvPr>
            <p:cNvCxnSpPr>
              <a:cxnSpLocks/>
            </p:cNvCxnSpPr>
            <p:nvPr/>
          </p:nvCxnSpPr>
          <p:spPr>
            <a:xfrm>
              <a:off x="1967695" y="2108521"/>
              <a:ext cx="548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CD8CBC-9D31-AC12-8F28-BFBECD86BFFA}"/>
                </a:ext>
              </a:extLst>
            </p:cNvPr>
            <p:cNvCxnSpPr>
              <a:cxnSpLocks/>
            </p:cNvCxnSpPr>
            <p:nvPr/>
          </p:nvCxnSpPr>
          <p:spPr>
            <a:xfrm>
              <a:off x="1967695" y="3467582"/>
              <a:ext cx="548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87FE2D-C950-9B9E-702A-758594086B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6120" y="4858473"/>
              <a:ext cx="548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F4877D-356F-7602-28FC-0259FE849F60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6689"/>
              <a:ext cx="0" cy="5798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7539FB-F360-7FA5-0B2A-BDA3A702E3A4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35" y="418616"/>
              <a:ext cx="0" cy="5798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09788F-F2A4-9101-A9EE-022FBE3A2B07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75" y="420541"/>
              <a:ext cx="0" cy="5798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CB5166-52BA-F849-367B-99D0D2640298}"/>
                </a:ext>
              </a:extLst>
            </p:cNvPr>
            <p:cNvCxnSpPr>
              <a:cxnSpLocks/>
            </p:cNvCxnSpPr>
            <p:nvPr/>
          </p:nvCxnSpPr>
          <p:spPr>
            <a:xfrm>
              <a:off x="5063933" y="422468"/>
              <a:ext cx="0" cy="5798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9E559D-B37E-CCEF-90F8-509A952EA5CC}"/>
                </a:ext>
              </a:extLst>
            </p:cNvPr>
            <p:cNvCxnSpPr>
              <a:cxnSpLocks/>
            </p:cNvCxnSpPr>
            <p:nvPr/>
          </p:nvCxnSpPr>
          <p:spPr>
            <a:xfrm>
              <a:off x="5818220" y="412818"/>
              <a:ext cx="0" cy="5798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ADB5B-E05D-3D47-15BA-E97DE2D64787}"/>
                </a:ext>
              </a:extLst>
            </p:cNvPr>
            <p:cNvCxnSpPr>
              <a:cxnSpLocks/>
            </p:cNvCxnSpPr>
            <p:nvPr/>
          </p:nvCxnSpPr>
          <p:spPr>
            <a:xfrm>
              <a:off x="6584078" y="426318"/>
              <a:ext cx="0" cy="5798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42B50F-E0DC-99AC-F281-AE4400420ABF}"/>
                </a:ext>
              </a:extLst>
            </p:cNvPr>
            <p:cNvGrpSpPr/>
            <p:nvPr/>
          </p:nvGrpSpPr>
          <p:grpSpPr>
            <a:xfrm>
              <a:off x="1474112" y="509815"/>
              <a:ext cx="513282" cy="5838370"/>
              <a:chOff x="964827" y="509815"/>
              <a:chExt cx="513282" cy="583837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E5526-9B75-B99F-9D94-6BC8D05D41A8}"/>
                  </a:ext>
                </a:extLst>
              </p:cNvPr>
              <p:cNvSpPr txBox="1"/>
              <p:nvPr/>
            </p:nvSpPr>
            <p:spPr>
              <a:xfrm>
                <a:off x="964827" y="509815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10</a:t>
                </a:r>
                <a:r>
                  <a:rPr lang="en-NL" baseline="30000" dirty="0"/>
                  <a:t>4</a:t>
                </a:r>
                <a:endParaRPr lang="en-NL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F48870-73EE-8006-53BC-B221C234437D}"/>
                  </a:ext>
                </a:extLst>
              </p:cNvPr>
              <p:cNvSpPr txBox="1"/>
              <p:nvPr/>
            </p:nvSpPr>
            <p:spPr>
              <a:xfrm>
                <a:off x="964827" y="1877075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10</a:t>
                </a:r>
                <a:r>
                  <a:rPr lang="en-NL" baseline="30000" dirty="0"/>
                  <a:t>3</a:t>
                </a:r>
                <a:endParaRPr lang="en-NL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BA1C5C-C406-DCC9-188E-556B5AC62490}"/>
                  </a:ext>
                </a:extLst>
              </p:cNvPr>
              <p:cNvSpPr txBox="1"/>
              <p:nvPr/>
            </p:nvSpPr>
            <p:spPr>
              <a:xfrm>
                <a:off x="964827" y="324433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10</a:t>
                </a:r>
                <a:r>
                  <a:rPr lang="en-NL" baseline="30000" dirty="0"/>
                  <a:t>2</a:t>
                </a:r>
                <a:endParaRPr lang="en-NL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BC7382-CE75-E7B3-D301-982242FFE71E}"/>
                  </a:ext>
                </a:extLst>
              </p:cNvPr>
              <p:cNvSpPr txBox="1"/>
              <p:nvPr/>
            </p:nvSpPr>
            <p:spPr>
              <a:xfrm>
                <a:off x="964827" y="4611593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10</a:t>
                </a:r>
                <a:r>
                  <a:rPr lang="en-NL" baseline="30000" dirty="0"/>
                  <a:t>1</a:t>
                </a:r>
                <a:endParaRPr lang="en-NL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1826C3-24BC-C03B-2620-5DAA4BA479DD}"/>
                  </a:ext>
                </a:extLst>
              </p:cNvPr>
              <p:cNvSpPr txBox="1"/>
              <p:nvPr/>
            </p:nvSpPr>
            <p:spPr>
              <a:xfrm>
                <a:off x="964827" y="5978853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10</a:t>
                </a:r>
                <a:r>
                  <a:rPr lang="en-NL" baseline="30000" dirty="0"/>
                  <a:t>0</a:t>
                </a:r>
                <a:endParaRPr lang="en-NL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817A38-5314-854B-80A8-4EA1B699F6F7}"/>
                </a:ext>
              </a:extLst>
            </p:cNvPr>
            <p:cNvGrpSpPr/>
            <p:nvPr/>
          </p:nvGrpSpPr>
          <p:grpSpPr>
            <a:xfrm>
              <a:off x="7528319" y="464435"/>
              <a:ext cx="308098" cy="5838370"/>
              <a:chOff x="964827" y="509815"/>
              <a:chExt cx="308098" cy="583837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5CECD-54E5-6159-F6D9-A0A1D22A5406}"/>
                  </a:ext>
                </a:extLst>
              </p:cNvPr>
              <p:cNvSpPr txBox="1"/>
              <p:nvPr/>
            </p:nvSpPr>
            <p:spPr>
              <a:xfrm>
                <a:off x="964827" y="50981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A11FDA-186B-F9AB-8F05-E1741F4254DF}"/>
                  </a:ext>
                </a:extLst>
              </p:cNvPr>
              <p:cNvSpPr txBox="1"/>
              <p:nvPr/>
            </p:nvSpPr>
            <p:spPr>
              <a:xfrm>
                <a:off x="964827" y="187707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C000CD-5CB5-0DCC-7B5B-830FAE30AE87}"/>
                  </a:ext>
                </a:extLst>
              </p:cNvPr>
              <p:cNvSpPr txBox="1"/>
              <p:nvPr/>
            </p:nvSpPr>
            <p:spPr>
              <a:xfrm>
                <a:off x="964827" y="324433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E80307-ECCD-FEB2-8F8B-33219FB36D1C}"/>
                  </a:ext>
                </a:extLst>
              </p:cNvPr>
              <p:cNvSpPr txBox="1"/>
              <p:nvPr/>
            </p:nvSpPr>
            <p:spPr>
              <a:xfrm>
                <a:off x="964827" y="46115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84A089-F596-1DAE-8B1E-F35EE386ABC6}"/>
                  </a:ext>
                </a:extLst>
              </p:cNvPr>
              <p:cNvSpPr txBox="1"/>
              <p:nvPr/>
            </p:nvSpPr>
            <p:spPr>
              <a:xfrm>
                <a:off x="964827" y="59788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/>
                  <a:t>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8727A4-DB26-1F0A-397D-16AC3075A773}"/>
                </a:ext>
              </a:extLst>
            </p:cNvPr>
            <p:cNvSpPr txBox="1"/>
            <p:nvPr/>
          </p:nvSpPr>
          <p:spPr>
            <a:xfrm>
              <a:off x="2322190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0.05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E4A0C0-E9DD-51D4-6D0D-71F4DC3AED88}"/>
                </a:ext>
              </a:extLst>
            </p:cNvPr>
            <p:cNvSpPr txBox="1"/>
            <p:nvPr/>
          </p:nvSpPr>
          <p:spPr>
            <a:xfrm>
              <a:off x="3893588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0.15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EB1FF4-E40C-B2FA-7F15-E312BED5B66F}"/>
                </a:ext>
              </a:extLst>
            </p:cNvPr>
            <p:cNvSpPr txBox="1"/>
            <p:nvPr/>
          </p:nvSpPr>
          <p:spPr>
            <a:xfrm>
              <a:off x="5464986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0.25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9FB92F-AAEA-146D-DEF5-9D55339192D9}"/>
                </a:ext>
              </a:extLst>
            </p:cNvPr>
            <p:cNvSpPr txBox="1"/>
            <p:nvPr/>
          </p:nvSpPr>
          <p:spPr>
            <a:xfrm>
              <a:off x="7036384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0.35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017CBF-0799-DEBF-51EB-249872509ECC}"/>
                </a:ext>
              </a:extLst>
            </p:cNvPr>
            <p:cNvSpPr txBox="1"/>
            <p:nvPr/>
          </p:nvSpPr>
          <p:spPr>
            <a:xfrm>
              <a:off x="3107889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8111A6-A28A-80AB-7CE7-47E9132A0629}"/>
                </a:ext>
              </a:extLst>
            </p:cNvPr>
            <p:cNvSpPr txBox="1"/>
            <p:nvPr/>
          </p:nvSpPr>
          <p:spPr>
            <a:xfrm>
              <a:off x="4679287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DB243B-5CF1-DE19-88CF-48B18EF870FF}"/>
                </a:ext>
              </a:extLst>
            </p:cNvPr>
            <p:cNvSpPr txBox="1"/>
            <p:nvPr/>
          </p:nvSpPr>
          <p:spPr>
            <a:xfrm>
              <a:off x="6250685" y="630496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0.30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12CD5F-3136-7CD6-F625-232C2BEF55D4}"/>
                </a:ext>
              </a:extLst>
            </p:cNvPr>
            <p:cNvSpPr txBox="1"/>
            <p:nvPr/>
          </p:nvSpPr>
          <p:spPr>
            <a:xfrm>
              <a:off x="1849076" y="630496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20FD65-759C-27B0-3940-0399BE23D4C2}"/>
                </a:ext>
              </a:extLst>
            </p:cNvPr>
            <p:cNvSpPr txBox="1"/>
            <p:nvPr/>
          </p:nvSpPr>
          <p:spPr>
            <a:xfrm>
              <a:off x="7246030" y="350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pF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4D6EB3-A501-ED1F-52D0-C53E766C18BB}"/>
                </a:ext>
              </a:extLst>
            </p:cNvPr>
            <p:cNvSpPr txBox="1"/>
            <p:nvPr/>
          </p:nvSpPr>
          <p:spPr>
            <a:xfrm>
              <a:off x="1301383" y="1587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-p[mbar]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EF6950-65BC-CDE5-69AD-78C9B8129B04}"/>
                </a:ext>
              </a:extLst>
            </p:cNvPr>
            <p:cNvSpPr txBox="1"/>
            <p:nvPr/>
          </p:nvSpPr>
          <p:spPr>
            <a:xfrm>
              <a:off x="7565314" y="646482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/>
                <a:t>𝜃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892C340-76EB-30E0-69F8-E458E82507C0}"/>
                </a:ext>
              </a:extLst>
            </p:cNvPr>
            <p:cNvSpPr/>
            <p:nvPr/>
          </p:nvSpPr>
          <p:spPr>
            <a:xfrm>
              <a:off x="2338086" y="416689"/>
              <a:ext cx="5011838" cy="5798916"/>
            </a:xfrm>
            <a:custGeom>
              <a:avLst/>
              <a:gdLst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312517 w 5011838"/>
                <a:gd name="connsiteY1" fmla="*/ 1597306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048719 w 5011838"/>
                <a:gd name="connsiteY2" fmla="*/ 3148314 h 5798916"/>
                <a:gd name="connsiteX3" fmla="*/ 3206187 w 5011838"/>
                <a:gd name="connsiteY3" fmla="*/ 3402957 h 5798916"/>
                <a:gd name="connsiteX4" fmla="*/ 4606724 w 5011838"/>
                <a:gd name="connsiteY4" fmla="*/ 4317357 h 5798916"/>
                <a:gd name="connsiteX5" fmla="*/ 5011838 w 5011838"/>
                <a:gd name="connsiteY5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3206187 w 5011838"/>
                <a:gd name="connsiteY2" fmla="*/ 3402957 h 5798916"/>
                <a:gd name="connsiteX3" fmla="*/ 4606724 w 5011838"/>
                <a:gd name="connsiteY3" fmla="*/ 4317357 h 5798916"/>
                <a:gd name="connsiteX4" fmla="*/ 5011838 w 5011838"/>
                <a:gd name="connsiteY4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615878 w 5011838"/>
                <a:gd name="connsiteY2" fmla="*/ 3264061 h 5798916"/>
                <a:gd name="connsiteX3" fmla="*/ 4606724 w 5011838"/>
                <a:gd name="connsiteY3" fmla="*/ 4317357 h 5798916"/>
                <a:gd name="connsiteX4" fmla="*/ 5011838 w 5011838"/>
                <a:gd name="connsiteY4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615878 w 5011838"/>
                <a:gd name="connsiteY2" fmla="*/ 3264061 h 5798916"/>
                <a:gd name="connsiteX3" fmla="*/ 4606724 w 5011838"/>
                <a:gd name="connsiteY3" fmla="*/ 4317357 h 5798916"/>
                <a:gd name="connsiteX4" fmla="*/ 5011838 w 5011838"/>
                <a:gd name="connsiteY4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615878 w 5011838"/>
                <a:gd name="connsiteY2" fmla="*/ 3264061 h 5798916"/>
                <a:gd name="connsiteX3" fmla="*/ 4606724 w 5011838"/>
                <a:gd name="connsiteY3" fmla="*/ 4317357 h 5798916"/>
                <a:gd name="connsiteX4" fmla="*/ 5011838 w 5011838"/>
                <a:gd name="connsiteY4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615878 w 5011838"/>
                <a:gd name="connsiteY2" fmla="*/ 3264061 h 5798916"/>
                <a:gd name="connsiteX3" fmla="*/ 4606724 w 5011838"/>
                <a:gd name="connsiteY3" fmla="*/ 4317357 h 5798916"/>
                <a:gd name="connsiteX4" fmla="*/ 5011838 w 5011838"/>
                <a:gd name="connsiteY4" fmla="*/ 5798916 h 5798916"/>
                <a:gd name="connsiteX0" fmla="*/ 0 w 5011838"/>
                <a:gd name="connsiteY0" fmla="*/ 0 h 5798916"/>
                <a:gd name="connsiteX1" fmla="*/ 439838 w 5011838"/>
                <a:gd name="connsiteY1" fmla="*/ 1828800 h 5798916"/>
                <a:gd name="connsiteX2" fmla="*/ 2615878 w 5011838"/>
                <a:gd name="connsiteY2" fmla="*/ 3264061 h 5798916"/>
                <a:gd name="connsiteX3" fmla="*/ 4606724 w 5011838"/>
                <a:gd name="connsiteY3" fmla="*/ 4317357 h 5798916"/>
                <a:gd name="connsiteX4" fmla="*/ 5011838 w 5011838"/>
                <a:gd name="connsiteY4" fmla="*/ 5798916 h 579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1838" h="5798916">
                  <a:moveTo>
                    <a:pt x="0" y="0"/>
                  </a:moveTo>
                  <a:cubicBezTo>
                    <a:pt x="104172" y="891250"/>
                    <a:pt x="27007" y="625033"/>
                    <a:pt x="439838" y="1828800"/>
                  </a:cubicBezTo>
                  <a:cubicBezTo>
                    <a:pt x="852669" y="3032567"/>
                    <a:pt x="1574156" y="2999772"/>
                    <a:pt x="2615878" y="3264061"/>
                  </a:cubicBezTo>
                  <a:cubicBezTo>
                    <a:pt x="3657600" y="3528350"/>
                    <a:pt x="4392592" y="3536066"/>
                    <a:pt x="4606724" y="4317357"/>
                  </a:cubicBezTo>
                  <a:lnTo>
                    <a:pt x="5011838" y="5798916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04731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66</Words>
  <Application>Microsoft Macintosh PowerPoint</Application>
  <PresentationFormat>On-screen Show (4:3)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Plaatjes DeLaat1980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Olsthoorn</dc:creator>
  <cp:lastModifiedBy>Theo Olsthoorn</cp:lastModifiedBy>
  <cp:revision>3</cp:revision>
  <dcterms:created xsi:type="dcterms:W3CDTF">2025-01-26T23:48:30Z</dcterms:created>
  <dcterms:modified xsi:type="dcterms:W3CDTF">2025-01-27T23:56:19Z</dcterms:modified>
</cp:coreProperties>
</file>