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111" d="100"/>
          <a:sy n="111" d="100"/>
        </p:scale>
        <p:origin x="10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5EFE7-7ADD-BC40-8302-6BFE077E7FFD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61349-F661-3C48-90B8-DFBB4AE353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461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61349-F661-3C48-90B8-DFBB4AE35347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559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6CB-D90F-AD4B-89C2-5F0ECE372669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6CCF-D52A-CC4D-A629-7BB0D9400D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24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6CB-D90F-AD4B-89C2-5F0ECE372669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6CCF-D52A-CC4D-A629-7BB0D9400D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0786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6CB-D90F-AD4B-89C2-5F0ECE372669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6CCF-D52A-CC4D-A629-7BB0D9400D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595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6CB-D90F-AD4B-89C2-5F0ECE372669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6CCF-D52A-CC4D-A629-7BB0D9400D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989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6CB-D90F-AD4B-89C2-5F0ECE372669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6CCF-D52A-CC4D-A629-7BB0D9400D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407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6CB-D90F-AD4B-89C2-5F0ECE372669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6CCF-D52A-CC4D-A629-7BB0D9400D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306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6CB-D90F-AD4B-89C2-5F0ECE372669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6CCF-D52A-CC4D-A629-7BB0D9400D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190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6CB-D90F-AD4B-89C2-5F0ECE372669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6CCF-D52A-CC4D-A629-7BB0D9400D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962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6CB-D90F-AD4B-89C2-5F0ECE372669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6CCF-D52A-CC4D-A629-7BB0D9400D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04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6CB-D90F-AD4B-89C2-5F0ECE372669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6CCF-D52A-CC4D-A629-7BB0D9400D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276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A6CB-D90F-AD4B-89C2-5F0ECE372669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76CCF-D52A-CC4D-A629-7BB0D9400D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486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0A6CB-D90F-AD4B-89C2-5F0ECE372669}" type="datetimeFigureOut">
              <a:rPr lang="en-NL" smtClean="0"/>
              <a:t>27/01/2025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176CCF-D52A-CC4D-A629-7BB0D9400D8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57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0623-25A2-CC2F-4820-CBD39768B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Plaatjes DeLaat1980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1E6D1-6AB2-51CA-3527-E200F590A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Onverzadigde zone</a:t>
            </a:r>
          </a:p>
        </p:txBody>
      </p:sp>
    </p:spTree>
    <p:extLst>
      <p:ext uri="{BB962C8B-B14F-4D97-AF65-F5344CB8AC3E}">
        <p14:creationId xmlns:p14="http://schemas.microsoft.com/office/powerpoint/2010/main" val="426378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C86444-71FE-EF45-D281-DCDC5948EAF2}"/>
              </a:ext>
            </a:extLst>
          </p:cNvPr>
          <p:cNvSpPr/>
          <p:nvPr/>
        </p:nvSpPr>
        <p:spPr>
          <a:xfrm>
            <a:off x="3170713" y="593766"/>
            <a:ext cx="2956956" cy="55220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D99080D-895A-779D-B2B4-B2E6B5EB891F}"/>
              </a:ext>
            </a:extLst>
          </p:cNvPr>
          <p:cNvSpPr/>
          <p:nvPr/>
        </p:nvSpPr>
        <p:spPr>
          <a:xfrm>
            <a:off x="3135086" y="1226140"/>
            <a:ext cx="2826327" cy="4877777"/>
          </a:xfrm>
          <a:custGeom>
            <a:avLst/>
            <a:gdLst>
              <a:gd name="connsiteX0" fmla="*/ 0 w 2826327"/>
              <a:gd name="connsiteY0" fmla="*/ 0 h 4916385"/>
              <a:gd name="connsiteX1" fmla="*/ 807522 w 2826327"/>
              <a:gd name="connsiteY1" fmla="*/ 486889 h 4916385"/>
              <a:gd name="connsiteX2" fmla="*/ 1080654 w 2826327"/>
              <a:gd name="connsiteY2" fmla="*/ 1365663 h 4916385"/>
              <a:gd name="connsiteX3" fmla="*/ 1211283 w 2826327"/>
              <a:gd name="connsiteY3" fmla="*/ 2636323 h 4916385"/>
              <a:gd name="connsiteX4" fmla="*/ 1781298 w 2826327"/>
              <a:gd name="connsiteY4" fmla="*/ 3455720 h 4916385"/>
              <a:gd name="connsiteX5" fmla="*/ 2826327 w 2826327"/>
              <a:gd name="connsiteY5" fmla="*/ 4916385 h 4916385"/>
              <a:gd name="connsiteX0" fmla="*/ 0 w 2826327"/>
              <a:gd name="connsiteY0" fmla="*/ 0 h 4916385"/>
              <a:gd name="connsiteX1" fmla="*/ 807522 w 2826327"/>
              <a:gd name="connsiteY1" fmla="*/ 486889 h 4916385"/>
              <a:gd name="connsiteX2" fmla="*/ 1080654 w 2826327"/>
              <a:gd name="connsiteY2" fmla="*/ 1365663 h 4916385"/>
              <a:gd name="connsiteX3" fmla="*/ 1211283 w 2826327"/>
              <a:gd name="connsiteY3" fmla="*/ 2636323 h 4916385"/>
              <a:gd name="connsiteX4" fmla="*/ 1781298 w 2826327"/>
              <a:gd name="connsiteY4" fmla="*/ 3455720 h 4916385"/>
              <a:gd name="connsiteX5" fmla="*/ 2826327 w 2826327"/>
              <a:gd name="connsiteY5" fmla="*/ 4916385 h 4916385"/>
              <a:gd name="connsiteX0" fmla="*/ 0 w 2826327"/>
              <a:gd name="connsiteY0" fmla="*/ 0 h 4916385"/>
              <a:gd name="connsiteX1" fmla="*/ 807522 w 2826327"/>
              <a:gd name="connsiteY1" fmla="*/ 486889 h 4916385"/>
              <a:gd name="connsiteX2" fmla="*/ 1080654 w 2826327"/>
              <a:gd name="connsiteY2" fmla="*/ 1365663 h 4916385"/>
              <a:gd name="connsiteX3" fmla="*/ 1211283 w 2826327"/>
              <a:gd name="connsiteY3" fmla="*/ 2636323 h 4916385"/>
              <a:gd name="connsiteX4" fmla="*/ 1781298 w 2826327"/>
              <a:gd name="connsiteY4" fmla="*/ 3455720 h 4916385"/>
              <a:gd name="connsiteX5" fmla="*/ 2826327 w 2826327"/>
              <a:gd name="connsiteY5" fmla="*/ 4916385 h 4916385"/>
              <a:gd name="connsiteX0" fmla="*/ 0 w 2826327"/>
              <a:gd name="connsiteY0" fmla="*/ 0 h 4916385"/>
              <a:gd name="connsiteX1" fmla="*/ 807522 w 2826327"/>
              <a:gd name="connsiteY1" fmla="*/ 486889 h 4916385"/>
              <a:gd name="connsiteX2" fmla="*/ 1080654 w 2826327"/>
              <a:gd name="connsiteY2" fmla="*/ 1365663 h 4916385"/>
              <a:gd name="connsiteX3" fmla="*/ 1211283 w 2826327"/>
              <a:gd name="connsiteY3" fmla="*/ 2636323 h 4916385"/>
              <a:gd name="connsiteX4" fmla="*/ 1781298 w 2826327"/>
              <a:gd name="connsiteY4" fmla="*/ 3455720 h 4916385"/>
              <a:gd name="connsiteX5" fmla="*/ 2826327 w 2826327"/>
              <a:gd name="connsiteY5" fmla="*/ 4916385 h 4916385"/>
              <a:gd name="connsiteX0" fmla="*/ 0 w 2826327"/>
              <a:gd name="connsiteY0" fmla="*/ 0 h 4916385"/>
              <a:gd name="connsiteX1" fmla="*/ 807522 w 2826327"/>
              <a:gd name="connsiteY1" fmla="*/ 486889 h 4916385"/>
              <a:gd name="connsiteX2" fmla="*/ 1080654 w 2826327"/>
              <a:gd name="connsiteY2" fmla="*/ 1365663 h 4916385"/>
              <a:gd name="connsiteX3" fmla="*/ 1211283 w 2826327"/>
              <a:gd name="connsiteY3" fmla="*/ 2636323 h 4916385"/>
              <a:gd name="connsiteX4" fmla="*/ 1781298 w 2826327"/>
              <a:gd name="connsiteY4" fmla="*/ 3455720 h 4916385"/>
              <a:gd name="connsiteX5" fmla="*/ 2826327 w 2826327"/>
              <a:gd name="connsiteY5" fmla="*/ 4916385 h 4916385"/>
              <a:gd name="connsiteX0" fmla="*/ 0 w 2826327"/>
              <a:gd name="connsiteY0" fmla="*/ 0 h 4916385"/>
              <a:gd name="connsiteX1" fmla="*/ 807522 w 2826327"/>
              <a:gd name="connsiteY1" fmla="*/ 486889 h 4916385"/>
              <a:gd name="connsiteX2" fmla="*/ 1080654 w 2826327"/>
              <a:gd name="connsiteY2" fmla="*/ 1365663 h 4916385"/>
              <a:gd name="connsiteX3" fmla="*/ 1211283 w 2826327"/>
              <a:gd name="connsiteY3" fmla="*/ 2636323 h 4916385"/>
              <a:gd name="connsiteX4" fmla="*/ 1781298 w 2826327"/>
              <a:gd name="connsiteY4" fmla="*/ 3455720 h 4916385"/>
              <a:gd name="connsiteX5" fmla="*/ 2826327 w 2826327"/>
              <a:gd name="connsiteY5" fmla="*/ 4916385 h 4916385"/>
              <a:gd name="connsiteX0" fmla="*/ 0 w 2826327"/>
              <a:gd name="connsiteY0" fmla="*/ 0 h 4916385"/>
              <a:gd name="connsiteX1" fmla="*/ 807522 w 2826327"/>
              <a:gd name="connsiteY1" fmla="*/ 486889 h 4916385"/>
              <a:gd name="connsiteX2" fmla="*/ 1080654 w 2826327"/>
              <a:gd name="connsiteY2" fmla="*/ 1365663 h 4916385"/>
              <a:gd name="connsiteX3" fmla="*/ 1211283 w 2826327"/>
              <a:gd name="connsiteY3" fmla="*/ 2636323 h 4916385"/>
              <a:gd name="connsiteX4" fmla="*/ 1781298 w 2826327"/>
              <a:gd name="connsiteY4" fmla="*/ 3455720 h 4916385"/>
              <a:gd name="connsiteX5" fmla="*/ 2826327 w 2826327"/>
              <a:gd name="connsiteY5" fmla="*/ 4916385 h 4916385"/>
              <a:gd name="connsiteX0" fmla="*/ 0 w 2826327"/>
              <a:gd name="connsiteY0" fmla="*/ 0 h 4916385"/>
              <a:gd name="connsiteX1" fmla="*/ 823020 w 2826327"/>
              <a:gd name="connsiteY1" fmla="*/ 556632 h 4916385"/>
              <a:gd name="connsiteX2" fmla="*/ 1080654 w 2826327"/>
              <a:gd name="connsiteY2" fmla="*/ 1365663 h 4916385"/>
              <a:gd name="connsiteX3" fmla="*/ 1211283 w 2826327"/>
              <a:gd name="connsiteY3" fmla="*/ 2636323 h 4916385"/>
              <a:gd name="connsiteX4" fmla="*/ 1781298 w 2826327"/>
              <a:gd name="connsiteY4" fmla="*/ 3455720 h 4916385"/>
              <a:gd name="connsiteX5" fmla="*/ 2826327 w 2826327"/>
              <a:gd name="connsiteY5" fmla="*/ 4916385 h 4916385"/>
              <a:gd name="connsiteX0" fmla="*/ 0 w 2826327"/>
              <a:gd name="connsiteY0" fmla="*/ 0 h 4916385"/>
              <a:gd name="connsiteX1" fmla="*/ 823020 w 2826327"/>
              <a:gd name="connsiteY1" fmla="*/ 556632 h 4916385"/>
              <a:gd name="connsiteX2" fmla="*/ 1072905 w 2826327"/>
              <a:gd name="connsiteY2" fmla="*/ 1381161 h 4916385"/>
              <a:gd name="connsiteX3" fmla="*/ 1211283 w 2826327"/>
              <a:gd name="connsiteY3" fmla="*/ 2636323 h 4916385"/>
              <a:gd name="connsiteX4" fmla="*/ 1781298 w 2826327"/>
              <a:gd name="connsiteY4" fmla="*/ 3455720 h 4916385"/>
              <a:gd name="connsiteX5" fmla="*/ 2826327 w 2826327"/>
              <a:gd name="connsiteY5" fmla="*/ 4916385 h 4916385"/>
              <a:gd name="connsiteX0" fmla="*/ 0 w 2826327"/>
              <a:gd name="connsiteY0" fmla="*/ 0 h 4916385"/>
              <a:gd name="connsiteX1" fmla="*/ 823020 w 2826327"/>
              <a:gd name="connsiteY1" fmla="*/ 556632 h 4916385"/>
              <a:gd name="connsiteX2" fmla="*/ 1072905 w 2826327"/>
              <a:gd name="connsiteY2" fmla="*/ 1381161 h 4916385"/>
              <a:gd name="connsiteX3" fmla="*/ 1211283 w 2826327"/>
              <a:gd name="connsiteY3" fmla="*/ 2636323 h 4916385"/>
              <a:gd name="connsiteX4" fmla="*/ 1781298 w 2826327"/>
              <a:gd name="connsiteY4" fmla="*/ 3455720 h 4916385"/>
              <a:gd name="connsiteX5" fmla="*/ 2826327 w 2826327"/>
              <a:gd name="connsiteY5" fmla="*/ 4916385 h 4916385"/>
              <a:gd name="connsiteX0" fmla="*/ 0 w 2826327"/>
              <a:gd name="connsiteY0" fmla="*/ 0 h 4916385"/>
              <a:gd name="connsiteX1" fmla="*/ 823020 w 2826327"/>
              <a:gd name="connsiteY1" fmla="*/ 556632 h 4916385"/>
              <a:gd name="connsiteX2" fmla="*/ 1072905 w 2826327"/>
              <a:gd name="connsiteY2" fmla="*/ 1381161 h 4916385"/>
              <a:gd name="connsiteX3" fmla="*/ 1234530 w 2826327"/>
              <a:gd name="connsiteY3" fmla="*/ 2620825 h 4916385"/>
              <a:gd name="connsiteX4" fmla="*/ 1781298 w 2826327"/>
              <a:gd name="connsiteY4" fmla="*/ 3455720 h 4916385"/>
              <a:gd name="connsiteX5" fmla="*/ 2826327 w 2826327"/>
              <a:gd name="connsiteY5" fmla="*/ 4916385 h 4916385"/>
              <a:gd name="connsiteX0" fmla="*/ 0 w 2826327"/>
              <a:gd name="connsiteY0" fmla="*/ 147 h 4916532"/>
              <a:gd name="connsiteX1" fmla="*/ 823020 w 2826327"/>
              <a:gd name="connsiteY1" fmla="*/ 556779 h 4916532"/>
              <a:gd name="connsiteX2" fmla="*/ 1072905 w 2826327"/>
              <a:gd name="connsiteY2" fmla="*/ 1381308 h 4916532"/>
              <a:gd name="connsiteX3" fmla="*/ 1234530 w 2826327"/>
              <a:gd name="connsiteY3" fmla="*/ 2620972 h 4916532"/>
              <a:gd name="connsiteX4" fmla="*/ 1781298 w 2826327"/>
              <a:gd name="connsiteY4" fmla="*/ 3455867 h 4916532"/>
              <a:gd name="connsiteX5" fmla="*/ 2826327 w 2826327"/>
              <a:gd name="connsiteY5" fmla="*/ 4916532 h 4916532"/>
              <a:gd name="connsiteX0" fmla="*/ 0 w 2826327"/>
              <a:gd name="connsiteY0" fmla="*/ 163 h 4877802"/>
              <a:gd name="connsiteX1" fmla="*/ 823020 w 2826327"/>
              <a:gd name="connsiteY1" fmla="*/ 518049 h 4877802"/>
              <a:gd name="connsiteX2" fmla="*/ 1072905 w 2826327"/>
              <a:gd name="connsiteY2" fmla="*/ 1342578 h 4877802"/>
              <a:gd name="connsiteX3" fmla="*/ 1234530 w 2826327"/>
              <a:gd name="connsiteY3" fmla="*/ 2582242 h 4877802"/>
              <a:gd name="connsiteX4" fmla="*/ 1781298 w 2826327"/>
              <a:gd name="connsiteY4" fmla="*/ 3417137 h 4877802"/>
              <a:gd name="connsiteX5" fmla="*/ 2826327 w 2826327"/>
              <a:gd name="connsiteY5" fmla="*/ 4877802 h 4877802"/>
              <a:gd name="connsiteX0" fmla="*/ 0 w 2826327"/>
              <a:gd name="connsiteY0" fmla="*/ 185 h 4877824"/>
              <a:gd name="connsiteX1" fmla="*/ 823020 w 2826327"/>
              <a:gd name="connsiteY1" fmla="*/ 518071 h 4877824"/>
              <a:gd name="connsiteX2" fmla="*/ 1072905 w 2826327"/>
              <a:gd name="connsiteY2" fmla="*/ 1342600 h 4877824"/>
              <a:gd name="connsiteX3" fmla="*/ 1234530 w 2826327"/>
              <a:gd name="connsiteY3" fmla="*/ 2582264 h 4877824"/>
              <a:gd name="connsiteX4" fmla="*/ 1781298 w 2826327"/>
              <a:gd name="connsiteY4" fmla="*/ 3417159 h 4877824"/>
              <a:gd name="connsiteX5" fmla="*/ 2826327 w 2826327"/>
              <a:gd name="connsiteY5" fmla="*/ 4877824 h 4877824"/>
              <a:gd name="connsiteX0" fmla="*/ 0 w 2826327"/>
              <a:gd name="connsiteY0" fmla="*/ 142 h 4877781"/>
              <a:gd name="connsiteX1" fmla="*/ 854017 w 2826327"/>
              <a:gd name="connsiteY1" fmla="*/ 603269 h 4877781"/>
              <a:gd name="connsiteX2" fmla="*/ 1072905 w 2826327"/>
              <a:gd name="connsiteY2" fmla="*/ 1342557 h 4877781"/>
              <a:gd name="connsiteX3" fmla="*/ 1234530 w 2826327"/>
              <a:gd name="connsiteY3" fmla="*/ 2582221 h 4877781"/>
              <a:gd name="connsiteX4" fmla="*/ 1781298 w 2826327"/>
              <a:gd name="connsiteY4" fmla="*/ 3417116 h 4877781"/>
              <a:gd name="connsiteX5" fmla="*/ 2826327 w 2826327"/>
              <a:gd name="connsiteY5" fmla="*/ 4877781 h 4877781"/>
              <a:gd name="connsiteX0" fmla="*/ 0 w 2826327"/>
              <a:gd name="connsiteY0" fmla="*/ 138 h 4877777"/>
              <a:gd name="connsiteX1" fmla="*/ 854017 w 2826327"/>
              <a:gd name="connsiteY1" fmla="*/ 603265 h 4877777"/>
              <a:gd name="connsiteX2" fmla="*/ 1072905 w 2826327"/>
              <a:gd name="connsiteY2" fmla="*/ 1342553 h 4877777"/>
              <a:gd name="connsiteX3" fmla="*/ 1234530 w 2826327"/>
              <a:gd name="connsiteY3" fmla="*/ 2582217 h 4877777"/>
              <a:gd name="connsiteX4" fmla="*/ 1781298 w 2826327"/>
              <a:gd name="connsiteY4" fmla="*/ 3417112 h 4877777"/>
              <a:gd name="connsiteX5" fmla="*/ 2826327 w 2826327"/>
              <a:gd name="connsiteY5" fmla="*/ 4877777 h 487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6327" h="4877777">
                <a:moveTo>
                  <a:pt x="0" y="138"/>
                </a:moveTo>
                <a:cubicBezTo>
                  <a:pt x="656632" y="-8048"/>
                  <a:pt x="752495" y="352358"/>
                  <a:pt x="854017" y="603265"/>
                </a:cubicBezTo>
                <a:cubicBezTo>
                  <a:pt x="955539" y="854172"/>
                  <a:pt x="1009486" y="1012728"/>
                  <a:pt x="1072905" y="1342553"/>
                </a:cubicBezTo>
                <a:cubicBezTo>
                  <a:pt x="1136324" y="1672378"/>
                  <a:pt x="1178458" y="2391440"/>
                  <a:pt x="1234530" y="2582217"/>
                </a:cubicBezTo>
                <a:cubicBezTo>
                  <a:pt x="1290602" y="2772994"/>
                  <a:pt x="1515999" y="3034519"/>
                  <a:pt x="1781298" y="3417112"/>
                </a:cubicBezTo>
                <a:cubicBezTo>
                  <a:pt x="2046597" y="3799705"/>
                  <a:pt x="2477984" y="4390889"/>
                  <a:pt x="2826327" y="4877777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E3E6063-6826-7261-9EA0-F38D8945795D}"/>
              </a:ext>
            </a:extLst>
          </p:cNvPr>
          <p:cNvGrpSpPr/>
          <p:nvPr/>
        </p:nvGrpSpPr>
        <p:grpSpPr>
          <a:xfrm>
            <a:off x="3719593" y="593766"/>
            <a:ext cx="1844299" cy="5628804"/>
            <a:chOff x="3719593" y="1100380"/>
            <a:chExt cx="1844299" cy="512219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A5A7998-6B61-BECB-9410-BAE17D3D8CE6}"/>
                </a:ext>
              </a:extLst>
            </p:cNvPr>
            <p:cNvCxnSpPr>
              <a:cxnSpLocks/>
            </p:cNvCxnSpPr>
            <p:nvPr/>
          </p:nvCxnSpPr>
          <p:spPr>
            <a:xfrm>
              <a:off x="3719593" y="1100380"/>
              <a:ext cx="0" cy="51221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4E055E8-31C1-5A17-770B-98DCCB9DB904}"/>
                </a:ext>
              </a:extLst>
            </p:cNvPr>
            <p:cNvCxnSpPr>
              <a:cxnSpLocks/>
            </p:cNvCxnSpPr>
            <p:nvPr/>
          </p:nvCxnSpPr>
          <p:spPr>
            <a:xfrm>
              <a:off x="4329193" y="1100380"/>
              <a:ext cx="0" cy="51221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A524C62-D05D-58C0-6926-D5AE8F897756}"/>
                </a:ext>
              </a:extLst>
            </p:cNvPr>
            <p:cNvCxnSpPr>
              <a:cxnSpLocks/>
            </p:cNvCxnSpPr>
            <p:nvPr/>
          </p:nvCxnSpPr>
          <p:spPr>
            <a:xfrm>
              <a:off x="4938793" y="1100380"/>
              <a:ext cx="0" cy="51221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35FA25-5104-CBFB-ABE8-C4057E2383F7}"/>
                </a:ext>
              </a:extLst>
            </p:cNvPr>
            <p:cNvCxnSpPr>
              <a:cxnSpLocks/>
            </p:cNvCxnSpPr>
            <p:nvPr/>
          </p:nvCxnSpPr>
          <p:spPr>
            <a:xfrm>
              <a:off x="5563892" y="1100380"/>
              <a:ext cx="0" cy="512219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FE8D66-AE74-963D-476B-23354A6F5C36}"/>
              </a:ext>
            </a:extLst>
          </p:cNvPr>
          <p:cNvCxnSpPr>
            <a:cxnSpLocks/>
          </p:cNvCxnSpPr>
          <p:nvPr/>
        </p:nvCxnSpPr>
        <p:spPr>
          <a:xfrm>
            <a:off x="3051874" y="1202889"/>
            <a:ext cx="30757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3684C0-D435-B6E8-311F-AC34298BD26E}"/>
              </a:ext>
            </a:extLst>
          </p:cNvPr>
          <p:cNvCxnSpPr>
            <a:cxnSpLocks/>
          </p:cNvCxnSpPr>
          <p:nvPr/>
        </p:nvCxnSpPr>
        <p:spPr>
          <a:xfrm>
            <a:off x="3103535" y="1804740"/>
            <a:ext cx="30757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5900A7-9F92-69AE-0B5C-3A4F3BAC7E56}"/>
              </a:ext>
            </a:extLst>
          </p:cNvPr>
          <p:cNvCxnSpPr>
            <a:cxnSpLocks/>
          </p:cNvCxnSpPr>
          <p:nvPr/>
        </p:nvCxnSpPr>
        <p:spPr>
          <a:xfrm>
            <a:off x="3064789" y="2406591"/>
            <a:ext cx="30757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317CFC-98FF-0E47-40BA-9982305228BC}"/>
              </a:ext>
            </a:extLst>
          </p:cNvPr>
          <p:cNvCxnSpPr>
            <a:cxnSpLocks/>
          </p:cNvCxnSpPr>
          <p:nvPr/>
        </p:nvCxnSpPr>
        <p:spPr>
          <a:xfrm>
            <a:off x="3064789" y="3039438"/>
            <a:ext cx="30757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0281AA-B258-DC91-CB5C-D47FFD67C53A}"/>
              </a:ext>
            </a:extLst>
          </p:cNvPr>
          <p:cNvCxnSpPr>
            <a:cxnSpLocks/>
          </p:cNvCxnSpPr>
          <p:nvPr/>
        </p:nvCxnSpPr>
        <p:spPr>
          <a:xfrm>
            <a:off x="3051874" y="3641288"/>
            <a:ext cx="30757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615146-716B-A8B0-2348-DC00C84711F5}"/>
              </a:ext>
            </a:extLst>
          </p:cNvPr>
          <p:cNvCxnSpPr>
            <a:cxnSpLocks/>
          </p:cNvCxnSpPr>
          <p:nvPr/>
        </p:nvCxnSpPr>
        <p:spPr>
          <a:xfrm>
            <a:off x="3034102" y="4250888"/>
            <a:ext cx="30757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FAD66E-7E54-5048-61A3-58E27CB37E6B}"/>
              </a:ext>
            </a:extLst>
          </p:cNvPr>
          <p:cNvCxnSpPr>
            <a:cxnSpLocks/>
          </p:cNvCxnSpPr>
          <p:nvPr/>
        </p:nvCxnSpPr>
        <p:spPr>
          <a:xfrm>
            <a:off x="3051874" y="4868237"/>
            <a:ext cx="30757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7C6CE5-9155-695A-B705-BB83685C9040}"/>
              </a:ext>
            </a:extLst>
          </p:cNvPr>
          <p:cNvCxnSpPr>
            <a:cxnSpLocks/>
          </p:cNvCxnSpPr>
          <p:nvPr/>
        </p:nvCxnSpPr>
        <p:spPr>
          <a:xfrm>
            <a:off x="3051874" y="5477837"/>
            <a:ext cx="30757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9CC2BA2-B002-790D-C073-674F54FFA8D9}"/>
              </a:ext>
            </a:extLst>
          </p:cNvPr>
          <p:cNvSpPr txBox="1"/>
          <p:nvPr/>
        </p:nvSpPr>
        <p:spPr>
          <a:xfrm>
            <a:off x="2543001" y="40910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10</a:t>
            </a:r>
            <a:r>
              <a:rPr lang="en-NL" baseline="300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BF35C8-3CE2-5B24-71D5-78760160FAF8}"/>
              </a:ext>
            </a:extLst>
          </p:cNvPr>
          <p:cNvSpPr txBox="1"/>
          <p:nvPr/>
        </p:nvSpPr>
        <p:spPr>
          <a:xfrm>
            <a:off x="2543001" y="1002866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10</a:t>
            </a:r>
            <a:r>
              <a:rPr lang="en-NL" baseline="30000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58D4F2-1724-C735-4603-C5965DC12F78}"/>
              </a:ext>
            </a:extLst>
          </p:cNvPr>
          <p:cNvSpPr txBox="1"/>
          <p:nvPr/>
        </p:nvSpPr>
        <p:spPr>
          <a:xfrm>
            <a:off x="2543001" y="1581753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10</a:t>
            </a:r>
            <a:r>
              <a:rPr lang="en-NL" baseline="30000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0D8666-4616-FC3B-661E-3DB50B069D67}"/>
              </a:ext>
            </a:extLst>
          </p:cNvPr>
          <p:cNvSpPr txBox="1"/>
          <p:nvPr/>
        </p:nvSpPr>
        <p:spPr>
          <a:xfrm>
            <a:off x="2543001" y="215896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10</a:t>
            </a:r>
            <a:r>
              <a:rPr lang="en-NL" baseline="300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9ABB06-D4B6-C147-CD0E-C56B6BABAD0A}"/>
              </a:ext>
            </a:extLst>
          </p:cNvPr>
          <p:cNvSpPr txBox="1"/>
          <p:nvPr/>
        </p:nvSpPr>
        <p:spPr>
          <a:xfrm>
            <a:off x="2501644" y="2752726"/>
            <a:ext cx="55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10</a:t>
            </a:r>
            <a:r>
              <a:rPr lang="en-NL" baseline="30000" dirty="0"/>
              <a:t>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AEB7FB-776D-C89B-5D4C-B4D2A7BE1C73}"/>
              </a:ext>
            </a:extLst>
          </p:cNvPr>
          <p:cNvSpPr txBox="1"/>
          <p:nvPr/>
        </p:nvSpPr>
        <p:spPr>
          <a:xfrm>
            <a:off x="2490102" y="336661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10</a:t>
            </a:r>
            <a:r>
              <a:rPr lang="en-NL" baseline="30000" dirty="0"/>
              <a:t>-2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0A0A24-4941-4821-F47B-CFDC3B62923D}"/>
              </a:ext>
            </a:extLst>
          </p:cNvPr>
          <p:cNvSpPr txBox="1"/>
          <p:nvPr/>
        </p:nvSpPr>
        <p:spPr>
          <a:xfrm>
            <a:off x="2490102" y="398049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10</a:t>
            </a:r>
            <a:r>
              <a:rPr lang="en-NL" baseline="30000" dirty="0"/>
              <a:t>-3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74EFA0-FD5F-2FF3-1FBE-919DD6B1DC76}"/>
              </a:ext>
            </a:extLst>
          </p:cNvPr>
          <p:cNvSpPr txBox="1"/>
          <p:nvPr/>
        </p:nvSpPr>
        <p:spPr>
          <a:xfrm>
            <a:off x="2490102" y="4620697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10</a:t>
            </a:r>
            <a:r>
              <a:rPr lang="en-NL" baseline="30000" dirty="0"/>
              <a:t>-4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CA908C-FE31-A038-7C4F-40710DC1E721}"/>
              </a:ext>
            </a:extLst>
          </p:cNvPr>
          <p:cNvSpPr txBox="1"/>
          <p:nvPr/>
        </p:nvSpPr>
        <p:spPr>
          <a:xfrm>
            <a:off x="2490102" y="521446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10</a:t>
            </a:r>
            <a:r>
              <a:rPr lang="en-NL" baseline="30000" dirty="0"/>
              <a:t>-5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FAFEE7-4C31-6DE6-0EFA-D0D361981E3E}"/>
              </a:ext>
            </a:extLst>
          </p:cNvPr>
          <p:cNvSpPr txBox="1"/>
          <p:nvPr/>
        </p:nvSpPr>
        <p:spPr>
          <a:xfrm>
            <a:off x="2490102" y="580822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10</a:t>
            </a:r>
            <a:r>
              <a:rPr lang="en-NL" baseline="30000" dirty="0"/>
              <a:t>-6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0E9282-562B-C2DA-6B47-4B83849A2754}"/>
              </a:ext>
            </a:extLst>
          </p:cNvPr>
          <p:cNvSpPr txBox="1"/>
          <p:nvPr/>
        </p:nvSpPr>
        <p:spPr>
          <a:xfrm>
            <a:off x="5819631" y="6208259"/>
            <a:ext cx="62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-10</a:t>
            </a:r>
            <a:r>
              <a:rPr lang="en-NL" baseline="30000" dirty="0"/>
              <a:t>-5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73DC8F-BFB1-0722-6423-C6B1C0936AB5}"/>
              </a:ext>
            </a:extLst>
          </p:cNvPr>
          <p:cNvSpPr txBox="1"/>
          <p:nvPr/>
        </p:nvSpPr>
        <p:spPr>
          <a:xfrm>
            <a:off x="2787442" y="6208259"/>
            <a:ext cx="57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-10</a:t>
            </a:r>
            <a:r>
              <a:rPr lang="en-NL" baseline="300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0AA57D-5B47-3A91-007D-8C8FE31A830E}"/>
              </a:ext>
            </a:extLst>
          </p:cNvPr>
          <p:cNvSpPr txBox="1"/>
          <p:nvPr/>
        </p:nvSpPr>
        <p:spPr>
          <a:xfrm>
            <a:off x="3412540" y="6208259"/>
            <a:ext cx="57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-10</a:t>
            </a:r>
            <a:r>
              <a:rPr lang="en-NL" baseline="300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9B1FC8-4D32-0A74-6D26-E00811F0B622}"/>
              </a:ext>
            </a:extLst>
          </p:cNvPr>
          <p:cNvSpPr txBox="1"/>
          <p:nvPr/>
        </p:nvSpPr>
        <p:spPr>
          <a:xfrm>
            <a:off x="4037638" y="6208259"/>
            <a:ext cx="57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-10</a:t>
            </a:r>
            <a:r>
              <a:rPr lang="en-NL" baseline="300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08604D-5947-73A1-6381-99CEE5C072E4}"/>
              </a:ext>
            </a:extLst>
          </p:cNvPr>
          <p:cNvSpPr txBox="1"/>
          <p:nvPr/>
        </p:nvSpPr>
        <p:spPr>
          <a:xfrm>
            <a:off x="4662736" y="6208259"/>
            <a:ext cx="57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-10</a:t>
            </a:r>
            <a:r>
              <a:rPr lang="en-NL" baseline="30000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48B5C7-CB2A-A1EE-4F34-FD0822C32EEB}"/>
              </a:ext>
            </a:extLst>
          </p:cNvPr>
          <p:cNvSpPr txBox="1"/>
          <p:nvPr/>
        </p:nvSpPr>
        <p:spPr>
          <a:xfrm>
            <a:off x="5262511" y="6208259"/>
            <a:ext cx="574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-10</a:t>
            </a:r>
            <a:r>
              <a:rPr lang="en-NL" baseline="30000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BA9C5D-4264-C8E3-10AC-5B34E71236EE}"/>
              </a:ext>
            </a:extLst>
          </p:cNvPr>
          <p:cNvSpPr txBox="1"/>
          <p:nvPr/>
        </p:nvSpPr>
        <p:spPr>
          <a:xfrm>
            <a:off x="1586230" y="326592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K(cm/d)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56D988E-41DE-C559-3816-16A3EA7662D1}"/>
              </a:ext>
            </a:extLst>
          </p:cNvPr>
          <p:cNvSpPr txBox="1"/>
          <p:nvPr/>
        </p:nvSpPr>
        <p:spPr>
          <a:xfrm>
            <a:off x="4781867" y="644607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-p(mbar)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58AEE9-7878-2206-6998-1BC1BE556488}"/>
              </a:ext>
            </a:extLst>
          </p:cNvPr>
          <p:cNvSpPr txBox="1"/>
          <p:nvPr/>
        </p:nvSpPr>
        <p:spPr>
          <a:xfrm>
            <a:off x="844952" y="2528292"/>
            <a:ext cx="76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Fig 5a</a:t>
            </a:r>
          </a:p>
        </p:txBody>
      </p:sp>
    </p:spTree>
    <p:extLst>
      <p:ext uri="{BB962C8B-B14F-4D97-AF65-F5344CB8AC3E}">
        <p14:creationId xmlns:p14="http://schemas.microsoft.com/office/powerpoint/2010/main" val="2440357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40</Words>
  <Application>Microsoft Macintosh PowerPoint</Application>
  <PresentationFormat>On-screen Show (4:3)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Plaatjes DeLaat1980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 Olsthoorn</dc:creator>
  <cp:lastModifiedBy>Theo Olsthoorn</cp:lastModifiedBy>
  <cp:revision>2</cp:revision>
  <dcterms:created xsi:type="dcterms:W3CDTF">2025-01-26T23:48:30Z</dcterms:created>
  <dcterms:modified xsi:type="dcterms:W3CDTF">2025-01-27T00:03:48Z</dcterms:modified>
</cp:coreProperties>
</file>