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067A-F7A5-27C1-AA0D-1273E13E1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8D3D-750D-89D2-0A2A-680865F4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04D1-E0E7-3A85-49A8-72F4B7D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F4DB-9443-0DD1-D132-65336DCB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5B47D-FFD3-3FFD-70D9-3EE3A23A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0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A791-2549-09FE-7D86-9EDC3D9C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7426-6B7B-2B4A-3159-6275926A5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C2A8-E6C2-1F35-413C-28F402CB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66D3-B017-D116-3016-1E3D5078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EE9E-35D8-DEF3-5EDB-61B9550E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895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84867-8DBF-B67D-5D03-4BC0811EB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7BD93-466F-45BF-56EA-848EA7D7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98E8-5EEC-CE3D-D267-E5A0004B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4C36-4C78-6F76-40BA-1631868D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EB69-FD20-361A-9907-EB109A64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377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D79E-9956-25A3-0A2C-5A3EC228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61A4-8E5C-7EFC-7899-C5AF5059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8E3C-AA76-3799-DDA4-EDF01831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857C-18B8-921A-BC26-5A5A86B6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49AB-9974-017F-37CE-2518E3E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909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B09F-F634-F456-1192-09701F4F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61A4-9255-6CE9-00D5-66B3B4A7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B555-A71F-AE73-B773-0B29C907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93E9-54C0-636D-7ADB-B564DE16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416F-1541-1273-353C-701A06FE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54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446F-EFA5-A57F-1359-8FC362D0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4C94-575A-1A37-092C-028703FB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B6C12-C4DA-0FC1-BD96-4F7FE719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2DF08-FAB8-1C9C-527B-A419B69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5BA8-C373-5E09-8345-D39CF8FE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FB31C-8319-13A7-6E13-05AC6E55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74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28DE-3347-C7F0-5211-416B6E36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1D2B8-0478-9664-1AF7-D31EBBEA9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C5B41-5789-609E-6CDC-3524E282D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9746C-293A-38B2-C7CB-1ABA9938B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39737-ABB5-EDBC-19A1-D3D62948B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97A02-43D5-1C36-D3C6-36D24D99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FCD05-4CF2-32C8-A204-9AD34FD4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04ADF-1082-AC20-766A-732BE642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301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E24-D7C8-63E3-056C-588437B2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919D2-CB39-5F2F-307A-8959D905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E46F4-3CCF-AE4C-803A-15DB951F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D7118-D031-AFCD-8A8B-649A44FA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6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AD056-D74B-DF10-C782-72E6B867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5C498-56D2-05EA-ABB8-3A71AF80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B5DB6-12DA-D385-EB5F-853271A9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1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32CF-1D18-3516-11D8-7335D749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6DFA-2AE3-742D-9619-A66D9579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46E41-E57F-28D8-EEA5-0B38F14EA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1ADCB-1FC3-AB4F-3D49-6C72941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2FE5B-85BB-4313-22F7-7ECDD7D7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59AD-E21E-CE22-9DF0-F73E3371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3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1EA0-9A01-6D4D-E1AC-E3B2B87D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D8707-626B-CB5A-C680-B607575A2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C3D6B-826E-D6C8-6924-00DDB74C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4F7BF-22CD-E3EB-8D0F-0E58FD40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84F77-6391-F710-217E-D0D2DD55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2BE81-BA4D-6138-458C-3A61C9C2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54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829C6-B5B8-E935-082C-1E496B74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D0816-B608-C0C1-32EA-7601DE89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BB06-A5CA-461A-FDF8-A66935051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11D5-8D99-4149-A1DF-426936CDB382}" type="datetimeFigureOut">
              <a:rPr lang="en-NL" smtClean="0"/>
              <a:t>24/12/2023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0F27-D361-34E0-E74D-EB27810C2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68CD-C6F0-5329-4DB1-C2A83C80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DE4A-FC79-EC49-B5ED-D06B74971B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997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2AC9-7622-0B25-1E0F-8DD254D98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Voortoets Plaatjes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78416-9268-0A56-4A86-994A9DABF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45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6362DC-41FA-BFCC-4C98-C2E572F7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67" y="296562"/>
            <a:ext cx="11140726" cy="63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4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Voortoets Plaatjes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Voortoets Plaatjes</dc:title>
  <dc:creator>Theo Olsthoorn</dc:creator>
  <cp:lastModifiedBy>Theo Olsthoorn</cp:lastModifiedBy>
  <cp:revision>1</cp:revision>
  <dcterms:created xsi:type="dcterms:W3CDTF">2023-12-24T18:19:35Z</dcterms:created>
  <dcterms:modified xsi:type="dcterms:W3CDTF">2023-12-24T18:20:34Z</dcterms:modified>
</cp:coreProperties>
</file>