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0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046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563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3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37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139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257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1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168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02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538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2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7B8D3-65AA-6745-8029-E94DDE7E51CF}" type="datetimeFigureOut">
              <a:rPr lang="en-NL" smtClean="0"/>
              <a:t>18/01/2025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9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2184-482D-9A80-B8DE-C9A1B6DC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28951"/>
          </a:xfrm>
        </p:spPr>
        <p:txBody>
          <a:bodyPr>
            <a:normAutofit/>
          </a:bodyPr>
          <a:lstStyle/>
          <a:p>
            <a:r>
              <a:rPr lang="en-NL" sz="3600" dirty="0"/>
              <a:t>Oefenmateriaal voor het tekenen van geologische doorsneden met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8C33A-7648-6A08-4211-466794AD1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</a:t>
            </a:r>
            <a:r>
              <a:rPr lang="en-NL" dirty="0"/>
              <a:t>lotdigitizer (open access van sourceforge)</a:t>
            </a:r>
          </a:p>
          <a:p>
            <a:endParaRPr lang="en-NL" dirty="0"/>
          </a:p>
          <a:p>
            <a:r>
              <a:rPr lang="en-NL" dirty="0"/>
              <a:t>Dit programma exporteert alleen xml files</a:t>
            </a:r>
          </a:p>
          <a:p>
            <a:r>
              <a:rPr lang="en-NL" dirty="0"/>
              <a:t>Januari 2025</a:t>
            </a:r>
          </a:p>
        </p:txBody>
      </p:sp>
    </p:spTree>
    <p:extLst>
      <p:ext uri="{BB962C8B-B14F-4D97-AF65-F5344CB8AC3E}">
        <p14:creationId xmlns:p14="http://schemas.microsoft.com/office/powerpoint/2010/main" val="40463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5FAC4B-9096-79F9-5264-82B8BB5C0F58}"/>
              </a:ext>
            </a:extLst>
          </p:cNvPr>
          <p:cNvCxnSpPr>
            <a:cxnSpLocks/>
          </p:cNvCxnSpPr>
          <p:nvPr/>
        </p:nvCxnSpPr>
        <p:spPr>
          <a:xfrm flipV="1">
            <a:off x="3325091" y="4913416"/>
            <a:ext cx="3420093" cy="596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B53456-2ACA-5B9C-7910-9A03474DC680}"/>
              </a:ext>
            </a:extLst>
          </p:cNvPr>
          <p:cNvCxnSpPr>
            <a:cxnSpLocks/>
          </p:cNvCxnSpPr>
          <p:nvPr/>
        </p:nvCxnSpPr>
        <p:spPr>
          <a:xfrm flipV="1">
            <a:off x="2470067" y="783771"/>
            <a:ext cx="261258" cy="2948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9487E5-CCD3-97C0-1C43-9EC92DB1F32F}"/>
              </a:ext>
            </a:extLst>
          </p:cNvPr>
          <p:cNvSpPr txBox="1"/>
          <p:nvPr/>
        </p:nvSpPr>
        <p:spPr>
          <a:xfrm>
            <a:off x="4601688" y="4842451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NL" dirty="0"/>
              <a:t>as -3 ..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B7D5C-D46F-E6CA-2D24-789156557B80}"/>
              </a:ext>
            </a:extLst>
          </p:cNvPr>
          <p:cNvSpPr txBox="1"/>
          <p:nvPr/>
        </p:nvSpPr>
        <p:spPr>
          <a:xfrm>
            <a:off x="1202147" y="2073129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NL" dirty="0"/>
              <a:t>as 2 .. 24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3430AC5-D769-F7DF-1F88-327190DB3F5B}"/>
              </a:ext>
            </a:extLst>
          </p:cNvPr>
          <p:cNvSpPr/>
          <p:nvPr/>
        </p:nvSpPr>
        <p:spPr>
          <a:xfrm>
            <a:off x="2493818" y="783771"/>
            <a:ext cx="4215740" cy="4714504"/>
          </a:xfrm>
          <a:custGeom>
            <a:avLst/>
            <a:gdLst>
              <a:gd name="connsiteX0" fmla="*/ 4215740 w 4215740"/>
              <a:gd name="connsiteY0" fmla="*/ 4108863 h 4714504"/>
              <a:gd name="connsiteX1" fmla="*/ 0 w 4215740"/>
              <a:gd name="connsiteY1" fmla="*/ 2945081 h 4714504"/>
              <a:gd name="connsiteX2" fmla="*/ 2980707 w 4215740"/>
              <a:gd name="connsiteY2" fmla="*/ 1911928 h 4714504"/>
              <a:gd name="connsiteX3" fmla="*/ 225631 w 4215740"/>
              <a:gd name="connsiteY3" fmla="*/ 0 h 4714504"/>
              <a:gd name="connsiteX4" fmla="*/ 855024 w 4215740"/>
              <a:gd name="connsiteY4" fmla="*/ 4714504 h 4714504"/>
              <a:gd name="connsiteX5" fmla="*/ 2956956 w 4215740"/>
              <a:gd name="connsiteY5" fmla="*/ 1888177 h 4714504"/>
              <a:gd name="connsiteX6" fmla="*/ 4215740 w 4215740"/>
              <a:gd name="connsiteY6" fmla="*/ 4108863 h 471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740" h="4714504">
                <a:moveTo>
                  <a:pt x="4215740" y="4108863"/>
                </a:moveTo>
                <a:lnTo>
                  <a:pt x="0" y="2945081"/>
                </a:lnTo>
                <a:lnTo>
                  <a:pt x="2980707" y="1911928"/>
                </a:lnTo>
                <a:lnTo>
                  <a:pt x="225631" y="0"/>
                </a:lnTo>
                <a:lnTo>
                  <a:pt x="855024" y="4714504"/>
                </a:lnTo>
                <a:lnTo>
                  <a:pt x="2956956" y="1888177"/>
                </a:lnTo>
                <a:lnTo>
                  <a:pt x="4215740" y="4108863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746D3B-288C-425E-DD3E-D50033D931DD}"/>
              </a:ext>
            </a:extLst>
          </p:cNvPr>
          <p:cNvCxnSpPr>
            <a:cxnSpLocks/>
          </p:cNvCxnSpPr>
          <p:nvPr/>
        </p:nvCxnSpPr>
        <p:spPr>
          <a:xfrm flipV="1">
            <a:off x="2018805" y="6020790"/>
            <a:ext cx="6187044" cy="190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DBBD1-F45E-FE42-D7D6-25893917AC5B}"/>
              </a:ext>
            </a:extLst>
          </p:cNvPr>
          <p:cNvCxnSpPr>
            <a:cxnSpLocks/>
          </p:cNvCxnSpPr>
          <p:nvPr/>
        </p:nvCxnSpPr>
        <p:spPr>
          <a:xfrm flipH="1" flipV="1">
            <a:off x="736270" y="688769"/>
            <a:ext cx="742208" cy="4973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0519BD95-EFA1-4410-4F31-FAD38E816D6A}"/>
              </a:ext>
            </a:extLst>
          </p:cNvPr>
          <p:cNvSpPr/>
          <p:nvPr/>
        </p:nvSpPr>
        <p:spPr>
          <a:xfrm>
            <a:off x="380010" y="902525"/>
            <a:ext cx="10272156" cy="4809506"/>
          </a:xfrm>
          <a:custGeom>
            <a:avLst/>
            <a:gdLst>
              <a:gd name="connsiteX0" fmla="*/ 83128 w 10272156"/>
              <a:gd name="connsiteY0" fmla="*/ 593766 h 4809506"/>
              <a:gd name="connsiteX1" fmla="*/ 1246909 w 10272156"/>
              <a:gd name="connsiteY1" fmla="*/ 403761 h 4809506"/>
              <a:gd name="connsiteX2" fmla="*/ 2363190 w 10272156"/>
              <a:gd name="connsiteY2" fmla="*/ 451262 h 4809506"/>
              <a:gd name="connsiteX3" fmla="*/ 3467595 w 10272156"/>
              <a:gd name="connsiteY3" fmla="*/ 771896 h 4809506"/>
              <a:gd name="connsiteX4" fmla="*/ 4334494 w 10272156"/>
              <a:gd name="connsiteY4" fmla="*/ 558140 h 4809506"/>
              <a:gd name="connsiteX5" fmla="*/ 5522026 w 10272156"/>
              <a:gd name="connsiteY5" fmla="*/ 0 h 4809506"/>
              <a:gd name="connsiteX6" fmla="*/ 6780811 w 10272156"/>
              <a:gd name="connsiteY6" fmla="*/ 261257 h 4809506"/>
              <a:gd name="connsiteX7" fmla="*/ 7718961 w 10272156"/>
              <a:gd name="connsiteY7" fmla="*/ 190005 h 4809506"/>
              <a:gd name="connsiteX8" fmla="*/ 8300852 w 10272156"/>
              <a:gd name="connsiteY8" fmla="*/ 522514 h 4809506"/>
              <a:gd name="connsiteX9" fmla="*/ 8763990 w 10272156"/>
              <a:gd name="connsiteY9" fmla="*/ 724394 h 4809506"/>
              <a:gd name="connsiteX10" fmla="*/ 0 w 10272156"/>
              <a:gd name="connsiteY10" fmla="*/ 748145 h 4809506"/>
              <a:gd name="connsiteX11" fmla="*/ 2458193 w 10272156"/>
              <a:gd name="connsiteY11" fmla="*/ 926275 h 4809506"/>
              <a:gd name="connsiteX12" fmla="*/ 3669476 w 10272156"/>
              <a:gd name="connsiteY12" fmla="*/ 190005 h 4809506"/>
              <a:gd name="connsiteX13" fmla="*/ 5272645 w 10272156"/>
              <a:gd name="connsiteY13" fmla="*/ 878774 h 4809506"/>
              <a:gd name="connsiteX14" fmla="*/ 6970816 w 10272156"/>
              <a:gd name="connsiteY14" fmla="*/ 807522 h 4809506"/>
              <a:gd name="connsiteX15" fmla="*/ 7932717 w 10272156"/>
              <a:gd name="connsiteY15" fmla="*/ 950026 h 4809506"/>
              <a:gd name="connsiteX16" fmla="*/ 9144000 w 10272156"/>
              <a:gd name="connsiteY16" fmla="*/ 926275 h 4809506"/>
              <a:gd name="connsiteX17" fmla="*/ 118754 w 10272156"/>
              <a:gd name="connsiteY17" fmla="*/ 1151906 h 4809506"/>
              <a:gd name="connsiteX18" fmla="*/ 1947554 w 10272156"/>
              <a:gd name="connsiteY18" fmla="*/ 1472540 h 4809506"/>
              <a:gd name="connsiteX19" fmla="*/ 3550722 w 10272156"/>
              <a:gd name="connsiteY19" fmla="*/ 1603169 h 4809506"/>
              <a:gd name="connsiteX20" fmla="*/ 4322619 w 10272156"/>
              <a:gd name="connsiteY20" fmla="*/ 1425039 h 4809506"/>
              <a:gd name="connsiteX21" fmla="*/ 5593278 w 10272156"/>
              <a:gd name="connsiteY21" fmla="*/ 1531917 h 4809506"/>
              <a:gd name="connsiteX22" fmla="*/ 6614556 w 10272156"/>
              <a:gd name="connsiteY22" fmla="*/ 1436914 h 4809506"/>
              <a:gd name="connsiteX23" fmla="*/ 7540832 w 10272156"/>
              <a:gd name="connsiteY23" fmla="*/ 1520041 h 4809506"/>
              <a:gd name="connsiteX24" fmla="*/ 8027720 w 10272156"/>
              <a:gd name="connsiteY24" fmla="*/ 1282535 h 4809506"/>
              <a:gd name="connsiteX25" fmla="*/ 9298380 w 10272156"/>
              <a:gd name="connsiteY25" fmla="*/ 1460665 h 4809506"/>
              <a:gd name="connsiteX26" fmla="*/ 166255 w 10272156"/>
              <a:gd name="connsiteY26" fmla="*/ 1721922 h 4809506"/>
              <a:gd name="connsiteX27" fmla="*/ 1484416 w 10272156"/>
              <a:gd name="connsiteY27" fmla="*/ 1864426 h 4809506"/>
              <a:gd name="connsiteX28" fmla="*/ 2517569 w 10272156"/>
              <a:gd name="connsiteY28" fmla="*/ 1888176 h 4809506"/>
              <a:gd name="connsiteX29" fmla="*/ 3396343 w 10272156"/>
              <a:gd name="connsiteY29" fmla="*/ 1401288 h 4809506"/>
              <a:gd name="connsiteX30" fmla="*/ 7125195 w 10272156"/>
              <a:gd name="connsiteY30" fmla="*/ 1341911 h 4809506"/>
              <a:gd name="connsiteX31" fmla="*/ 7944593 w 10272156"/>
              <a:gd name="connsiteY31" fmla="*/ 1888176 h 4809506"/>
              <a:gd name="connsiteX32" fmla="*/ 9464634 w 10272156"/>
              <a:gd name="connsiteY32" fmla="*/ 1864426 h 4809506"/>
              <a:gd name="connsiteX33" fmla="*/ 95003 w 10272156"/>
              <a:gd name="connsiteY33" fmla="*/ 2291937 h 4809506"/>
              <a:gd name="connsiteX34" fmla="*/ 1531917 w 10272156"/>
              <a:gd name="connsiteY34" fmla="*/ 2090057 h 4809506"/>
              <a:gd name="connsiteX35" fmla="*/ 3336967 w 10272156"/>
              <a:gd name="connsiteY35" fmla="*/ 2232561 h 4809506"/>
              <a:gd name="connsiteX36" fmla="*/ 4453247 w 10272156"/>
              <a:gd name="connsiteY36" fmla="*/ 2470067 h 4809506"/>
              <a:gd name="connsiteX37" fmla="*/ 5213268 w 10272156"/>
              <a:gd name="connsiteY37" fmla="*/ 2921330 h 4809506"/>
              <a:gd name="connsiteX38" fmla="*/ 6305798 w 10272156"/>
              <a:gd name="connsiteY38" fmla="*/ 2850078 h 4809506"/>
              <a:gd name="connsiteX39" fmla="*/ 7148946 w 10272156"/>
              <a:gd name="connsiteY39" fmla="*/ 2327563 h 4809506"/>
              <a:gd name="connsiteX40" fmla="*/ 8348354 w 10272156"/>
              <a:gd name="connsiteY40" fmla="*/ 2363189 h 4809506"/>
              <a:gd name="connsiteX41" fmla="*/ 8455232 w 10272156"/>
              <a:gd name="connsiteY41" fmla="*/ 2315688 h 4809506"/>
              <a:gd name="connsiteX42" fmla="*/ 9642764 w 10272156"/>
              <a:gd name="connsiteY42" fmla="*/ 2173184 h 4809506"/>
              <a:gd name="connsiteX43" fmla="*/ 142504 w 10272156"/>
              <a:gd name="connsiteY43" fmla="*/ 3051958 h 4809506"/>
              <a:gd name="connsiteX44" fmla="*/ 2030681 w 10272156"/>
              <a:gd name="connsiteY44" fmla="*/ 2968831 h 4809506"/>
              <a:gd name="connsiteX45" fmla="*/ 3336967 w 10272156"/>
              <a:gd name="connsiteY45" fmla="*/ 2624446 h 4809506"/>
              <a:gd name="connsiteX46" fmla="*/ 5225143 w 10272156"/>
              <a:gd name="connsiteY46" fmla="*/ 2707574 h 4809506"/>
              <a:gd name="connsiteX47" fmla="*/ 7089569 w 10272156"/>
              <a:gd name="connsiteY47" fmla="*/ 2755075 h 4809506"/>
              <a:gd name="connsiteX48" fmla="*/ 8360229 w 10272156"/>
              <a:gd name="connsiteY48" fmla="*/ 2600696 h 4809506"/>
              <a:gd name="connsiteX49" fmla="*/ 9334006 w 10272156"/>
              <a:gd name="connsiteY49" fmla="*/ 2588820 h 4809506"/>
              <a:gd name="connsiteX50" fmla="*/ 9452759 w 10272156"/>
              <a:gd name="connsiteY50" fmla="*/ 2576945 h 4809506"/>
              <a:gd name="connsiteX51" fmla="*/ 9832769 w 10272156"/>
              <a:gd name="connsiteY51" fmla="*/ 2576945 h 4809506"/>
              <a:gd name="connsiteX52" fmla="*/ 10272156 w 10272156"/>
              <a:gd name="connsiteY52" fmla="*/ 2731324 h 4809506"/>
              <a:gd name="connsiteX53" fmla="*/ 190006 w 10272156"/>
              <a:gd name="connsiteY53" fmla="*/ 3811979 h 4809506"/>
              <a:gd name="connsiteX54" fmla="*/ 4488873 w 10272156"/>
              <a:gd name="connsiteY54" fmla="*/ 3847605 h 4809506"/>
              <a:gd name="connsiteX55" fmla="*/ 5605154 w 10272156"/>
              <a:gd name="connsiteY55" fmla="*/ 3562597 h 4809506"/>
              <a:gd name="connsiteX56" fmla="*/ 6780811 w 10272156"/>
              <a:gd name="connsiteY56" fmla="*/ 3004457 h 4809506"/>
              <a:gd name="connsiteX57" fmla="*/ 7517081 w 10272156"/>
              <a:gd name="connsiteY57" fmla="*/ 2553194 h 4809506"/>
              <a:gd name="connsiteX58" fmla="*/ 8573985 w 10272156"/>
              <a:gd name="connsiteY58" fmla="*/ 3075709 h 4809506"/>
              <a:gd name="connsiteX59" fmla="*/ 10046525 w 10272156"/>
              <a:gd name="connsiteY59" fmla="*/ 3515096 h 4809506"/>
              <a:gd name="connsiteX60" fmla="*/ 581891 w 10272156"/>
              <a:gd name="connsiteY60" fmla="*/ 4346369 h 4809506"/>
              <a:gd name="connsiteX61" fmla="*/ 855024 w 10272156"/>
              <a:gd name="connsiteY61" fmla="*/ 4809506 h 4809506"/>
              <a:gd name="connsiteX62" fmla="*/ 3883232 w 10272156"/>
              <a:gd name="connsiteY62" fmla="*/ 4595750 h 4809506"/>
              <a:gd name="connsiteX63" fmla="*/ 6709559 w 10272156"/>
              <a:gd name="connsiteY63" fmla="*/ 4655127 h 4809506"/>
              <a:gd name="connsiteX64" fmla="*/ 9452759 w 10272156"/>
              <a:gd name="connsiteY64" fmla="*/ 4322618 h 4809506"/>
              <a:gd name="connsiteX65" fmla="*/ 10010899 w 10272156"/>
              <a:gd name="connsiteY65" fmla="*/ 4667002 h 480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0272156" h="4809506">
                <a:moveTo>
                  <a:pt x="83128" y="593766"/>
                </a:moveTo>
                <a:lnTo>
                  <a:pt x="1246909" y="403761"/>
                </a:lnTo>
                <a:lnTo>
                  <a:pt x="2363190" y="451262"/>
                </a:lnTo>
                <a:lnTo>
                  <a:pt x="3467595" y="771896"/>
                </a:lnTo>
                <a:lnTo>
                  <a:pt x="4334494" y="558140"/>
                </a:lnTo>
                <a:lnTo>
                  <a:pt x="5522026" y="0"/>
                </a:lnTo>
                <a:lnTo>
                  <a:pt x="6780811" y="261257"/>
                </a:lnTo>
                <a:lnTo>
                  <a:pt x="7718961" y="190005"/>
                </a:lnTo>
                <a:lnTo>
                  <a:pt x="8300852" y="522514"/>
                </a:lnTo>
                <a:lnTo>
                  <a:pt x="8763990" y="724394"/>
                </a:lnTo>
                <a:lnTo>
                  <a:pt x="0" y="748145"/>
                </a:lnTo>
                <a:lnTo>
                  <a:pt x="2458193" y="926275"/>
                </a:lnTo>
                <a:lnTo>
                  <a:pt x="3669476" y="190005"/>
                </a:lnTo>
                <a:lnTo>
                  <a:pt x="5272645" y="878774"/>
                </a:lnTo>
                <a:lnTo>
                  <a:pt x="6970816" y="807522"/>
                </a:lnTo>
                <a:lnTo>
                  <a:pt x="7932717" y="950026"/>
                </a:lnTo>
                <a:lnTo>
                  <a:pt x="9144000" y="926275"/>
                </a:lnTo>
                <a:lnTo>
                  <a:pt x="118754" y="1151906"/>
                </a:lnTo>
                <a:lnTo>
                  <a:pt x="1947554" y="1472540"/>
                </a:lnTo>
                <a:lnTo>
                  <a:pt x="3550722" y="1603169"/>
                </a:lnTo>
                <a:lnTo>
                  <a:pt x="4322619" y="1425039"/>
                </a:lnTo>
                <a:lnTo>
                  <a:pt x="5593278" y="1531917"/>
                </a:lnTo>
                <a:lnTo>
                  <a:pt x="6614556" y="1436914"/>
                </a:lnTo>
                <a:lnTo>
                  <a:pt x="7540832" y="1520041"/>
                </a:lnTo>
                <a:lnTo>
                  <a:pt x="8027720" y="1282535"/>
                </a:lnTo>
                <a:lnTo>
                  <a:pt x="9298380" y="1460665"/>
                </a:lnTo>
                <a:lnTo>
                  <a:pt x="166255" y="1721922"/>
                </a:lnTo>
                <a:lnTo>
                  <a:pt x="1484416" y="1864426"/>
                </a:lnTo>
                <a:lnTo>
                  <a:pt x="2517569" y="1888176"/>
                </a:lnTo>
                <a:lnTo>
                  <a:pt x="3396343" y="1401288"/>
                </a:lnTo>
                <a:lnTo>
                  <a:pt x="7125195" y="1341911"/>
                </a:lnTo>
                <a:lnTo>
                  <a:pt x="7944593" y="1888176"/>
                </a:lnTo>
                <a:lnTo>
                  <a:pt x="9464634" y="1864426"/>
                </a:lnTo>
                <a:lnTo>
                  <a:pt x="95003" y="2291937"/>
                </a:lnTo>
                <a:lnTo>
                  <a:pt x="1531917" y="2090057"/>
                </a:lnTo>
                <a:lnTo>
                  <a:pt x="3336967" y="2232561"/>
                </a:lnTo>
                <a:lnTo>
                  <a:pt x="4453247" y="2470067"/>
                </a:lnTo>
                <a:lnTo>
                  <a:pt x="5213268" y="2921330"/>
                </a:lnTo>
                <a:lnTo>
                  <a:pt x="6305798" y="2850078"/>
                </a:lnTo>
                <a:lnTo>
                  <a:pt x="7148946" y="2327563"/>
                </a:lnTo>
                <a:lnTo>
                  <a:pt x="8348354" y="2363189"/>
                </a:lnTo>
                <a:lnTo>
                  <a:pt x="8455232" y="2315688"/>
                </a:lnTo>
                <a:lnTo>
                  <a:pt x="9642764" y="2173184"/>
                </a:lnTo>
                <a:lnTo>
                  <a:pt x="142504" y="3051958"/>
                </a:lnTo>
                <a:lnTo>
                  <a:pt x="2030681" y="2968831"/>
                </a:lnTo>
                <a:lnTo>
                  <a:pt x="3336967" y="2624446"/>
                </a:lnTo>
                <a:lnTo>
                  <a:pt x="5225143" y="2707574"/>
                </a:lnTo>
                <a:lnTo>
                  <a:pt x="7089569" y="2755075"/>
                </a:lnTo>
                <a:lnTo>
                  <a:pt x="8360229" y="2600696"/>
                </a:lnTo>
                <a:lnTo>
                  <a:pt x="9334006" y="2588820"/>
                </a:lnTo>
                <a:cubicBezTo>
                  <a:pt x="9373778" y="2587955"/>
                  <a:pt x="9412989" y="2577892"/>
                  <a:pt x="9452759" y="2576945"/>
                </a:cubicBezTo>
                <a:cubicBezTo>
                  <a:pt x="9579393" y="2573930"/>
                  <a:pt x="9706099" y="2576945"/>
                  <a:pt x="9832769" y="2576945"/>
                </a:cubicBezTo>
                <a:lnTo>
                  <a:pt x="10272156" y="2731324"/>
                </a:lnTo>
                <a:lnTo>
                  <a:pt x="190006" y="3811979"/>
                </a:lnTo>
                <a:lnTo>
                  <a:pt x="4488873" y="3847605"/>
                </a:lnTo>
                <a:lnTo>
                  <a:pt x="5605154" y="3562597"/>
                </a:lnTo>
                <a:lnTo>
                  <a:pt x="6780811" y="3004457"/>
                </a:lnTo>
                <a:lnTo>
                  <a:pt x="7517081" y="2553194"/>
                </a:lnTo>
                <a:lnTo>
                  <a:pt x="8573985" y="3075709"/>
                </a:lnTo>
                <a:lnTo>
                  <a:pt x="10046525" y="3515096"/>
                </a:lnTo>
                <a:lnTo>
                  <a:pt x="581891" y="4346369"/>
                </a:lnTo>
                <a:lnTo>
                  <a:pt x="855024" y="4809506"/>
                </a:lnTo>
                <a:lnTo>
                  <a:pt x="3883232" y="4595750"/>
                </a:lnTo>
                <a:lnTo>
                  <a:pt x="6709559" y="4655127"/>
                </a:lnTo>
                <a:lnTo>
                  <a:pt x="9452759" y="4322618"/>
                </a:lnTo>
                <a:lnTo>
                  <a:pt x="10010899" y="466700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66EB3-A418-6198-D95D-10F751A27C53}"/>
              </a:ext>
            </a:extLst>
          </p:cNvPr>
          <p:cNvSpPr txBox="1"/>
          <p:nvPr/>
        </p:nvSpPr>
        <p:spPr>
          <a:xfrm>
            <a:off x="1702051" y="62107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-250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64574-154D-2307-0DC9-1D28682445C6}"/>
              </a:ext>
            </a:extLst>
          </p:cNvPr>
          <p:cNvSpPr txBox="1"/>
          <p:nvPr/>
        </p:nvSpPr>
        <p:spPr>
          <a:xfrm>
            <a:off x="7889096" y="60985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-2250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15492-FDF0-348A-C642-F9343F3389A0}"/>
              </a:ext>
            </a:extLst>
          </p:cNvPr>
          <p:cNvSpPr txBox="1"/>
          <p:nvPr/>
        </p:nvSpPr>
        <p:spPr>
          <a:xfrm>
            <a:off x="497616" y="5544580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E56CD-EC59-F8FF-C802-3C8D62933F65}"/>
              </a:ext>
            </a:extLst>
          </p:cNvPr>
          <p:cNvSpPr txBox="1"/>
          <p:nvPr/>
        </p:nvSpPr>
        <p:spPr>
          <a:xfrm>
            <a:off x="108701" y="45462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+380</a:t>
            </a:r>
          </a:p>
        </p:txBody>
      </p:sp>
    </p:spTree>
    <p:extLst>
      <p:ext uri="{BB962C8B-B14F-4D97-AF65-F5344CB8AC3E}">
        <p14:creationId xmlns:p14="http://schemas.microsoft.com/office/powerpoint/2010/main" val="101108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D330AF-595B-F923-ABAF-BE8602F64883}"/>
              </a:ext>
            </a:extLst>
          </p:cNvPr>
          <p:cNvCxnSpPr>
            <a:cxnSpLocks/>
          </p:cNvCxnSpPr>
          <p:nvPr/>
        </p:nvCxnSpPr>
        <p:spPr>
          <a:xfrm flipV="1">
            <a:off x="2018805" y="6020790"/>
            <a:ext cx="6187044" cy="190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4B836F-D513-6484-674D-F241F2658BD8}"/>
              </a:ext>
            </a:extLst>
          </p:cNvPr>
          <p:cNvCxnSpPr>
            <a:cxnSpLocks/>
          </p:cNvCxnSpPr>
          <p:nvPr/>
        </p:nvCxnSpPr>
        <p:spPr>
          <a:xfrm flipH="1" flipV="1">
            <a:off x="736270" y="688769"/>
            <a:ext cx="742208" cy="4973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FDEB8F-F15B-AFA8-FB39-C255B67C5BC7}"/>
              </a:ext>
            </a:extLst>
          </p:cNvPr>
          <p:cNvSpPr txBox="1"/>
          <p:nvPr/>
        </p:nvSpPr>
        <p:spPr>
          <a:xfrm>
            <a:off x="1702051" y="62107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-250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DFD7-D4F4-B5DE-1759-FAD8A85AE849}"/>
              </a:ext>
            </a:extLst>
          </p:cNvPr>
          <p:cNvSpPr txBox="1"/>
          <p:nvPr/>
        </p:nvSpPr>
        <p:spPr>
          <a:xfrm>
            <a:off x="7889096" y="60985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-2250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8C873-4031-8B00-DEC2-2038087682CF}"/>
              </a:ext>
            </a:extLst>
          </p:cNvPr>
          <p:cNvSpPr txBox="1"/>
          <p:nvPr/>
        </p:nvSpPr>
        <p:spPr>
          <a:xfrm>
            <a:off x="497616" y="5544580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FB262-9540-53B8-9DC5-675393CD78BA}"/>
              </a:ext>
            </a:extLst>
          </p:cNvPr>
          <p:cNvSpPr txBox="1"/>
          <p:nvPr/>
        </p:nvSpPr>
        <p:spPr>
          <a:xfrm>
            <a:off x="108701" y="45462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+380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435D56-653A-5BCC-BAEE-7DEC38864060}"/>
              </a:ext>
            </a:extLst>
          </p:cNvPr>
          <p:cNvCxnSpPr>
            <a:cxnSpLocks/>
          </p:cNvCxnSpPr>
          <p:nvPr/>
        </p:nvCxnSpPr>
        <p:spPr>
          <a:xfrm>
            <a:off x="3716977" y="454623"/>
            <a:ext cx="427511" cy="60132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106B9D6-7B61-8F21-BAE4-5310B89997C7}"/>
              </a:ext>
            </a:extLst>
          </p:cNvPr>
          <p:cNvSpPr/>
          <p:nvPr/>
        </p:nvSpPr>
        <p:spPr>
          <a:xfrm>
            <a:off x="391886" y="1068779"/>
            <a:ext cx="9832769" cy="5094515"/>
          </a:xfrm>
          <a:custGeom>
            <a:avLst/>
            <a:gdLst>
              <a:gd name="connsiteX0" fmla="*/ 118753 w 9832769"/>
              <a:gd name="connsiteY0" fmla="*/ 486889 h 5094515"/>
              <a:gd name="connsiteX1" fmla="*/ 1151906 w 9832769"/>
              <a:gd name="connsiteY1" fmla="*/ 296883 h 5094515"/>
              <a:gd name="connsiteX2" fmla="*/ 2137558 w 9832769"/>
              <a:gd name="connsiteY2" fmla="*/ 308759 h 5094515"/>
              <a:gd name="connsiteX3" fmla="*/ 3135085 w 9832769"/>
              <a:gd name="connsiteY3" fmla="*/ 285008 h 5094515"/>
              <a:gd name="connsiteX4" fmla="*/ 3823854 w 9832769"/>
              <a:gd name="connsiteY4" fmla="*/ 71252 h 5094515"/>
              <a:gd name="connsiteX5" fmla="*/ 5320145 w 9832769"/>
              <a:gd name="connsiteY5" fmla="*/ 190005 h 5094515"/>
              <a:gd name="connsiteX6" fmla="*/ 6721433 w 9832769"/>
              <a:gd name="connsiteY6" fmla="*/ 0 h 5094515"/>
              <a:gd name="connsiteX7" fmla="*/ 8003969 w 9832769"/>
              <a:gd name="connsiteY7" fmla="*/ 118753 h 5094515"/>
              <a:gd name="connsiteX8" fmla="*/ 9227127 w 9832769"/>
              <a:gd name="connsiteY8" fmla="*/ 308759 h 5094515"/>
              <a:gd name="connsiteX9" fmla="*/ 71252 w 9832769"/>
              <a:gd name="connsiteY9" fmla="*/ 665018 h 5094515"/>
              <a:gd name="connsiteX10" fmla="*/ 1710046 w 9832769"/>
              <a:gd name="connsiteY10" fmla="*/ 510639 h 5094515"/>
              <a:gd name="connsiteX11" fmla="*/ 2814452 w 9832769"/>
              <a:gd name="connsiteY11" fmla="*/ 486889 h 5094515"/>
              <a:gd name="connsiteX12" fmla="*/ 3396343 w 9832769"/>
              <a:gd name="connsiteY12" fmla="*/ 629392 h 5094515"/>
              <a:gd name="connsiteX13" fmla="*/ 3443844 w 9832769"/>
              <a:gd name="connsiteY13" fmla="*/ 1033153 h 5094515"/>
              <a:gd name="connsiteX14" fmla="*/ 4595750 w 9832769"/>
              <a:gd name="connsiteY14" fmla="*/ 902525 h 5094515"/>
              <a:gd name="connsiteX15" fmla="*/ 5320145 w 9832769"/>
              <a:gd name="connsiteY15" fmla="*/ 617517 h 5094515"/>
              <a:gd name="connsiteX16" fmla="*/ 6614556 w 9832769"/>
              <a:gd name="connsiteY16" fmla="*/ 760021 h 5094515"/>
              <a:gd name="connsiteX17" fmla="*/ 8110846 w 9832769"/>
              <a:gd name="connsiteY17" fmla="*/ 700644 h 5094515"/>
              <a:gd name="connsiteX18" fmla="*/ 9488384 w 9832769"/>
              <a:gd name="connsiteY18" fmla="*/ 736270 h 5094515"/>
              <a:gd name="connsiteX19" fmla="*/ 106878 w 9832769"/>
              <a:gd name="connsiteY19" fmla="*/ 997527 h 5094515"/>
              <a:gd name="connsiteX20" fmla="*/ 1662545 w 9832769"/>
              <a:gd name="connsiteY20" fmla="*/ 855024 h 5094515"/>
              <a:gd name="connsiteX21" fmla="*/ 2683823 w 9832769"/>
              <a:gd name="connsiteY21" fmla="*/ 843148 h 5094515"/>
              <a:gd name="connsiteX22" fmla="*/ 3420093 w 9832769"/>
              <a:gd name="connsiteY22" fmla="*/ 961902 h 5094515"/>
              <a:gd name="connsiteX23" fmla="*/ 3491345 w 9832769"/>
              <a:gd name="connsiteY23" fmla="*/ 1615044 h 5094515"/>
              <a:gd name="connsiteX24" fmla="*/ 4797631 w 9832769"/>
              <a:gd name="connsiteY24" fmla="*/ 1543792 h 5094515"/>
              <a:gd name="connsiteX25" fmla="*/ 5510150 w 9832769"/>
              <a:gd name="connsiteY25" fmla="*/ 1116281 h 5094515"/>
              <a:gd name="connsiteX26" fmla="*/ 7065818 w 9832769"/>
              <a:gd name="connsiteY26" fmla="*/ 1306286 h 5094515"/>
              <a:gd name="connsiteX27" fmla="*/ 8740239 w 9832769"/>
              <a:gd name="connsiteY27" fmla="*/ 1199408 h 5094515"/>
              <a:gd name="connsiteX28" fmla="*/ 9737766 w 9832769"/>
              <a:gd name="connsiteY28" fmla="*/ 1353787 h 5094515"/>
              <a:gd name="connsiteX29" fmla="*/ 35626 w 9832769"/>
              <a:gd name="connsiteY29" fmla="*/ 1413164 h 5094515"/>
              <a:gd name="connsiteX30" fmla="*/ 1211283 w 9832769"/>
              <a:gd name="connsiteY30" fmla="*/ 1270660 h 5094515"/>
              <a:gd name="connsiteX31" fmla="*/ 2101932 w 9832769"/>
              <a:gd name="connsiteY31" fmla="*/ 1246909 h 5094515"/>
              <a:gd name="connsiteX32" fmla="*/ 3182587 w 9832769"/>
              <a:gd name="connsiteY32" fmla="*/ 1199408 h 5094515"/>
              <a:gd name="connsiteX33" fmla="*/ 3443844 w 9832769"/>
              <a:gd name="connsiteY33" fmla="*/ 1235034 h 5094515"/>
              <a:gd name="connsiteX34" fmla="*/ 3503220 w 9832769"/>
              <a:gd name="connsiteY34" fmla="*/ 1900052 h 5094515"/>
              <a:gd name="connsiteX35" fmla="*/ 5058888 w 9832769"/>
              <a:gd name="connsiteY35" fmla="*/ 1769424 h 5094515"/>
              <a:gd name="connsiteX36" fmla="*/ 5664530 w 9832769"/>
              <a:gd name="connsiteY36" fmla="*/ 1555668 h 5094515"/>
              <a:gd name="connsiteX37" fmla="*/ 7398327 w 9832769"/>
              <a:gd name="connsiteY37" fmla="*/ 1436915 h 5094515"/>
              <a:gd name="connsiteX38" fmla="*/ 7813963 w 9832769"/>
              <a:gd name="connsiteY38" fmla="*/ 1104405 h 5094515"/>
              <a:gd name="connsiteX39" fmla="*/ 9417132 w 9832769"/>
              <a:gd name="connsiteY39" fmla="*/ 1116281 h 5094515"/>
              <a:gd name="connsiteX40" fmla="*/ 83127 w 9832769"/>
              <a:gd name="connsiteY40" fmla="*/ 1531917 h 5094515"/>
              <a:gd name="connsiteX41" fmla="*/ 1341911 w 9832769"/>
              <a:gd name="connsiteY41" fmla="*/ 1377538 h 5094515"/>
              <a:gd name="connsiteX42" fmla="*/ 2505693 w 9832769"/>
              <a:gd name="connsiteY42" fmla="*/ 1294411 h 5094515"/>
              <a:gd name="connsiteX43" fmla="*/ 3467595 w 9832769"/>
              <a:gd name="connsiteY43" fmla="*/ 1460665 h 5094515"/>
              <a:gd name="connsiteX44" fmla="*/ 3515096 w 9832769"/>
              <a:gd name="connsiteY44" fmla="*/ 2185060 h 5094515"/>
              <a:gd name="connsiteX45" fmla="*/ 5248893 w 9832769"/>
              <a:gd name="connsiteY45" fmla="*/ 1911927 h 5094515"/>
              <a:gd name="connsiteX46" fmla="*/ 5510150 w 9832769"/>
              <a:gd name="connsiteY46" fmla="*/ 1520042 h 5094515"/>
              <a:gd name="connsiteX47" fmla="*/ 8217724 w 9832769"/>
              <a:gd name="connsiteY47" fmla="*/ 1472540 h 5094515"/>
              <a:gd name="connsiteX48" fmla="*/ 9405257 w 9832769"/>
              <a:gd name="connsiteY48" fmla="*/ 1567543 h 5094515"/>
              <a:gd name="connsiteX49" fmla="*/ 201880 w 9832769"/>
              <a:gd name="connsiteY49" fmla="*/ 1805050 h 5094515"/>
              <a:gd name="connsiteX50" fmla="*/ 2161309 w 9832769"/>
              <a:gd name="connsiteY50" fmla="*/ 1995055 h 5094515"/>
              <a:gd name="connsiteX51" fmla="*/ 3503220 w 9832769"/>
              <a:gd name="connsiteY51" fmla="*/ 1983179 h 5094515"/>
              <a:gd name="connsiteX52" fmla="*/ 5925787 w 9832769"/>
              <a:gd name="connsiteY52" fmla="*/ 2018805 h 5094515"/>
              <a:gd name="connsiteX53" fmla="*/ 9690265 w 9832769"/>
              <a:gd name="connsiteY53" fmla="*/ 1995055 h 5094515"/>
              <a:gd name="connsiteX54" fmla="*/ 154379 w 9832769"/>
              <a:gd name="connsiteY54" fmla="*/ 2351315 h 5094515"/>
              <a:gd name="connsiteX55" fmla="*/ 2386940 w 9832769"/>
              <a:gd name="connsiteY55" fmla="*/ 2434442 h 5094515"/>
              <a:gd name="connsiteX56" fmla="*/ 3313215 w 9832769"/>
              <a:gd name="connsiteY56" fmla="*/ 2434442 h 5094515"/>
              <a:gd name="connsiteX57" fmla="*/ 3526971 w 9832769"/>
              <a:gd name="connsiteY57" fmla="*/ 2470068 h 5094515"/>
              <a:gd name="connsiteX58" fmla="*/ 3562597 w 9832769"/>
              <a:gd name="connsiteY58" fmla="*/ 2945081 h 5094515"/>
              <a:gd name="connsiteX59" fmla="*/ 5367646 w 9832769"/>
              <a:gd name="connsiteY59" fmla="*/ 2838203 h 5094515"/>
              <a:gd name="connsiteX60" fmla="*/ 6852062 w 9832769"/>
              <a:gd name="connsiteY60" fmla="*/ 2576946 h 5094515"/>
              <a:gd name="connsiteX61" fmla="*/ 8122722 w 9832769"/>
              <a:gd name="connsiteY61" fmla="*/ 2731325 h 5094515"/>
              <a:gd name="connsiteX62" fmla="*/ 9607137 w 9832769"/>
              <a:gd name="connsiteY62" fmla="*/ 2778826 h 5094515"/>
              <a:gd name="connsiteX63" fmla="*/ 154379 w 9832769"/>
              <a:gd name="connsiteY63" fmla="*/ 3016333 h 5094515"/>
              <a:gd name="connsiteX64" fmla="*/ 2256311 w 9832769"/>
              <a:gd name="connsiteY64" fmla="*/ 2778826 h 5094515"/>
              <a:gd name="connsiteX65" fmla="*/ 3574472 w 9832769"/>
              <a:gd name="connsiteY65" fmla="*/ 3075709 h 5094515"/>
              <a:gd name="connsiteX66" fmla="*/ 3633849 w 9832769"/>
              <a:gd name="connsiteY66" fmla="*/ 3740727 h 5094515"/>
              <a:gd name="connsiteX67" fmla="*/ 5700156 w 9832769"/>
              <a:gd name="connsiteY67" fmla="*/ 3467595 h 5094515"/>
              <a:gd name="connsiteX68" fmla="*/ 7362701 w 9832769"/>
              <a:gd name="connsiteY68" fmla="*/ 3526972 h 5094515"/>
              <a:gd name="connsiteX69" fmla="*/ 9773392 w 9832769"/>
              <a:gd name="connsiteY69" fmla="*/ 3348842 h 5094515"/>
              <a:gd name="connsiteX70" fmla="*/ 0 w 9832769"/>
              <a:gd name="connsiteY70" fmla="*/ 3550722 h 5094515"/>
              <a:gd name="connsiteX71" fmla="*/ 1258784 w 9832769"/>
              <a:gd name="connsiteY71" fmla="*/ 3396343 h 5094515"/>
              <a:gd name="connsiteX72" fmla="*/ 2232561 w 9832769"/>
              <a:gd name="connsiteY72" fmla="*/ 3752603 h 5094515"/>
              <a:gd name="connsiteX73" fmla="*/ 3598223 w 9832769"/>
              <a:gd name="connsiteY73" fmla="*/ 3455720 h 5094515"/>
              <a:gd name="connsiteX74" fmla="*/ 3669475 w 9832769"/>
              <a:gd name="connsiteY74" fmla="*/ 4298868 h 5094515"/>
              <a:gd name="connsiteX75" fmla="*/ 6258296 w 9832769"/>
              <a:gd name="connsiteY75" fmla="*/ 4073237 h 5094515"/>
              <a:gd name="connsiteX76" fmla="*/ 7469579 w 9832769"/>
              <a:gd name="connsiteY76" fmla="*/ 3918857 h 5094515"/>
              <a:gd name="connsiteX77" fmla="*/ 9524010 w 9832769"/>
              <a:gd name="connsiteY77" fmla="*/ 3918857 h 5094515"/>
              <a:gd name="connsiteX78" fmla="*/ 296883 w 9832769"/>
              <a:gd name="connsiteY78" fmla="*/ 4025735 h 5094515"/>
              <a:gd name="connsiteX79" fmla="*/ 1805049 w 9832769"/>
              <a:gd name="connsiteY79" fmla="*/ 4191990 h 5094515"/>
              <a:gd name="connsiteX80" fmla="*/ 3265714 w 9832769"/>
              <a:gd name="connsiteY80" fmla="*/ 3895107 h 5094515"/>
              <a:gd name="connsiteX81" fmla="*/ 3657600 w 9832769"/>
              <a:gd name="connsiteY81" fmla="*/ 4144489 h 5094515"/>
              <a:gd name="connsiteX82" fmla="*/ 3681350 w 9832769"/>
              <a:gd name="connsiteY82" fmla="*/ 4583876 h 5094515"/>
              <a:gd name="connsiteX83" fmla="*/ 5949537 w 9832769"/>
              <a:gd name="connsiteY83" fmla="*/ 4393870 h 5094515"/>
              <a:gd name="connsiteX84" fmla="*/ 7398327 w 9832769"/>
              <a:gd name="connsiteY84" fmla="*/ 4180115 h 5094515"/>
              <a:gd name="connsiteX85" fmla="*/ 9761517 w 9832769"/>
              <a:gd name="connsiteY85" fmla="*/ 4322618 h 5094515"/>
              <a:gd name="connsiteX86" fmla="*/ 296883 w 9832769"/>
              <a:gd name="connsiteY86" fmla="*/ 4251366 h 5094515"/>
              <a:gd name="connsiteX87" fmla="*/ 1781298 w 9832769"/>
              <a:gd name="connsiteY87" fmla="*/ 4358244 h 5094515"/>
              <a:gd name="connsiteX88" fmla="*/ 2695698 w 9832769"/>
              <a:gd name="connsiteY88" fmla="*/ 4180115 h 5094515"/>
              <a:gd name="connsiteX89" fmla="*/ 3669475 w 9832769"/>
              <a:gd name="connsiteY89" fmla="*/ 4370120 h 5094515"/>
              <a:gd name="connsiteX90" fmla="*/ 3669475 w 9832769"/>
              <a:gd name="connsiteY90" fmla="*/ 4488873 h 5094515"/>
              <a:gd name="connsiteX91" fmla="*/ 5367646 w 9832769"/>
              <a:gd name="connsiteY91" fmla="*/ 4500748 h 5094515"/>
              <a:gd name="connsiteX92" fmla="*/ 7065818 w 9832769"/>
              <a:gd name="connsiteY92" fmla="*/ 4417621 h 5094515"/>
              <a:gd name="connsiteX93" fmla="*/ 8051470 w 9832769"/>
              <a:gd name="connsiteY93" fmla="*/ 4465122 h 5094515"/>
              <a:gd name="connsiteX94" fmla="*/ 9832769 w 9832769"/>
              <a:gd name="connsiteY94" fmla="*/ 4500748 h 5094515"/>
              <a:gd name="connsiteX95" fmla="*/ 178130 w 9832769"/>
              <a:gd name="connsiteY95" fmla="*/ 5094515 h 5094515"/>
              <a:gd name="connsiteX96" fmla="*/ 3669475 w 9832769"/>
              <a:gd name="connsiteY96" fmla="*/ 5035138 h 5094515"/>
              <a:gd name="connsiteX97" fmla="*/ 6092041 w 9832769"/>
              <a:gd name="connsiteY97" fmla="*/ 4880759 h 5094515"/>
              <a:gd name="connsiteX98" fmla="*/ 8300852 w 9832769"/>
              <a:gd name="connsiteY98" fmla="*/ 4868883 h 5094515"/>
              <a:gd name="connsiteX99" fmla="*/ 9678389 w 9832769"/>
              <a:gd name="connsiteY99" fmla="*/ 4892634 h 5094515"/>
              <a:gd name="connsiteX100" fmla="*/ 9678389 w 9832769"/>
              <a:gd name="connsiteY100" fmla="*/ 4892634 h 509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9832769" h="5094515">
                <a:moveTo>
                  <a:pt x="118753" y="486889"/>
                </a:moveTo>
                <a:lnTo>
                  <a:pt x="1151906" y="296883"/>
                </a:lnTo>
                <a:lnTo>
                  <a:pt x="2137558" y="308759"/>
                </a:lnTo>
                <a:lnTo>
                  <a:pt x="3135085" y="285008"/>
                </a:lnTo>
                <a:lnTo>
                  <a:pt x="3823854" y="71252"/>
                </a:lnTo>
                <a:lnTo>
                  <a:pt x="5320145" y="190005"/>
                </a:lnTo>
                <a:lnTo>
                  <a:pt x="6721433" y="0"/>
                </a:lnTo>
                <a:lnTo>
                  <a:pt x="8003969" y="118753"/>
                </a:lnTo>
                <a:lnTo>
                  <a:pt x="9227127" y="308759"/>
                </a:lnTo>
                <a:lnTo>
                  <a:pt x="71252" y="665018"/>
                </a:lnTo>
                <a:lnTo>
                  <a:pt x="1710046" y="510639"/>
                </a:lnTo>
                <a:lnTo>
                  <a:pt x="2814452" y="486889"/>
                </a:lnTo>
                <a:lnTo>
                  <a:pt x="3396343" y="629392"/>
                </a:lnTo>
                <a:lnTo>
                  <a:pt x="3443844" y="1033153"/>
                </a:lnTo>
                <a:lnTo>
                  <a:pt x="4595750" y="902525"/>
                </a:lnTo>
                <a:lnTo>
                  <a:pt x="5320145" y="617517"/>
                </a:lnTo>
                <a:lnTo>
                  <a:pt x="6614556" y="760021"/>
                </a:lnTo>
                <a:lnTo>
                  <a:pt x="8110846" y="700644"/>
                </a:lnTo>
                <a:lnTo>
                  <a:pt x="9488384" y="736270"/>
                </a:lnTo>
                <a:lnTo>
                  <a:pt x="106878" y="997527"/>
                </a:lnTo>
                <a:lnTo>
                  <a:pt x="1662545" y="855024"/>
                </a:lnTo>
                <a:lnTo>
                  <a:pt x="2683823" y="843148"/>
                </a:lnTo>
                <a:lnTo>
                  <a:pt x="3420093" y="961902"/>
                </a:lnTo>
                <a:lnTo>
                  <a:pt x="3491345" y="1615044"/>
                </a:lnTo>
                <a:lnTo>
                  <a:pt x="4797631" y="1543792"/>
                </a:lnTo>
                <a:lnTo>
                  <a:pt x="5510150" y="1116281"/>
                </a:lnTo>
                <a:lnTo>
                  <a:pt x="7065818" y="1306286"/>
                </a:lnTo>
                <a:lnTo>
                  <a:pt x="8740239" y="1199408"/>
                </a:lnTo>
                <a:lnTo>
                  <a:pt x="9737766" y="1353787"/>
                </a:lnTo>
                <a:lnTo>
                  <a:pt x="35626" y="1413164"/>
                </a:lnTo>
                <a:lnTo>
                  <a:pt x="1211283" y="1270660"/>
                </a:lnTo>
                <a:lnTo>
                  <a:pt x="2101932" y="1246909"/>
                </a:lnTo>
                <a:lnTo>
                  <a:pt x="3182587" y="1199408"/>
                </a:lnTo>
                <a:lnTo>
                  <a:pt x="3443844" y="1235034"/>
                </a:lnTo>
                <a:lnTo>
                  <a:pt x="3503220" y="1900052"/>
                </a:lnTo>
                <a:lnTo>
                  <a:pt x="5058888" y="1769424"/>
                </a:lnTo>
                <a:lnTo>
                  <a:pt x="5664530" y="1555668"/>
                </a:lnTo>
                <a:lnTo>
                  <a:pt x="7398327" y="1436915"/>
                </a:lnTo>
                <a:lnTo>
                  <a:pt x="7813963" y="1104405"/>
                </a:lnTo>
                <a:lnTo>
                  <a:pt x="9417132" y="1116281"/>
                </a:lnTo>
                <a:lnTo>
                  <a:pt x="83127" y="1531917"/>
                </a:lnTo>
                <a:lnTo>
                  <a:pt x="1341911" y="1377538"/>
                </a:lnTo>
                <a:lnTo>
                  <a:pt x="2505693" y="1294411"/>
                </a:lnTo>
                <a:lnTo>
                  <a:pt x="3467595" y="1460665"/>
                </a:lnTo>
                <a:lnTo>
                  <a:pt x="3515096" y="2185060"/>
                </a:lnTo>
                <a:lnTo>
                  <a:pt x="5248893" y="1911927"/>
                </a:lnTo>
                <a:lnTo>
                  <a:pt x="5510150" y="1520042"/>
                </a:lnTo>
                <a:lnTo>
                  <a:pt x="8217724" y="1472540"/>
                </a:lnTo>
                <a:lnTo>
                  <a:pt x="9405257" y="1567543"/>
                </a:lnTo>
                <a:lnTo>
                  <a:pt x="201880" y="1805050"/>
                </a:lnTo>
                <a:lnTo>
                  <a:pt x="2161309" y="1995055"/>
                </a:lnTo>
                <a:lnTo>
                  <a:pt x="3503220" y="1983179"/>
                </a:lnTo>
                <a:lnTo>
                  <a:pt x="5925787" y="2018805"/>
                </a:lnTo>
                <a:lnTo>
                  <a:pt x="9690265" y="1995055"/>
                </a:lnTo>
                <a:lnTo>
                  <a:pt x="154379" y="2351315"/>
                </a:lnTo>
                <a:lnTo>
                  <a:pt x="2386940" y="2434442"/>
                </a:lnTo>
                <a:lnTo>
                  <a:pt x="3313215" y="2434442"/>
                </a:lnTo>
                <a:lnTo>
                  <a:pt x="3526971" y="2470068"/>
                </a:lnTo>
                <a:lnTo>
                  <a:pt x="3562597" y="2945081"/>
                </a:lnTo>
                <a:lnTo>
                  <a:pt x="5367646" y="2838203"/>
                </a:lnTo>
                <a:lnTo>
                  <a:pt x="6852062" y="2576946"/>
                </a:lnTo>
                <a:lnTo>
                  <a:pt x="8122722" y="2731325"/>
                </a:lnTo>
                <a:lnTo>
                  <a:pt x="9607137" y="2778826"/>
                </a:lnTo>
                <a:lnTo>
                  <a:pt x="154379" y="3016333"/>
                </a:lnTo>
                <a:lnTo>
                  <a:pt x="2256311" y="2778826"/>
                </a:lnTo>
                <a:lnTo>
                  <a:pt x="3574472" y="3075709"/>
                </a:lnTo>
                <a:lnTo>
                  <a:pt x="3633849" y="3740727"/>
                </a:lnTo>
                <a:lnTo>
                  <a:pt x="5700156" y="3467595"/>
                </a:lnTo>
                <a:lnTo>
                  <a:pt x="7362701" y="3526972"/>
                </a:lnTo>
                <a:lnTo>
                  <a:pt x="9773392" y="3348842"/>
                </a:lnTo>
                <a:lnTo>
                  <a:pt x="0" y="3550722"/>
                </a:lnTo>
                <a:lnTo>
                  <a:pt x="1258784" y="3396343"/>
                </a:lnTo>
                <a:lnTo>
                  <a:pt x="2232561" y="3752603"/>
                </a:lnTo>
                <a:lnTo>
                  <a:pt x="3598223" y="3455720"/>
                </a:lnTo>
                <a:lnTo>
                  <a:pt x="3669475" y="4298868"/>
                </a:lnTo>
                <a:lnTo>
                  <a:pt x="6258296" y="4073237"/>
                </a:lnTo>
                <a:lnTo>
                  <a:pt x="7469579" y="3918857"/>
                </a:lnTo>
                <a:lnTo>
                  <a:pt x="9524010" y="3918857"/>
                </a:lnTo>
                <a:lnTo>
                  <a:pt x="296883" y="4025735"/>
                </a:lnTo>
                <a:lnTo>
                  <a:pt x="1805049" y="4191990"/>
                </a:lnTo>
                <a:lnTo>
                  <a:pt x="3265714" y="3895107"/>
                </a:lnTo>
                <a:lnTo>
                  <a:pt x="3657600" y="4144489"/>
                </a:lnTo>
                <a:lnTo>
                  <a:pt x="3681350" y="4583876"/>
                </a:lnTo>
                <a:lnTo>
                  <a:pt x="5949537" y="4393870"/>
                </a:lnTo>
                <a:lnTo>
                  <a:pt x="7398327" y="4180115"/>
                </a:lnTo>
                <a:lnTo>
                  <a:pt x="9761517" y="4322618"/>
                </a:lnTo>
                <a:lnTo>
                  <a:pt x="296883" y="4251366"/>
                </a:lnTo>
                <a:lnTo>
                  <a:pt x="1781298" y="4358244"/>
                </a:lnTo>
                <a:lnTo>
                  <a:pt x="2695698" y="4180115"/>
                </a:lnTo>
                <a:lnTo>
                  <a:pt x="3669475" y="4370120"/>
                </a:lnTo>
                <a:lnTo>
                  <a:pt x="3669475" y="4488873"/>
                </a:lnTo>
                <a:lnTo>
                  <a:pt x="5367646" y="4500748"/>
                </a:lnTo>
                <a:lnTo>
                  <a:pt x="7065818" y="4417621"/>
                </a:lnTo>
                <a:lnTo>
                  <a:pt x="8051470" y="4465122"/>
                </a:lnTo>
                <a:lnTo>
                  <a:pt x="9832769" y="4500748"/>
                </a:lnTo>
                <a:lnTo>
                  <a:pt x="178130" y="5094515"/>
                </a:lnTo>
                <a:lnTo>
                  <a:pt x="3669475" y="5035138"/>
                </a:lnTo>
                <a:lnTo>
                  <a:pt x="6092041" y="4880759"/>
                </a:lnTo>
                <a:lnTo>
                  <a:pt x="8300852" y="4868883"/>
                </a:lnTo>
                <a:lnTo>
                  <a:pt x="9678389" y="4892634"/>
                </a:lnTo>
                <a:lnTo>
                  <a:pt x="9678389" y="489263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960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51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Oefenmateriaal voor het tekenen van geologische doorsneden met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Olsthoorn</dc:creator>
  <cp:lastModifiedBy>Theo Olsthoorn</cp:lastModifiedBy>
  <cp:revision>3</cp:revision>
  <dcterms:created xsi:type="dcterms:W3CDTF">2025-01-18T19:18:54Z</dcterms:created>
  <dcterms:modified xsi:type="dcterms:W3CDTF">2025-01-18T19:34:56Z</dcterms:modified>
</cp:coreProperties>
</file>