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9" r:id="rId4"/>
    <p:sldId id="262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7" d="100"/>
          <a:sy n="107" d="100"/>
        </p:scale>
        <p:origin x="2304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4801D16-BD12-9F45-84BC-A33379CCFD34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C9E7E4-AB03-8D44-BB68-E39617217539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1275075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9E7E4-AB03-8D44-BB68-E39617217539}" type="slidenum">
              <a:rPr lang="en-NL" smtClean="0"/>
              <a:t>2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758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8F0513-57B1-42CB-39A1-BFE6DB453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CD5487-0849-C569-1611-FC1FC865DA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82E6BB-1199-1926-B448-FDCAD31A5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FAD20A-50B1-612D-0CBD-8856091304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9E7E4-AB03-8D44-BB68-E39617217539}" type="slidenum">
              <a:rPr lang="en-NL" smtClean="0"/>
              <a:t>3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8375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F4C83C-53DE-9A1C-8593-81069A16B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DE186-5EB1-A452-C842-2E0016D340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E72961-B7A4-C8D7-2566-A9BCDBD2E3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670460-670B-68AF-5AF4-AC6F85FF00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9E7E4-AB03-8D44-BB68-E39617217539}" type="slidenum">
              <a:rPr lang="en-NL" smtClean="0"/>
              <a:t>5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249967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C7BD7E-C248-5151-3FDD-05C27747C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35D474-9CDF-8C89-82E7-78F39D8B4F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25D926-12A0-173A-8880-292B041BFF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NL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AEAE4-1223-1A44-890D-0ADFD6ECE1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9C9E7E4-AB03-8D44-BB68-E39617217539}" type="slidenum">
              <a:rPr lang="en-NL" smtClean="0"/>
              <a:t>6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0503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817-051B-A745-B5E1-80C6271711D3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3A6C-97B2-C64B-87EB-4F86A32489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68671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817-051B-A745-B5E1-80C6271711D3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3A6C-97B2-C64B-87EB-4F86A32489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80283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817-051B-A745-B5E1-80C6271711D3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3A6C-97B2-C64B-87EB-4F86A32489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720672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817-051B-A745-B5E1-80C6271711D3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3A6C-97B2-C64B-87EB-4F86A32489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472362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817-051B-A745-B5E1-80C6271711D3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3A6C-97B2-C64B-87EB-4F86A32489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913519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817-051B-A745-B5E1-80C6271711D3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3A6C-97B2-C64B-87EB-4F86A32489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70776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817-051B-A745-B5E1-80C6271711D3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3A6C-97B2-C64B-87EB-4F86A32489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762890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817-051B-A745-B5E1-80C6271711D3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3A6C-97B2-C64B-87EB-4F86A32489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900757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817-051B-A745-B5E1-80C6271711D3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3A6C-97B2-C64B-87EB-4F86A32489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3475446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817-051B-A745-B5E1-80C6271711D3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3A6C-97B2-C64B-87EB-4F86A32489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103617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7B0817-051B-A745-B5E1-80C6271711D3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63A6C-97B2-C64B-87EB-4F86A32489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3172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7B0817-051B-A745-B5E1-80C6271711D3}" type="datetimeFigureOut">
              <a:rPr lang="en-NL" smtClean="0"/>
              <a:t>11/06/2025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063A6C-97B2-C64B-87EB-4F86A3248983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800095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1.emf"/><Relationship Id="rId18" Type="http://schemas.openxmlformats.org/officeDocument/2006/relationships/image" Target="../media/image16.emf"/><Relationship Id="rId3" Type="http://schemas.openxmlformats.org/officeDocument/2006/relationships/image" Target="../media/image1.emf"/><Relationship Id="rId7" Type="http://schemas.openxmlformats.org/officeDocument/2006/relationships/image" Target="../media/image5.emf"/><Relationship Id="rId12" Type="http://schemas.openxmlformats.org/officeDocument/2006/relationships/image" Target="../media/image10.emf"/><Relationship Id="rId17" Type="http://schemas.openxmlformats.org/officeDocument/2006/relationships/image" Target="../media/image15.emf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emf"/><Relationship Id="rId11" Type="http://schemas.openxmlformats.org/officeDocument/2006/relationships/image" Target="../media/image9.emf"/><Relationship Id="rId5" Type="http://schemas.openxmlformats.org/officeDocument/2006/relationships/image" Target="../media/image3.emf"/><Relationship Id="rId15" Type="http://schemas.openxmlformats.org/officeDocument/2006/relationships/image" Target="../media/image13.emf"/><Relationship Id="rId10" Type="http://schemas.openxmlformats.org/officeDocument/2006/relationships/image" Target="../media/image8.emf"/><Relationship Id="rId19" Type="http://schemas.openxmlformats.org/officeDocument/2006/relationships/image" Target="../media/image17.emf"/><Relationship Id="rId4" Type="http://schemas.openxmlformats.org/officeDocument/2006/relationships/image" Target="../media/image2.emf"/><Relationship Id="rId9" Type="http://schemas.openxmlformats.org/officeDocument/2006/relationships/image" Target="../media/image7.emf"/><Relationship Id="rId14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10.emf"/><Relationship Id="rId18" Type="http://schemas.openxmlformats.org/officeDocument/2006/relationships/image" Target="../media/image23.emf"/><Relationship Id="rId3" Type="http://schemas.openxmlformats.org/officeDocument/2006/relationships/image" Target="../media/image14.emf"/><Relationship Id="rId21" Type="http://schemas.openxmlformats.org/officeDocument/2006/relationships/image" Target="../media/image26.emf"/><Relationship Id="rId7" Type="http://schemas.openxmlformats.org/officeDocument/2006/relationships/image" Target="../media/image1.emf"/><Relationship Id="rId12" Type="http://schemas.openxmlformats.org/officeDocument/2006/relationships/image" Target="../media/image19.emf"/><Relationship Id="rId17" Type="http://schemas.openxmlformats.org/officeDocument/2006/relationships/image" Target="../media/image22.emf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21.emf"/><Relationship Id="rId20" Type="http://schemas.openxmlformats.org/officeDocument/2006/relationships/image" Target="../media/image25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8.emf"/><Relationship Id="rId5" Type="http://schemas.openxmlformats.org/officeDocument/2006/relationships/image" Target="../media/image8.emf"/><Relationship Id="rId15" Type="http://schemas.openxmlformats.org/officeDocument/2006/relationships/image" Target="../media/image9.emf"/><Relationship Id="rId10" Type="http://schemas.openxmlformats.org/officeDocument/2006/relationships/image" Target="../media/image4.emf"/><Relationship Id="rId19" Type="http://schemas.openxmlformats.org/officeDocument/2006/relationships/image" Target="../media/image24.emf"/><Relationship Id="rId4" Type="http://schemas.openxmlformats.org/officeDocument/2006/relationships/image" Target="../media/image15.emf"/><Relationship Id="rId9" Type="http://schemas.openxmlformats.org/officeDocument/2006/relationships/image" Target="../media/image3.emf"/><Relationship Id="rId14" Type="http://schemas.openxmlformats.org/officeDocument/2006/relationships/image" Target="../media/image20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30.emf"/><Relationship Id="rId3" Type="http://schemas.openxmlformats.org/officeDocument/2006/relationships/image" Target="../media/image8.emf"/><Relationship Id="rId7" Type="http://schemas.openxmlformats.org/officeDocument/2006/relationships/image" Target="../media/image2.emf"/><Relationship Id="rId12" Type="http://schemas.openxmlformats.org/officeDocument/2006/relationships/image" Target="../media/image29.emf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3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emf"/><Relationship Id="rId11" Type="http://schemas.openxmlformats.org/officeDocument/2006/relationships/image" Target="../media/image28.emf"/><Relationship Id="rId5" Type="http://schemas.openxmlformats.org/officeDocument/2006/relationships/image" Target="../media/image5.emf"/><Relationship Id="rId15" Type="http://schemas.openxmlformats.org/officeDocument/2006/relationships/image" Target="../media/image32.emf"/><Relationship Id="rId10" Type="http://schemas.openxmlformats.org/officeDocument/2006/relationships/image" Target="../media/image27.emf"/><Relationship Id="rId4" Type="http://schemas.openxmlformats.org/officeDocument/2006/relationships/image" Target="../media/image16.emf"/><Relationship Id="rId9" Type="http://schemas.openxmlformats.org/officeDocument/2006/relationships/image" Target="../media/image7.emf"/><Relationship Id="rId14" Type="http://schemas.openxmlformats.org/officeDocument/2006/relationships/image" Target="../media/image31.e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13" Type="http://schemas.openxmlformats.org/officeDocument/2006/relationships/image" Target="../media/image9.emf"/><Relationship Id="rId18" Type="http://schemas.openxmlformats.org/officeDocument/2006/relationships/image" Target="../media/image25.emf"/><Relationship Id="rId3" Type="http://schemas.openxmlformats.org/officeDocument/2006/relationships/image" Target="../media/image14.emf"/><Relationship Id="rId7" Type="http://schemas.openxmlformats.org/officeDocument/2006/relationships/image" Target="../media/image1.emf"/><Relationship Id="rId12" Type="http://schemas.openxmlformats.org/officeDocument/2006/relationships/image" Target="../media/image20.emf"/><Relationship Id="rId17" Type="http://schemas.openxmlformats.org/officeDocument/2006/relationships/image" Target="../media/image24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3.emf"/><Relationship Id="rId20" Type="http://schemas.openxmlformats.org/officeDocument/2006/relationships/image" Target="../media/image27.emf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emf"/><Relationship Id="rId11" Type="http://schemas.openxmlformats.org/officeDocument/2006/relationships/image" Target="../media/image10.emf"/><Relationship Id="rId5" Type="http://schemas.openxmlformats.org/officeDocument/2006/relationships/image" Target="../media/image8.emf"/><Relationship Id="rId15" Type="http://schemas.openxmlformats.org/officeDocument/2006/relationships/image" Target="../media/image22.emf"/><Relationship Id="rId10" Type="http://schemas.openxmlformats.org/officeDocument/2006/relationships/image" Target="../media/image19.emf"/><Relationship Id="rId19" Type="http://schemas.openxmlformats.org/officeDocument/2006/relationships/image" Target="../media/image26.emf"/><Relationship Id="rId4" Type="http://schemas.openxmlformats.org/officeDocument/2006/relationships/image" Target="../media/image15.emf"/><Relationship Id="rId9" Type="http://schemas.openxmlformats.org/officeDocument/2006/relationships/image" Target="../media/image18.emf"/><Relationship Id="rId14" Type="http://schemas.openxmlformats.org/officeDocument/2006/relationships/image" Target="../media/image2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E94AC3-6BB8-096D-32D1-17455F05E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NL" dirty="0"/>
              <a:t>Tekeningen voor conforme afbeeldingen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3A385C-0CEC-EF7E-B8EC-89EE0D4AD4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NL" dirty="0"/>
              <a:t>T.N.Olsthoorn</a:t>
            </a:r>
          </a:p>
          <a:p>
            <a:r>
              <a:rPr lang="en-NL" dirty="0"/>
              <a:t>Juni 2025</a:t>
            </a:r>
          </a:p>
        </p:txBody>
      </p:sp>
    </p:spTree>
    <p:extLst>
      <p:ext uri="{BB962C8B-B14F-4D97-AF65-F5344CB8AC3E}">
        <p14:creationId xmlns:p14="http://schemas.microsoft.com/office/powerpoint/2010/main" val="86736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roup 187">
            <a:extLst>
              <a:ext uri="{FF2B5EF4-FFF2-40B4-BE49-F238E27FC236}">
                <a16:creationId xmlns:a16="http://schemas.microsoft.com/office/drawing/2014/main" id="{63B05B6E-8B39-EB56-AFBE-D541E37BF8F2}"/>
              </a:ext>
            </a:extLst>
          </p:cNvPr>
          <p:cNvGrpSpPr/>
          <p:nvPr/>
        </p:nvGrpSpPr>
        <p:grpSpPr>
          <a:xfrm>
            <a:off x="364803" y="661772"/>
            <a:ext cx="4112399" cy="2087130"/>
            <a:chOff x="314928" y="279389"/>
            <a:chExt cx="4112399" cy="2087130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AE89FC6-FC86-1D94-A90C-5E9B701A5D98}"/>
                </a:ext>
              </a:extLst>
            </p:cNvPr>
            <p:cNvSpPr/>
            <p:nvPr/>
          </p:nvSpPr>
          <p:spPr>
            <a:xfrm rot="5400000">
              <a:off x="1555630" y="413695"/>
              <a:ext cx="1089295" cy="2280711"/>
            </a:xfrm>
            <a:custGeom>
              <a:avLst/>
              <a:gdLst>
                <a:gd name="connsiteX0" fmla="*/ 0 w 760021"/>
                <a:gd name="connsiteY0" fmla="*/ 0 h 1591293"/>
                <a:gd name="connsiteX1" fmla="*/ 0 w 760021"/>
                <a:gd name="connsiteY1" fmla="*/ 1591293 h 1591293"/>
                <a:gd name="connsiteX2" fmla="*/ 760021 w 760021"/>
                <a:gd name="connsiteY2" fmla="*/ 1591293 h 1591293"/>
                <a:gd name="connsiteX3" fmla="*/ 760021 w 760021"/>
                <a:gd name="connsiteY3" fmla="*/ 0 h 159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21" h="1591293">
                  <a:moveTo>
                    <a:pt x="0" y="0"/>
                  </a:moveTo>
                  <a:lnTo>
                    <a:pt x="0" y="1591293"/>
                  </a:lnTo>
                  <a:lnTo>
                    <a:pt x="760021" y="1591293"/>
                  </a:lnTo>
                  <a:lnTo>
                    <a:pt x="76002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48AB172E-1879-207E-B8EE-DD83B491C8F7}"/>
                </a:ext>
              </a:extLst>
            </p:cNvPr>
            <p:cNvGrpSpPr/>
            <p:nvPr/>
          </p:nvGrpSpPr>
          <p:grpSpPr>
            <a:xfrm>
              <a:off x="959922" y="279389"/>
              <a:ext cx="3467405" cy="739758"/>
              <a:chOff x="959922" y="279389"/>
              <a:chExt cx="3467405" cy="739758"/>
            </a:xfrm>
          </p:grpSpPr>
          <p:cxnSp>
            <p:nvCxnSpPr>
              <p:cNvPr id="17" name="Straight Arrow Connector 16">
                <a:extLst>
                  <a:ext uri="{FF2B5EF4-FFF2-40B4-BE49-F238E27FC236}">
                    <a16:creationId xmlns:a16="http://schemas.microsoft.com/office/drawing/2014/main" id="{3E13ABFE-39DE-B2FA-EC3E-0E175551E7C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9922" y="1001658"/>
                <a:ext cx="3467405" cy="15060"/>
              </a:xfrm>
              <a:prstGeom prst="straightConnector1">
                <a:avLst/>
              </a:prstGeom>
              <a:ln w="635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D2FD61BC-BE9B-EB74-B3D3-EB2F3D413B3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959922" y="279389"/>
                <a:ext cx="0" cy="739758"/>
              </a:xfrm>
              <a:prstGeom prst="straightConnector1">
                <a:avLst/>
              </a:prstGeom>
              <a:ln w="635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3B68218-CE47-B257-1D80-2F7B2780059D}"/>
                </a:ext>
              </a:extLst>
            </p:cNvPr>
            <p:cNvCxnSpPr>
              <a:cxnSpLocks/>
            </p:cNvCxnSpPr>
            <p:nvPr/>
          </p:nvCxnSpPr>
          <p:spPr>
            <a:xfrm>
              <a:off x="543359" y="1006706"/>
              <a:ext cx="0" cy="1091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FC50A62-9749-F458-E05E-6408A13E706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09148" y="1005906"/>
              <a:ext cx="649422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BE888240-48DA-CC2B-4D32-4EBD17EA9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157820" y="716787"/>
              <a:ext cx="330200" cy="21590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8FCB6743-739B-48F8-8FD5-AA5705006C7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4117" y="694894"/>
              <a:ext cx="355600" cy="215900"/>
            </a:xfrm>
            <a:prstGeom prst="rect">
              <a:avLst/>
            </a:prstGeom>
          </p:spPr>
        </p:pic>
        <p:pic>
          <p:nvPicPr>
            <p:cNvPr id="83" name="Picture 82">
              <a:extLst>
                <a:ext uri="{FF2B5EF4-FFF2-40B4-BE49-F238E27FC236}">
                  <a16:creationId xmlns:a16="http://schemas.microsoft.com/office/drawing/2014/main" id="{6851CCF8-2545-E728-7C41-5639B074E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49860" y="716839"/>
              <a:ext cx="304800" cy="215900"/>
            </a:xfrm>
            <a:prstGeom prst="rect">
              <a:avLst/>
            </a:prstGeom>
          </p:spPr>
        </p:pic>
        <p:pic>
          <p:nvPicPr>
            <p:cNvPr id="84" name="Picture 83">
              <a:extLst>
                <a:ext uri="{FF2B5EF4-FFF2-40B4-BE49-F238E27FC236}">
                  <a16:creationId xmlns:a16="http://schemas.microsoft.com/office/drawing/2014/main" id="{CF64F3B7-D327-7710-A95D-C81EDB45E4E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67870" y="2150619"/>
              <a:ext cx="317500" cy="21590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328A95B0-BD33-946E-2398-AC697F065EC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866536" y="2099412"/>
              <a:ext cx="342900" cy="215900"/>
            </a:xfrm>
            <a:prstGeom prst="rect">
              <a:avLst/>
            </a:prstGeom>
          </p:spPr>
        </p:pic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ACDBDE0C-FE70-4DED-0AF3-7113F7536BF4}"/>
                </a:ext>
              </a:extLst>
            </p:cNvPr>
            <p:cNvSpPr/>
            <p:nvPr/>
          </p:nvSpPr>
          <p:spPr>
            <a:xfrm>
              <a:off x="2281022" y="993295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09E4F399-5B88-A45E-22B0-B8718BC70C75}"/>
                </a:ext>
              </a:extLst>
            </p:cNvPr>
            <p:cNvSpPr/>
            <p:nvPr/>
          </p:nvSpPr>
          <p:spPr>
            <a:xfrm>
              <a:off x="2923540" y="984761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C2711B94-BB25-61C7-1A22-D85AE81D049B}"/>
                </a:ext>
              </a:extLst>
            </p:cNvPr>
            <p:cNvSpPr/>
            <p:nvPr/>
          </p:nvSpPr>
          <p:spPr>
            <a:xfrm>
              <a:off x="4136641" y="990860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6FE7DA22-6493-5E5E-CC31-10AAC2CA3465}"/>
                </a:ext>
              </a:extLst>
            </p:cNvPr>
            <p:cNvSpPr/>
            <p:nvPr/>
          </p:nvSpPr>
          <p:spPr>
            <a:xfrm>
              <a:off x="4150052" y="2079607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E9262E17-0D6B-B584-AA0F-8AD3B86C7F85}"/>
                </a:ext>
              </a:extLst>
            </p:cNvPr>
            <p:cNvSpPr/>
            <p:nvPr/>
          </p:nvSpPr>
          <p:spPr>
            <a:xfrm>
              <a:off x="944781" y="2078390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9978108-5578-418B-A32B-719C8B57A242}"/>
                </a:ext>
              </a:extLst>
            </p:cNvPr>
            <p:cNvSpPr/>
            <p:nvPr/>
          </p:nvSpPr>
          <p:spPr>
            <a:xfrm>
              <a:off x="936247" y="987211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79E41B5E-7CA2-BADF-D1AC-E87A15E8BF89}"/>
                </a:ext>
              </a:extLst>
            </p:cNvPr>
            <p:cNvCxnSpPr>
              <a:cxnSpLocks/>
            </p:cNvCxnSpPr>
            <p:nvPr/>
          </p:nvCxnSpPr>
          <p:spPr>
            <a:xfrm>
              <a:off x="314928" y="1008078"/>
              <a:ext cx="449165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661A01E3-84F0-D917-BD5B-A6176186639D}"/>
                </a:ext>
              </a:extLst>
            </p:cNvPr>
            <p:cNvCxnSpPr>
              <a:cxnSpLocks/>
            </p:cNvCxnSpPr>
            <p:nvPr/>
          </p:nvCxnSpPr>
          <p:spPr>
            <a:xfrm>
              <a:off x="321025" y="2096822"/>
              <a:ext cx="449165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1CB1B9CA-3AC2-0B0A-4C74-F8DB3317188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16334" y="1474726"/>
              <a:ext cx="215900" cy="177800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940E4911-5525-94D8-19F6-6F8F360FC88A}"/>
                </a:ext>
              </a:extLst>
            </p:cNvPr>
            <p:cNvSpPr/>
            <p:nvPr/>
          </p:nvSpPr>
          <p:spPr>
            <a:xfrm>
              <a:off x="953964" y="1010935"/>
              <a:ext cx="3235199" cy="1089275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02E36292-CE21-ED9F-B1CC-76148FBE832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1952876" y="310723"/>
              <a:ext cx="965200" cy="165100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2B093B92-6C76-0890-B09B-12557A46C8F7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930193" y="744880"/>
              <a:ext cx="330200" cy="215900"/>
            </a:xfrm>
            <a:prstGeom prst="rect">
              <a:avLst/>
            </a:prstGeom>
          </p:spPr>
        </p:pic>
      </p:grp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40B13641-E22A-17C6-FA03-8F08F1368E90}"/>
              </a:ext>
            </a:extLst>
          </p:cNvPr>
          <p:cNvGrpSpPr/>
          <p:nvPr/>
        </p:nvGrpSpPr>
        <p:grpSpPr>
          <a:xfrm>
            <a:off x="5609125" y="823259"/>
            <a:ext cx="2443195" cy="2886704"/>
            <a:chOff x="4495220" y="590501"/>
            <a:chExt cx="2443195" cy="2886704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245E5D65-CD5E-D3A9-52E2-F052D4C80AA2}"/>
                </a:ext>
              </a:extLst>
            </p:cNvPr>
            <p:cNvSpPr/>
            <p:nvPr/>
          </p:nvSpPr>
          <p:spPr>
            <a:xfrm>
              <a:off x="5203399" y="1227071"/>
              <a:ext cx="1203051" cy="2013453"/>
            </a:xfrm>
            <a:custGeom>
              <a:avLst/>
              <a:gdLst>
                <a:gd name="connsiteX0" fmla="*/ 0 w 760021"/>
                <a:gd name="connsiteY0" fmla="*/ 0 h 1591293"/>
                <a:gd name="connsiteX1" fmla="*/ 0 w 760021"/>
                <a:gd name="connsiteY1" fmla="*/ 1591293 h 1591293"/>
                <a:gd name="connsiteX2" fmla="*/ 760021 w 760021"/>
                <a:gd name="connsiteY2" fmla="*/ 1591293 h 1591293"/>
                <a:gd name="connsiteX3" fmla="*/ 760021 w 760021"/>
                <a:gd name="connsiteY3" fmla="*/ 0 h 159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21" h="1591293">
                  <a:moveTo>
                    <a:pt x="0" y="0"/>
                  </a:moveTo>
                  <a:lnTo>
                    <a:pt x="0" y="1591293"/>
                  </a:lnTo>
                  <a:lnTo>
                    <a:pt x="760021" y="1591293"/>
                  </a:lnTo>
                  <a:lnTo>
                    <a:pt x="76002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F432D2DA-9FD6-B61B-3C3B-AF858AC253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7166" y="907083"/>
              <a:ext cx="8025" cy="2333441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54B90A8-BE93-ED14-34A8-4009B54C69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19595" y="3219555"/>
              <a:ext cx="1118820" cy="20969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26EE511A-450A-F9A4-6B9C-912FCA96663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6557415" y="2755524"/>
              <a:ext cx="381000" cy="457200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FE532F4-4DDE-6104-1E0D-E3B01DB1686B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495220" y="2489524"/>
              <a:ext cx="368300" cy="457200"/>
            </a:xfrm>
            <a:prstGeom prst="rect">
              <a:avLst/>
            </a:prstGeom>
          </p:spPr>
        </p:pic>
        <p:pic>
          <p:nvPicPr>
            <p:cNvPr id="104" name="Picture 103">
              <a:extLst>
                <a:ext uri="{FF2B5EF4-FFF2-40B4-BE49-F238E27FC236}">
                  <a16:creationId xmlns:a16="http://schemas.microsoft.com/office/drawing/2014/main" id="{B318889F-F35B-4474-A24A-6F6D667DF6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5442357" y="1632434"/>
              <a:ext cx="1008864" cy="302659"/>
            </a:xfrm>
            <a:prstGeom prst="rect">
              <a:avLst/>
            </a:prstGeom>
          </p:spPr>
        </p:pic>
        <p:pic>
          <p:nvPicPr>
            <p:cNvPr id="105" name="Picture 104">
              <a:extLst>
                <a:ext uri="{FF2B5EF4-FFF2-40B4-BE49-F238E27FC236}">
                  <a16:creationId xmlns:a16="http://schemas.microsoft.com/office/drawing/2014/main" id="{A3B00CE5-DA04-55C6-5459-599DF30E82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5262843" y="590501"/>
              <a:ext cx="1054100" cy="241300"/>
            </a:xfrm>
            <a:prstGeom prst="rect">
              <a:avLst/>
            </a:prstGeom>
          </p:spPr>
        </p:pic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A1947EDF-FE6A-C5EE-129B-D8EF1EAA6E2D}"/>
                </a:ext>
              </a:extLst>
            </p:cNvPr>
            <p:cNvSpPr/>
            <p:nvPr/>
          </p:nvSpPr>
          <p:spPr>
            <a:xfrm>
              <a:off x="5210033" y="1076506"/>
              <a:ext cx="1189143" cy="2156703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1160E949-5F44-02DB-2707-761FB3947854}"/>
                </a:ext>
              </a:extLst>
            </p:cNvPr>
            <p:cNvSpPr/>
            <p:nvPr/>
          </p:nvSpPr>
          <p:spPr>
            <a:xfrm>
              <a:off x="5187594" y="3219555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2B7E04A6-B146-D4C9-D915-F380FB92EB01}"/>
                </a:ext>
              </a:extLst>
            </p:cNvPr>
            <p:cNvSpPr/>
            <p:nvPr/>
          </p:nvSpPr>
          <p:spPr>
            <a:xfrm>
              <a:off x="6386064" y="3225654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9C3834D6-EBA2-32FC-4868-2377A8FDA604}"/>
                </a:ext>
              </a:extLst>
            </p:cNvPr>
            <p:cNvSpPr/>
            <p:nvPr/>
          </p:nvSpPr>
          <p:spPr>
            <a:xfrm>
              <a:off x="6370214" y="1059136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3BE60132-1A6D-3838-3A4E-3850D0670E55}"/>
                </a:ext>
              </a:extLst>
            </p:cNvPr>
            <p:cNvSpPr/>
            <p:nvPr/>
          </p:nvSpPr>
          <p:spPr>
            <a:xfrm>
              <a:off x="5183932" y="1065235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12" name="Picture 111">
              <a:extLst>
                <a:ext uri="{FF2B5EF4-FFF2-40B4-BE49-F238E27FC236}">
                  <a16:creationId xmlns:a16="http://schemas.microsoft.com/office/drawing/2014/main" id="{95C1C15C-58D6-9FED-50AA-92EC67A73F9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12016" y="2046932"/>
              <a:ext cx="330200" cy="215900"/>
            </a:xfrm>
            <a:prstGeom prst="rect">
              <a:avLst/>
            </a:prstGeom>
          </p:spPr>
        </p:pic>
        <p:pic>
          <p:nvPicPr>
            <p:cNvPr id="113" name="Picture 112">
              <a:extLst>
                <a:ext uri="{FF2B5EF4-FFF2-40B4-BE49-F238E27FC236}">
                  <a16:creationId xmlns:a16="http://schemas.microsoft.com/office/drawing/2014/main" id="{7808055E-A226-054E-DE2B-4709850F7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809947" y="1549551"/>
              <a:ext cx="355600" cy="215900"/>
            </a:xfrm>
            <a:prstGeom prst="rect">
              <a:avLst/>
            </a:prstGeom>
          </p:spPr>
        </p:pic>
        <p:pic>
          <p:nvPicPr>
            <p:cNvPr id="114" name="Picture 113">
              <a:extLst>
                <a:ext uri="{FF2B5EF4-FFF2-40B4-BE49-F238E27FC236}">
                  <a16:creationId xmlns:a16="http://schemas.microsoft.com/office/drawing/2014/main" id="{419C3CA2-9C1F-1A67-4581-2FD9AFD1F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1650" y="3224727"/>
              <a:ext cx="304800" cy="215900"/>
            </a:xfrm>
            <a:prstGeom prst="rect">
              <a:avLst/>
            </a:prstGeom>
          </p:spPr>
        </p:pic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F9EC6F1F-87E9-3558-B97D-3425735EA316}"/>
                </a:ext>
              </a:extLst>
            </p:cNvPr>
            <p:cNvSpPr/>
            <p:nvPr/>
          </p:nvSpPr>
          <p:spPr>
            <a:xfrm>
              <a:off x="5182714" y="1649231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197C5227-F160-34B5-D85E-B297CE49FC43}"/>
                </a:ext>
              </a:extLst>
            </p:cNvPr>
            <p:cNvSpPr/>
            <p:nvPr/>
          </p:nvSpPr>
          <p:spPr>
            <a:xfrm>
              <a:off x="5181497" y="2167391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17" name="Picture 116">
              <a:extLst>
                <a:ext uri="{FF2B5EF4-FFF2-40B4-BE49-F238E27FC236}">
                  <a16:creationId xmlns:a16="http://schemas.microsoft.com/office/drawing/2014/main" id="{DF057A45-7CB0-AADA-0088-CFB83AE257D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240831" y="3261305"/>
              <a:ext cx="317500" cy="215900"/>
            </a:xfrm>
            <a:prstGeom prst="rect">
              <a:avLst/>
            </a:prstGeom>
          </p:spPr>
        </p:pic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DDCC0A89-14E4-CB1F-44BD-04A9D0E0DC03}"/>
                </a:ext>
              </a:extLst>
            </p:cNvPr>
            <p:cNvCxnSpPr>
              <a:cxnSpLocks/>
            </p:cNvCxnSpPr>
            <p:nvPr/>
          </p:nvCxnSpPr>
          <p:spPr>
            <a:xfrm>
              <a:off x="5203399" y="2670048"/>
              <a:ext cx="1193078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Picture 120">
              <a:extLst>
                <a:ext uri="{FF2B5EF4-FFF2-40B4-BE49-F238E27FC236}">
                  <a16:creationId xmlns:a16="http://schemas.microsoft.com/office/drawing/2014/main" id="{8C60F030-7EDB-9403-3803-E83591DC9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46695" y="2508655"/>
              <a:ext cx="152400" cy="114300"/>
            </a:xfrm>
            <a:prstGeom prst="rect">
              <a:avLst/>
            </a:prstGeom>
          </p:spPr>
        </p:pic>
        <p:pic>
          <p:nvPicPr>
            <p:cNvPr id="125" name="Picture 124">
              <a:extLst>
                <a:ext uri="{FF2B5EF4-FFF2-40B4-BE49-F238E27FC236}">
                  <a16:creationId xmlns:a16="http://schemas.microsoft.com/office/drawing/2014/main" id="{DAC738D1-0259-004E-D24D-4C743DA11A4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821427" y="897280"/>
              <a:ext cx="330200" cy="215900"/>
            </a:xfrm>
            <a:prstGeom prst="rect">
              <a:avLst/>
            </a:prstGeom>
          </p:spPr>
        </p:pic>
        <p:pic>
          <p:nvPicPr>
            <p:cNvPr id="126" name="Picture 125">
              <a:extLst>
                <a:ext uri="{FF2B5EF4-FFF2-40B4-BE49-F238E27FC236}">
                  <a16:creationId xmlns:a16="http://schemas.microsoft.com/office/drawing/2014/main" id="{D34EBEFC-E9AF-A76C-5AAF-F5817334CAA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476843" y="978969"/>
              <a:ext cx="342900" cy="215900"/>
            </a:xfrm>
            <a:prstGeom prst="rect">
              <a:avLst/>
            </a:prstGeom>
          </p:spPr>
        </p:pic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BF099DC8-81E6-8E66-33F4-4118239AB4A3}"/>
              </a:ext>
            </a:extLst>
          </p:cNvPr>
          <p:cNvGrpSpPr/>
          <p:nvPr/>
        </p:nvGrpSpPr>
        <p:grpSpPr>
          <a:xfrm>
            <a:off x="1537647" y="4125780"/>
            <a:ext cx="4839101" cy="2121308"/>
            <a:chOff x="394922" y="2528402"/>
            <a:chExt cx="4839101" cy="2121308"/>
          </a:xfrm>
        </p:grpSpPr>
        <p:sp>
          <p:nvSpPr>
            <p:cNvPr id="143" name="Freeform 142">
              <a:extLst>
                <a:ext uri="{FF2B5EF4-FFF2-40B4-BE49-F238E27FC236}">
                  <a16:creationId xmlns:a16="http://schemas.microsoft.com/office/drawing/2014/main" id="{E2B330BB-B980-62B3-931C-37659AFB03BC}"/>
                </a:ext>
              </a:extLst>
            </p:cNvPr>
            <p:cNvSpPr/>
            <p:nvPr/>
          </p:nvSpPr>
          <p:spPr>
            <a:xfrm>
              <a:off x="409651" y="2528402"/>
              <a:ext cx="4586631" cy="1850750"/>
            </a:xfrm>
            <a:custGeom>
              <a:avLst/>
              <a:gdLst>
                <a:gd name="connsiteX0" fmla="*/ 0 w 4586631"/>
                <a:gd name="connsiteY0" fmla="*/ 1850750 h 1850750"/>
                <a:gd name="connsiteX1" fmla="*/ 131674 w 4586631"/>
                <a:gd name="connsiteY1" fmla="*/ 1024132 h 1850750"/>
                <a:gd name="connsiteX2" fmla="*/ 651053 w 4586631"/>
                <a:gd name="connsiteY2" fmla="*/ 460862 h 1850750"/>
                <a:gd name="connsiteX3" fmla="*/ 1623975 w 4586631"/>
                <a:gd name="connsiteY3" fmla="*/ 343819 h 1850750"/>
                <a:gd name="connsiteX4" fmla="*/ 2165299 w 4586631"/>
                <a:gd name="connsiteY4" fmla="*/ 7320 h 1850750"/>
                <a:gd name="connsiteX5" fmla="*/ 2794407 w 4586631"/>
                <a:gd name="connsiteY5" fmla="*/ 7320 h 1850750"/>
                <a:gd name="connsiteX6" fmla="*/ 2830983 w 4586631"/>
                <a:gd name="connsiteY6" fmla="*/ 29265 h 1850750"/>
                <a:gd name="connsiteX7" fmla="*/ 2860243 w 4586631"/>
                <a:gd name="connsiteY7" fmla="*/ 51211 h 1850750"/>
                <a:gd name="connsiteX8" fmla="*/ 2889504 w 4586631"/>
                <a:gd name="connsiteY8" fmla="*/ 65841 h 1850750"/>
                <a:gd name="connsiteX9" fmla="*/ 2918765 w 4586631"/>
                <a:gd name="connsiteY9" fmla="*/ 87787 h 1850750"/>
                <a:gd name="connsiteX10" fmla="*/ 2999232 w 4586631"/>
                <a:gd name="connsiteY10" fmla="*/ 124363 h 1850750"/>
                <a:gd name="connsiteX11" fmla="*/ 3028493 w 4586631"/>
                <a:gd name="connsiteY11" fmla="*/ 131678 h 1850750"/>
                <a:gd name="connsiteX12" fmla="*/ 3108960 w 4586631"/>
                <a:gd name="connsiteY12" fmla="*/ 153624 h 1850750"/>
                <a:gd name="connsiteX13" fmla="*/ 3635655 w 4586631"/>
                <a:gd name="connsiteY13" fmla="*/ 387710 h 1850750"/>
                <a:gd name="connsiteX14" fmla="*/ 3964839 w 4586631"/>
                <a:gd name="connsiteY14" fmla="*/ 958296 h 1850750"/>
                <a:gd name="connsiteX15" fmla="*/ 4586631 w 4586631"/>
                <a:gd name="connsiteY15" fmla="*/ 943665 h 1850750"/>
                <a:gd name="connsiteX16" fmla="*/ 4381805 w 4586631"/>
                <a:gd name="connsiteY16" fmla="*/ 1850750 h 185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86631" h="1850750">
                  <a:moveTo>
                    <a:pt x="0" y="1850750"/>
                  </a:moveTo>
                  <a:lnTo>
                    <a:pt x="131674" y="1024132"/>
                  </a:lnTo>
                  <a:lnTo>
                    <a:pt x="651053" y="460862"/>
                  </a:lnTo>
                  <a:lnTo>
                    <a:pt x="1623975" y="343819"/>
                  </a:lnTo>
                  <a:lnTo>
                    <a:pt x="2165299" y="7320"/>
                  </a:lnTo>
                  <a:cubicBezTo>
                    <a:pt x="2252974" y="5726"/>
                    <a:pt x="2653625" y="-8323"/>
                    <a:pt x="2794407" y="7320"/>
                  </a:cubicBezTo>
                  <a:cubicBezTo>
                    <a:pt x="2808538" y="8890"/>
                    <a:pt x="2819153" y="21378"/>
                    <a:pt x="2830983" y="29265"/>
                  </a:cubicBezTo>
                  <a:cubicBezTo>
                    <a:pt x="2841127" y="36028"/>
                    <a:pt x="2849904" y="44749"/>
                    <a:pt x="2860243" y="51211"/>
                  </a:cubicBezTo>
                  <a:cubicBezTo>
                    <a:pt x="2869490" y="56991"/>
                    <a:pt x="2880257" y="60061"/>
                    <a:pt x="2889504" y="65841"/>
                  </a:cubicBezTo>
                  <a:cubicBezTo>
                    <a:pt x="2899843" y="72303"/>
                    <a:pt x="2908234" y="81644"/>
                    <a:pt x="2918765" y="87787"/>
                  </a:cubicBezTo>
                  <a:cubicBezTo>
                    <a:pt x="2946569" y="104006"/>
                    <a:pt x="2969895" y="115981"/>
                    <a:pt x="2999232" y="124363"/>
                  </a:cubicBezTo>
                  <a:cubicBezTo>
                    <a:pt x="3008899" y="127125"/>
                    <a:pt x="3018527" y="130349"/>
                    <a:pt x="3028493" y="131678"/>
                  </a:cubicBezTo>
                  <a:cubicBezTo>
                    <a:pt x="3113817" y="143054"/>
                    <a:pt x="3108960" y="111405"/>
                    <a:pt x="3108960" y="153624"/>
                  </a:cubicBezTo>
                  <a:lnTo>
                    <a:pt x="3635655" y="387710"/>
                  </a:lnTo>
                  <a:lnTo>
                    <a:pt x="3964839" y="958296"/>
                  </a:lnTo>
                  <a:lnTo>
                    <a:pt x="4586631" y="943665"/>
                  </a:lnTo>
                  <a:lnTo>
                    <a:pt x="4381805" y="1850750"/>
                  </a:lnTo>
                </a:path>
              </a:pathLst>
            </a:custGeom>
            <a:solidFill>
              <a:srgbClr val="FFC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F1C7CE9A-99F2-23A7-17AF-70311C04AA93}"/>
                </a:ext>
              </a:extLst>
            </p:cNvPr>
            <p:cNvCxnSpPr>
              <a:cxnSpLocks/>
            </p:cNvCxnSpPr>
            <p:nvPr/>
          </p:nvCxnSpPr>
          <p:spPr>
            <a:xfrm>
              <a:off x="439664" y="4371780"/>
              <a:ext cx="430810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54" name="Picture 53">
              <a:extLst>
                <a:ext uri="{FF2B5EF4-FFF2-40B4-BE49-F238E27FC236}">
                  <a16:creationId xmlns:a16="http://schemas.microsoft.com/office/drawing/2014/main" id="{1D4FBE93-EE1B-2586-E4D7-A193387C35D5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2405733" y="4451898"/>
              <a:ext cx="292100" cy="177800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343F47FA-1317-96AA-57A6-9255A3251DE0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>
              <a:off x="3138225" y="4446510"/>
              <a:ext cx="304800" cy="203200"/>
            </a:xfrm>
            <a:prstGeom prst="rect">
              <a:avLst/>
            </a:prstGeom>
          </p:spPr>
        </p:pic>
        <p:pic>
          <p:nvPicPr>
            <p:cNvPr id="85" name="Picture 84">
              <a:extLst>
                <a:ext uri="{FF2B5EF4-FFF2-40B4-BE49-F238E27FC236}">
                  <a16:creationId xmlns:a16="http://schemas.microsoft.com/office/drawing/2014/main" id="{A29F5487-EC2E-8CCC-3FF2-78525BDD2E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507902" y="4108434"/>
              <a:ext cx="330200" cy="215900"/>
            </a:xfrm>
            <a:prstGeom prst="rect">
              <a:avLst/>
            </a:prstGeom>
          </p:spPr>
        </p:pic>
        <p:pic>
          <p:nvPicPr>
            <p:cNvPr id="122" name="Picture 121">
              <a:extLst>
                <a:ext uri="{FF2B5EF4-FFF2-40B4-BE49-F238E27FC236}">
                  <a16:creationId xmlns:a16="http://schemas.microsoft.com/office/drawing/2014/main" id="{C7CDD227-A48C-C66A-2ED4-541CEB0CC42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1259189" y="2976901"/>
              <a:ext cx="965200" cy="241300"/>
            </a:xfrm>
            <a:prstGeom prst="rect">
              <a:avLst/>
            </a:prstGeom>
          </p:spPr>
        </p:pic>
        <p:pic>
          <p:nvPicPr>
            <p:cNvPr id="123" name="Picture 122">
              <a:extLst>
                <a:ext uri="{FF2B5EF4-FFF2-40B4-BE49-F238E27FC236}">
                  <a16:creationId xmlns:a16="http://schemas.microsoft.com/office/drawing/2014/main" id="{B352FF79-975B-0E2C-EFF4-738AB9E6FA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2307285" y="3349689"/>
              <a:ext cx="1385259" cy="316631"/>
            </a:xfrm>
            <a:prstGeom prst="rect">
              <a:avLst/>
            </a:prstGeom>
            <a:noFill/>
          </p:spPr>
        </p:pic>
        <p:pic>
          <p:nvPicPr>
            <p:cNvPr id="127" name="Picture 126">
              <a:extLst>
                <a:ext uri="{FF2B5EF4-FFF2-40B4-BE49-F238E27FC236}">
                  <a16:creationId xmlns:a16="http://schemas.microsoft.com/office/drawing/2014/main" id="{9A033AFD-E6B6-9A09-789A-479F3C089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487108" y="4108434"/>
              <a:ext cx="342900" cy="215900"/>
            </a:xfrm>
            <a:prstGeom prst="rect">
              <a:avLst/>
            </a:prstGeom>
          </p:spPr>
        </p:pic>
        <p:pic>
          <p:nvPicPr>
            <p:cNvPr id="128" name="Picture 127">
              <a:extLst>
                <a:ext uri="{FF2B5EF4-FFF2-40B4-BE49-F238E27FC236}">
                  <a16:creationId xmlns:a16="http://schemas.microsoft.com/office/drawing/2014/main" id="{F708680C-A598-3D33-4805-1377AD69FB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29830" y="4108434"/>
              <a:ext cx="330200" cy="215900"/>
            </a:xfrm>
            <a:prstGeom prst="rect">
              <a:avLst/>
            </a:prstGeom>
          </p:spPr>
        </p:pic>
        <p:pic>
          <p:nvPicPr>
            <p:cNvPr id="129" name="Picture 128">
              <a:extLst>
                <a:ext uri="{FF2B5EF4-FFF2-40B4-BE49-F238E27FC236}">
                  <a16:creationId xmlns:a16="http://schemas.microsoft.com/office/drawing/2014/main" id="{B136B8F8-ED7A-B990-1021-861BB11BAB8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305967" y="4108434"/>
              <a:ext cx="355600" cy="215900"/>
            </a:xfrm>
            <a:prstGeom prst="rect">
              <a:avLst/>
            </a:prstGeom>
          </p:spPr>
        </p:pic>
        <p:pic>
          <p:nvPicPr>
            <p:cNvPr id="130" name="Picture 129">
              <a:extLst>
                <a:ext uri="{FF2B5EF4-FFF2-40B4-BE49-F238E27FC236}">
                  <a16:creationId xmlns:a16="http://schemas.microsoft.com/office/drawing/2014/main" id="{26052669-125B-D26B-ABEF-EAE2C0A32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538372" y="4108434"/>
              <a:ext cx="304800" cy="215900"/>
            </a:xfrm>
            <a:prstGeom prst="rect">
              <a:avLst/>
            </a:prstGeom>
          </p:spPr>
        </p:pic>
        <p:pic>
          <p:nvPicPr>
            <p:cNvPr id="131" name="Picture 130">
              <a:extLst>
                <a:ext uri="{FF2B5EF4-FFF2-40B4-BE49-F238E27FC236}">
                  <a16:creationId xmlns:a16="http://schemas.microsoft.com/office/drawing/2014/main" id="{B49B590D-DC4A-819D-49CB-31D8EB16C54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087981" y="4108434"/>
              <a:ext cx="317500" cy="215900"/>
            </a:xfrm>
            <a:prstGeom prst="rect">
              <a:avLst/>
            </a:prstGeom>
          </p:spPr>
        </p:pic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0C37D09B-0701-2EE9-FD0B-3A29FA66A8FE}"/>
                </a:ext>
              </a:extLst>
            </p:cNvPr>
            <p:cNvSpPr/>
            <p:nvPr/>
          </p:nvSpPr>
          <p:spPr>
            <a:xfrm>
              <a:off x="394922" y="4349545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FCA9DD68-EA84-2B2D-65D4-4BC9031E0F85}"/>
                </a:ext>
              </a:extLst>
            </p:cNvPr>
            <p:cNvSpPr/>
            <p:nvPr/>
          </p:nvSpPr>
          <p:spPr>
            <a:xfrm>
              <a:off x="1344678" y="4341012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062C7462-CAE2-980C-A18F-D2A1DB09E1A9}"/>
                </a:ext>
              </a:extLst>
            </p:cNvPr>
            <p:cNvSpPr/>
            <p:nvPr/>
          </p:nvSpPr>
          <p:spPr>
            <a:xfrm>
              <a:off x="1972565" y="4354427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F7790F80-9CAD-6DFE-4A6D-C1A76720C266}"/>
                </a:ext>
              </a:extLst>
            </p:cNvPr>
            <p:cNvSpPr/>
            <p:nvPr/>
          </p:nvSpPr>
          <p:spPr>
            <a:xfrm>
              <a:off x="2578506" y="4353210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6" name="Oval 135">
              <a:extLst>
                <a:ext uri="{FF2B5EF4-FFF2-40B4-BE49-F238E27FC236}">
                  <a16:creationId xmlns:a16="http://schemas.microsoft.com/office/drawing/2014/main" id="{85CF9257-A581-4563-906D-811B5EFD1079}"/>
                </a:ext>
              </a:extLst>
            </p:cNvPr>
            <p:cNvSpPr/>
            <p:nvPr/>
          </p:nvSpPr>
          <p:spPr>
            <a:xfrm>
              <a:off x="3155187" y="4344677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F08DDE8-9363-1253-32A9-7676D4D65E8C}"/>
                </a:ext>
              </a:extLst>
            </p:cNvPr>
            <p:cNvSpPr/>
            <p:nvPr/>
          </p:nvSpPr>
          <p:spPr>
            <a:xfrm>
              <a:off x="4675529" y="4350776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38" name="Straight Arrow Connector 137">
              <a:extLst>
                <a:ext uri="{FF2B5EF4-FFF2-40B4-BE49-F238E27FC236}">
                  <a16:creationId xmlns:a16="http://schemas.microsoft.com/office/drawing/2014/main" id="{B2C349D5-7565-3A62-CAA2-25B12A6A1B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19128" y="2888902"/>
              <a:ext cx="17888" cy="1481602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07FE9B6-863B-A353-54DD-E165E981940C}"/>
                </a:ext>
              </a:extLst>
            </p:cNvPr>
            <p:cNvCxnSpPr>
              <a:cxnSpLocks/>
            </p:cNvCxnSpPr>
            <p:nvPr/>
          </p:nvCxnSpPr>
          <p:spPr>
            <a:xfrm>
              <a:off x="2921557" y="4370504"/>
              <a:ext cx="2312466" cy="5304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5478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597A24-D498-0E54-415E-4F19D736BA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0" name="Group 189">
            <a:extLst>
              <a:ext uri="{FF2B5EF4-FFF2-40B4-BE49-F238E27FC236}">
                <a16:creationId xmlns:a16="http://schemas.microsoft.com/office/drawing/2014/main" id="{7E2A77D8-3714-A120-FEDF-C70B6102C507}"/>
              </a:ext>
            </a:extLst>
          </p:cNvPr>
          <p:cNvGrpSpPr/>
          <p:nvPr/>
        </p:nvGrpSpPr>
        <p:grpSpPr>
          <a:xfrm>
            <a:off x="498774" y="575823"/>
            <a:ext cx="4887649" cy="2158069"/>
            <a:chOff x="498774" y="4665688"/>
            <a:chExt cx="4887649" cy="2158069"/>
          </a:xfrm>
        </p:grpSpPr>
        <p:sp>
          <p:nvSpPr>
            <p:cNvPr id="162" name="Freeform 161">
              <a:extLst>
                <a:ext uri="{FF2B5EF4-FFF2-40B4-BE49-F238E27FC236}">
                  <a16:creationId xmlns:a16="http://schemas.microsoft.com/office/drawing/2014/main" id="{1A8090F4-BCEF-E94B-BA62-4547DB518B18}"/>
                </a:ext>
              </a:extLst>
            </p:cNvPr>
            <p:cNvSpPr/>
            <p:nvPr/>
          </p:nvSpPr>
          <p:spPr>
            <a:xfrm>
              <a:off x="498774" y="4701291"/>
              <a:ext cx="4586631" cy="1850750"/>
            </a:xfrm>
            <a:custGeom>
              <a:avLst/>
              <a:gdLst>
                <a:gd name="connsiteX0" fmla="*/ 0 w 4586631"/>
                <a:gd name="connsiteY0" fmla="*/ 1850750 h 1850750"/>
                <a:gd name="connsiteX1" fmla="*/ 131674 w 4586631"/>
                <a:gd name="connsiteY1" fmla="*/ 1024132 h 1850750"/>
                <a:gd name="connsiteX2" fmla="*/ 651053 w 4586631"/>
                <a:gd name="connsiteY2" fmla="*/ 460862 h 1850750"/>
                <a:gd name="connsiteX3" fmla="*/ 1623975 w 4586631"/>
                <a:gd name="connsiteY3" fmla="*/ 343819 h 1850750"/>
                <a:gd name="connsiteX4" fmla="*/ 2165299 w 4586631"/>
                <a:gd name="connsiteY4" fmla="*/ 7320 h 1850750"/>
                <a:gd name="connsiteX5" fmla="*/ 2794407 w 4586631"/>
                <a:gd name="connsiteY5" fmla="*/ 7320 h 1850750"/>
                <a:gd name="connsiteX6" fmla="*/ 2830983 w 4586631"/>
                <a:gd name="connsiteY6" fmla="*/ 29265 h 1850750"/>
                <a:gd name="connsiteX7" fmla="*/ 2860243 w 4586631"/>
                <a:gd name="connsiteY7" fmla="*/ 51211 h 1850750"/>
                <a:gd name="connsiteX8" fmla="*/ 2889504 w 4586631"/>
                <a:gd name="connsiteY8" fmla="*/ 65841 h 1850750"/>
                <a:gd name="connsiteX9" fmla="*/ 2918765 w 4586631"/>
                <a:gd name="connsiteY9" fmla="*/ 87787 h 1850750"/>
                <a:gd name="connsiteX10" fmla="*/ 2999232 w 4586631"/>
                <a:gd name="connsiteY10" fmla="*/ 124363 h 1850750"/>
                <a:gd name="connsiteX11" fmla="*/ 3028493 w 4586631"/>
                <a:gd name="connsiteY11" fmla="*/ 131678 h 1850750"/>
                <a:gd name="connsiteX12" fmla="*/ 3108960 w 4586631"/>
                <a:gd name="connsiteY12" fmla="*/ 153624 h 1850750"/>
                <a:gd name="connsiteX13" fmla="*/ 3635655 w 4586631"/>
                <a:gd name="connsiteY13" fmla="*/ 387710 h 1850750"/>
                <a:gd name="connsiteX14" fmla="*/ 3964839 w 4586631"/>
                <a:gd name="connsiteY14" fmla="*/ 958296 h 1850750"/>
                <a:gd name="connsiteX15" fmla="*/ 4586631 w 4586631"/>
                <a:gd name="connsiteY15" fmla="*/ 943665 h 1850750"/>
                <a:gd name="connsiteX16" fmla="*/ 4381805 w 4586631"/>
                <a:gd name="connsiteY16" fmla="*/ 1850750 h 18507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586631" h="1850750">
                  <a:moveTo>
                    <a:pt x="0" y="1850750"/>
                  </a:moveTo>
                  <a:lnTo>
                    <a:pt x="131674" y="1024132"/>
                  </a:lnTo>
                  <a:lnTo>
                    <a:pt x="651053" y="460862"/>
                  </a:lnTo>
                  <a:lnTo>
                    <a:pt x="1623975" y="343819"/>
                  </a:lnTo>
                  <a:lnTo>
                    <a:pt x="2165299" y="7320"/>
                  </a:lnTo>
                  <a:cubicBezTo>
                    <a:pt x="2252974" y="5726"/>
                    <a:pt x="2653625" y="-8323"/>
                    <a:pt x="2794407" y="7320"/>
                  </a:cubicBezTo>
                  <a:cubicBezTo>
                    <a:pt x="2808538" y="8890"/>
                    <a:pt x="2819153" y="21378"/>
                    <a:pt x="2830983" y="29265"/>
                  </a:cubicBezTo>
                  <a:cubicBezTo>
                    <a:pt x="2841127" y="36028"/>
                    <a:pt x="2849904" y="44749"/>
                    <a:pt x="2860243" y="51211"/>
                  </a:cubicBezTo>
                  <a:cubicBezTo>
                    <a:pt x="2869490" y="56991"/>
                    <a:pt x="2880257" y="60061"/>
                    <a:pt x="2889504" y="65841"/>
                  </a:cubicBezTo>
                  <a:cubicBezTo>
                    <a:pt x="2899843" y="72303"/>
                    <a:pt x="2908234" y="81644"/>
                    <a:pt x="2918765" y="87787"/>
                  </a:cubicBezTo>
                  <a:cubicBezTo>
                    <a:pt x="2946569" y="104006"/>
                    <a:pt x="2969895" y="115981"/>
                    <a:pt x="2999232" y="124363"/>
                  </a:cubicBezTo>
                  <a:cubicBezTo>
                    <a:pt x="3008899" y="127125"/>
                    <a:pt x="3018527" y="130349"/>
                    <a:pt x="3028493" y="131678"/>
                  </a:cubicBezTo>
                  <a:cubicBezTo>
                    <a:pt x="3113817" y="143054"/>
                    <a:pt x="3108960" y="111405"/>
                    <a:pt x="3108960" y="153624"/>
                  </a:cubicBezTo>
                  <a:lnTo>
                    <a:pt x="3635655" y="387710"/>
                  </a:lnTo>
                  <a:lnTo>
                    <a:pt x="3964839" y="958296"/>
                  </a:lnTo>
                  <a:lnTo>
                    <a:pt x="4586631" y="943665"/>
                  </a:lnTo>
                  <a:lnTo>
                    <a:pt x="4381805" y="1850750"/>
                  </a:lnTo>
                </a:path>
              </a:pathLst>
            </a:custGeom>
            <a:solidFill>
              <a:srgbClr val="FFC000">
                <a:alpha val="43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dirty="0"/>
            </a:p>
          </p:txBody>
        </p:sp>
        <p:cxnSp>
          <p:nvCxnSpPr>
            <p:cNvPr id="144" name="Straight Connector 143">
              <a:extLst>
                <a:ext uri="{FF2B5EF4-FFF2-40B4-BE49-F238E27FC236}">
                  <a16:creationId xmlns:a16="http://schemas.microsoft.com/office/drawing/2014/main" id="{6B338D2E-3F91-8128-6080-345A2C85231B}"/>
                </a:ext>
              </a:extLst>
            </p:cNvPr>
            <p:cNvCxnSpPr>
              <a:cxnSpLocks/>
            </p:cNvCxnSpPr>
            <p:nvPr/>
          </p:nvCxnSpPr>
          <p:spPr>
            <a:xfrm>
              <a:off x="592064" y="6545827"/>
              <a:ext cx="4308102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45" name="Picture 144">
              <a:extLst>
                <a:ext uri="{FF2B5EF4-FFF2-40B4-BE49-F238E27FC236}">
                  <a16:creationId xmlns:a16="http://schemas.microsoft.com/office/drawing/2014/main" id="{3A90A39A-FDDC-9FD0-2F50-B94DCD64F50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70658" y="6625945"/>
              <a:ext cx="292100" cy="177800"/>
            </a:xfrm>
            <a:prstGeom prst="rect">
              <a:avLst/>
            </a:prstGeom>
          </p:spPr>
        </p:pic>
        <p:pic>
          <p:nvPicPr>
            <p:cNvPr id="146" name="Picture 145">
              <a:extLst>
                <a:ext uri="{FF2B5EF4-FFF2-40B4-BE49-F238E27FC236}">
                  <a16:creationId xmlns:a16="http://schemas.microsoft.com/office/drawing/2014/main" id="{E9E3A866-BAA1-45C4-1101-3C15825E7FB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003150" y="6620557"/>
              <a:ext cx="304800" cy="203200"/>
            </a:xfrm>
            <a:prstGeom prst="rect">
              <a:avLst/>
            </a:prstGeom>
          </p:spPr>
        </p:pic>
        <p:pic>
          <p:nvPicPr>
            <p:cNvPr id="147" name="Picture 146">
              <a:extLst>
                <a:ext uri="{FF2B5EF4-FFF2-40B4-BE49-F238E27FC236}">
                  <a16:creationId xmlns:a16="http://schemas.microsoft.com/office/drawing/2014/main" id="{2E661B02-670A-1C3F-7ACF-BDA4C668BFA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60302" y="6282481"/>
              <a:ext cx="330200" cy="215900"/>
            </a:xfrm>
            <a:prstGeom prst="rect">
              <a:avLst/>
            </a:prstGeom>
          </p:spPr>
        </p:pic>
        <p:pic>
          <p:nvPicPr>
            <p:cNvPr id="148" name="Picture 147">
              <a:extLst>
                <a:ext uri="{FF2B5EF4-FFF2-40B4-BE49-F238E27FC236}">
                  <a16:creationId xmlns:a16="http://schemas.microsoft.com/office/drawing/2014/main" id="{AC603DB4-1B90-A429-6DC4-6BBC147D1F0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39508" y="6282481"/>
              <a:ext cx="342900" cy="215900"/>
            </a:xfrm>
            <a:prstGeom prst="rect">
              <a:avLst/>
            </a:prstGeom>
          </p:spPr>
        </p:pic>
        <p:pic>
          <p:nvPicPr>
            <p:cNvPr id="149" name="Picture 148">
              <a:extLst>
                <a:ext uri="{FF2B5EF4-FFF2-40B4-BE49-F238E27FC236}">
                  <a16:creationId xmlns:a16="http://schemas.microsoft.com/office/drawing/2014/main" id="{5B2CBA94-71BD-16AC-07CD-12280DF9B40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082230" y="6282481"/>
              <a:ext cx="330200" cy="215900"/>
            </a:xfrm>
            <a:prstGeom prst="rect">
              <a:avLst/>
            </a:prstGeom>
          </p:spPr>
        </p:pic>
        <p:pic>
          <p:nvPicPr>
            <p:cNvPr id="150" name="Picture 149">
              <a:extLst>
                <a:ext uri="{FF2B5EF4-FFF2-40B4-BE49-F238E27FC236}">
                  <a16:creationId xmlns:a16="http://schemas.microsoft.com/office/drawing/2014/main" id="{73C08E29-0EB3-CAAF-9847-FD18043D9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458367" y="6282481"/>
              <a:ext cx="355600" cy="215900"/>
            </a:xfrm>
            <a:prstGeom prst="rect">
              <a:avLst/>
            </a:prstGeom>
          </p:spPr>
        </p:pic>
        <p:pic>
          <p:nvPicPr>
            <p:cNvPr id="151" name="Picture 150">
              <a:extLst>
                <a:ext uri="{FF2B5EF4-FFF2-40B4-BE49-F238E27FC236}">
                  <a16:creationId xmlns:a16="http://schemas.microsoft.com/office/drawing/2014/main" id="{ADF76072-6635-AA65-5862-874278BD90F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2690772" y="6282481"/>
              <a:ext cx="304800" cy="215900"/>
            </a:xfrm>
            <a:prstGeom prst="rect">
              <a:avLst/>
            </a:prstGeom>
          </p:spPr>
        </p:pic>
        <p:pic>
          <p:nvPicPr>
            <p:cNvPr id="152" name="Picture 151">
              <a:extLst>
                <a:ext uri="{FF2B5EF4-FFF2-40B4-BE49-F238E27FC236}">
                  <a16:creationId xmlns:a16="http://schemas.microsoft.com/office/drawing/2014/main" id="{DECEE624-6205-53CE-7B17-6D6A87F98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3240381" y="6282481"/>
              <a:ext cx="317500" cy="215900"/>
            </a:xfrm>
            <a:prstGeom prst="rect">
              <a:avLst/>
            </a:prstGeom>
          </p:spPr>
        </p:pic>
        <p:sp>
          <p:nvSpPr>
            <p:cNvPr id="153" name="Oval 152">
              <a:extLst>
                <a:ext uri="{FF2B5EF4-FFF2-40B4-BE49-F238E27FC236}">
                  <a16:creationId xmlns:a16="http://schemas.microsoft.com/office/drawing/2014/main" id="{11D7B543-9FB8-CB6B-7ACF-26270BCEF805}"/>
                </a:ext>
              </a:extLst>
            </p:cNvPr>
            <p:cNvSpPr/>
            <p:nvPr/>
          </p:nvSpPr>
          <p:spPr>
            <a:xfrm>
              <a:off x="547322" y="6523592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4" name="Oval 153">
              <a:extLst>
                <a:ext uri="{FF2B5EF4-FFF2-40B4-BE49-F238E27FC236}">
                  <a16:creationId xmlns:a16="http://schemas.microsoft.com/office/drawing/2014/main" id="{F4990C6B-AC7C-03FA-4064-0903231BC265}"/>
                </a:ext>
              </a:extLst>
            </p:cNvPr>
            <p:cNvSpPr/>
            <p:nvPr/>
          </p:nvSpPr>
          <p:spPr>
            <a:xfrm>
              <a:off x="1497078" y="6515059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5" name="Oval 154">
              <a:extLst>
                <a:ext uri="{FF2B5EF4-FFF2-40B4-BE49-F238E27FC236}">
                  <a16:creationId xmlns:a16="http://schemas.microsoft.com/office/drawing/2014/main" id="{5FDEBA77-D2BA-1B1C-F440-430269E47F6C}"/>
                </a:ext>
              </a:extLst>
            </p:cNvPr>
            <p:cNvSpPr/>
            <p:nvPr/>
          </p:nvSpPr>
          <p:spPr>
            <a:xfrm>
              <a:off x="2124965" y="6528474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6" name="Oval 155">
              <a:extLst>
                <a:ext uri="{FF2B5EF4-FFF2-40B4-BE49-F238E27FC236}">
                  <a16:creationId xmlns:a16="http://schemas.microsoft.com/office/drawing/2014/main" id="{ACD91012-EBAD-C416-95FF-853E56DCBCA0}"/>
                </a:ext>
              </a:extLst>
            </p:cNvPr>
            <p:cNvSpPr/>
            <p:nvPr/>
          </p:nvSpPr>
          <p:spPr>
            <a:xfrm>
              <a:off x="2730906" y="6527257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7" name="Oval 156">
              <a:extLst>
                <a:ext uri="{FF2B5EF4-FFF2-40B4-BE49-F238E27FC236}">
                  <a16:creationId xmlns:a16="http://schemas.microsoft.com/office/drawing/2014/main" id="{9B410580-CD21-4069-B1B5-FBF8E1810CEC}"/>
                </a:ext>
              </a:extLst>
            </p:cNvPr>
            <p:cNvSpPr/>
            <p:nvPr/>
          </p:nvSpPr>
          <p:spPr>
            <a:xfrm>
              <a:off x="3307587" y="6518724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158" name="Oval 157">
              <a:extLst>
                <a:ext uri="{FF2B5EF4-FFF2-40B4-BE49-F238E27FC236}">
                  <a16:creationId xmlns:a16="http://schemas.microsoft.com/office/drawing/2014/main" id="{B83F8BF6-8455-C5D2-B758-B6F4B585B8E5}"/>
                </a:ext>
              </a:extLst>
            </p:cNvPr>
            <p:cNvSpPr/>
            <p:nvPr/>
          </p:nvSpPr>
          <p:spPr>
            <a:xfrm>
              <a:off x="4827929" y="6524823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159" name="Straight Arrow Connector 158">
              <a:extLst>
                <a:ext uri="{FF2B5EF4-FFF2-40B4-BE49-F238E27FC236}">
                  <a16:creationId xmlns:a16="http://schemas.microsoft.com/office/drawing/2014/main" id="{785EE6B6-C33C-A069-59DF-B794FDCE8A6F}"/>
                </a:ext>
              </a:extLst>
            </p:cNvPr>
            <p:cNvCxnSpPr>
              <a:cxnSpLocks/>
            </p:cNvCxnSpPr>
            <p:nvPr/>
          </p:nvCxnSpPr>
          <p:spPr>
            <a:xfrm>
              <a:off x="3073957" y="6544551"/>
              <a:ext cx="2312466" cy="5304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806D2C12-9044-9899-CC08-54E8A21807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57205" y="5055631"/>
              <a:ext cx="17888" cy="1481602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pic>
          <p:nvPicPr>
            <p:cNvPr id="163" name="Picture 162">
              <a:extLst>
                <a:ext uri="{FF2B5EF4-FFF2-40B4-BE49-F238E27FC236}">
                  <a16:creationId xmlns:a16="http://schemas.microsoft.com/office/drawing/2014/main" id="{E76721BD-87A4-3E8F-710C-EFA2EF737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2119576" y="5406764"/>
              <a:ext cx="2024739" cy="362640"/>
            </a:xfrm>
            <a:prstGeom prst="rect">
              <a:avLst/>
            </a:prstGeom>
          </p:spPr>
        </p:pic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11F5891E-AA86-6FAC-42E0-8AC29588EB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1133601" y="4665688"/>
              <a:ext cx="1054100" cy="241300"/>
            </a:xfrm>
            <a:prstGeom prst="rect">
              <a:avLst/>
            </a:prstGeom>
          </p:spPr>
        </p:pic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5329439-3820-B71E-E3F5-38D85A883A25}"/>
              </a:ext>
            </a:extLst>
          </p:cNvPr>
          <p:cNvGrpSpPr/>
          <p:nvPr/>
        </p:nvGrpSpPr>
        <p:grpSpPr>
          <a:xfrm>
            <a:off x="6153221" y="586201"/>
            <a:ext cx="2201787" cy="2815310"/>
            <a:chOff x="6153221" y="586201"/>
            <a:chExt cx="2201787" cy="2815310"/>
          </a:xfrm>
        </p:grpSpPr>
        <p:pic>
          <p:nvPicPr>
            <p:cNvPr id="182" name="Picture 181">
              <a:extLst>
                <a:ext uri="{FF2B5EF4-FFF2-40B4-BE49-F238E27FC236}">
                  <a16:creationId xmlns:a16="http://schemas.microsoft.com/office/drawing/2014/main" id="{4D424308-0865-5B5E-C1E9-DEC23633B1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6153221" y="2810829"/>
              <a:ext cx="368300" cy="457200"/>
            </a:xfrm>
            <a:prstGeom prst="rect">
              <a:avLst/>
            </a:prstGeom>
          </p:spPr>
        </p:pic>
        <p:grpSp>
          <p:nvGrpSpPr>
            <p:cNvPr id="189" name="Group 188">
              <a:extLst>
                <a:ext uri="{FF2B5EF4-FFF2-40B4-BE49-F238E27FC236}">
                  <a16:creationId xmlns:a16="http://schemas.microsoft.com/office/drawing/2014/main" id="{F1122293-2502-298E-08E8-64E92CA91CB3}"/>
                </a:ext>
              </a:extLst>
            </p:cNvPr>
            <p:cNvGrpSpPr/>
            <p:nvPr/>
          </p:nvGrpSpPr>
          <p:grpSpPr>
            <a:xfrm>
              <a:off x="6459922" y="586201"/>
              <a:ext cx="1895086" cy="2815310"/>
              <a:chOff x="6410047" y="3645277"/>
              <a:chExt cx="1895086" cy="2815310"/>
            </a:xfrm>
          </p:grpSpPr>
          <p:sp>
            <p:nvSpPr>
              <p:cNvPr id="70" name="Freeform 69">
                <a:extLst>
                  <a:ext uri="{FF2B5EF4-FFF2-40B4-BE49-F238E27FC236}">
                    <a16:creationId xmlns:a16="http://schemas.microsoft.com/office/drawing/2014/main" id="{DEF24ABB-C1B1-27E2-1D88-85B0A2B116CB}"/>
                  </a:ext>
                </a:extLst>
              </p:cNvPr>
              <p:cNvSpPr/>
              <p:nvPr/>
            </p:nvSpPr>
            <p:spPr>
              <a:xfrm>
                <a:off x="6604078" y="4154177"/>
                <a:ext cx="1203051" cy="2013453"/>
              </a:xfrm>
              <a:custGeom>
                <a:avLst/>
                <a:gdLst>
                  <a:gd name="connsiteX0" fmla="*/ 0 w 760021"/>
                  <a:gd name="connsiteY0" fmla="*/ 0 h 1591293"/>
                  <a:gd name="connsiteX1" fmla="*/ 0 w 760021"/>
                  <a:gd name="connsiteY1" fmla="*/ 1591293 h 1591293"/>
                  <a:gd name="connsiteX2" fmla="*/ 760021 w 760021"/>
                  <a:gd name="connsiteY2" fmla="*/ 1591293 h 1591293"/>
                  <a:gd name="connsiteX3" fmla="*/ 760021 w 760021"/>
                  <a:gd name="connsiteY3" fmla="*/ 0 h 15912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760021" h="1591293">
                    <a:moveTo>
                      <a:pt x="0" y="0"/>
                    </a:moveTo>
                    <a:lnTo>
                      <a:pt x="0" y="1591293"/>
                    </a:lnTo>
                    <a:lnTo>
                      <a:pt x="760021" y="1591293"/>
                    </a:lnTo>
                    <a:lnTo>
                      <a:pt x="760021" y="0"/>
                    </a:lnTo>
                  </a:path>
                </a:pathLst>
              </a:custGeom>
              <a:noFill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 sz="1400"/>
              </a:p>
            </p:txBody>
          </p:sp>
          <p:pic>
            <p:nvPicPr>
              <p:cNvPr id="164" name="Picture 163">
                <a:extLst>
                  <a:ext uri="{FF2B5EF4-FFF2-40B4-BE49-F238E27FC236}">
                    <a16:creationId xmlns:a16="http://schemas.microsoft.com/office/drawing/2014/main" id="{302D1F3A-5692-06E7-BF64-7911AA5B5C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678553" y="3645277"/>
                <a:ext cx="1054100" cy="241300"/>
              </a:xfrm>
              <a:prstGeom prst="rect">
                <a:avLst/>
              </a:prstGeom>
            </p:spPr>
          </p:pic>
          <p:pic>
            <p:nvPicPr>
              <p:cNvPr id="166" name="Picture 165">
                <a:extLst>
                  <a:ext uri="{FF2B5EF4-FFF2-40B4-BE49-F238E27FC236}">
                    <a16:creationId xmlns:a16="http://schemas.microsoft.com/office/drawing/2014/main" id="{34CBF743-409C-DC90-6DE1-C31A993D5F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877249" y="5410766"/>
                <a:ext cx="304800" cy="215900"/>
              </a:xfrm>
              <a:prstGeom prst="rect">
                <a:avLst/>
              </a:prstGeom>
            </p:spPr>
          </p:pic>
          <p:pic>
            <p:nvPicPr>
              <p:cNvPr id="167" name="Picture 166">
                <a:extLst>
                  <a:ext uri="{FF2B5EF4-FFF2-40B4-BE49-F238E27FC236}">
                    <a16:creationId xmlns:a16="http://schemas.microsoft.com/office/drawing/2014/main" id="{CF81870A-8AA0-2A54-6865-E967F9478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7863262" y="4787748"/>
                <a:ext cx="317500" cy="215900"/>
              </a:xfrm>
              <a:prstGeom prst="rect">
                <a:avLst/>
              </a:prstGeom>
            </p:spPr>
          </p:pic>
          <p:pic>
            <p:nvPicPr>
              <p:cNvPr id="168" name="Picture 167">
                <a:extLst>
                  <a:ext uri="{FF2B5EF4-FFF2-40B4-BE49-F238E27FC236}">
                    <a16:creationId xmlns:a16="http://schemas.microsoft.com/office/drawing/2014/main" id="{935971DA-4C16-E8AC-0106-CA2ECD0B66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7633243" y="6244687"/>
                <a:ext cx="330200" cy="215900"/>
              </a:xfrm>
              <a:prstGeom prst="rect">
                <a:avLst/>
              </a:prstGeom>
            </p:spPr>
          </p:pic>
          <p:pic>
            <p:nvPicPr>
              <p:cNvPr id="169" name="Picture 168">
                <a:extLst>
                  <a:ext uri="{FF2B5EF4-FFF2-40B4-BE49-F238E27FC236}">
                    <a16:creationId xmlns:a16="http://schemas.microsoft.com/office/drawing/2014/main" id="{82C4F7D4-67C1-7F6A-4B61-AA6D4282915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416851" y="6244687"/>
                <a:ext cx="355600" cy="215900"/>
              </a:xfrm>
              <a:prstGeom prst="rect">
                <a:avLst/>
              </a:prstGeom>
            </p:spPr>
          </p:pic>
          <p:pic>
            <p:nvPicPr>
              <p:cNvPr id="170" name="Picture 169">
                <a:extLst>
                  <a:ext uri="{FF2B5EF4-FFF2-40B4-BE49-F238E27FC236}">
                    <a16:creationId xmlns:a16="http://schemas.microsoft.com/office/drawing/2014/main" id="{347A2C69-33C0-0276-853E-3E70E78243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719206" y="3956252"/>
                <a:ext cx="342900" cy="215900"/>
              </a:xfrm>
              <a:prstGeom prst="rect">
                <a:avLst/>
              </a:prstGeom>
            </p:spPr>
          </p:pic>
          <p:pic>
            <p:nvPicPr>
              <p:cNvPr id="171" name="Picture 170">
                <a:extLst>
                  <a:ext uri="{FF2B5EF4-FFF2-40B4-BE49-F238E27FC236}">
                    <a16:creationId xmlns:a16="http://schemas.microsoft.com/office/drawing/2014/main" id="{3E1CF928-9513-0EF1-1451-3F919D60E2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10047" y="3905044"/>
                <a:ext cx="330200" cy="215900"/>
              </a:xfrm>
              <a:prstGeom prst="rect">
                <a:avLst/>
              </a:prstGeom>
            </p:spPr>
          </p:pic>
          <p:sp>
            <p:nvSpPr>
              <p:cNvPr id="172" name="Oval 171">
                <a:extLst>
                  <a:ext uri="{FF2B5EF4-FFF2-40B4-BE49-F238E27FC236}">
                    <a16:creationId xmlns:a16="http://schemas.microsoft.com/office/drawing/2014/main" id="{BCD152F3-01C4-DB82-B4A2-D7BB901B9414}"/>
                  </a:ext>
                </a:extLst>
              </p:cNvPr>
              <p:cNvSpPr/>
              <p:nvPr/>
            </p:nvSpPr>
            <p:spPr>
              <a:xfrm>
                <a:off x="6581143" y="6134670"/>
                <a:ext cx="52526" cy="525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73" name="Oval 172">
                <a:extLst>
                  <a:ext uri="{FF2B5EF4-FFF2-40B4-BE49-F238E27FC236}">
                    <a16:creationId xmlns:a16="http://schemas.microsoft.com/office/drawing/2014/main" id="{E01F11D2-9B69-1AFF-EE50-B79581725BCA}"/>
                  </a:ext>
                </a:extLst>
              </p:cNvPr>
              <p:cNvSpPr/>
              <p:nvPr/>
            </p:nvSpPr>
            <p:spPr>
              <a:xfrm>
                <a:off x="7779613" y="6148084"/>
                <a:ext cx="52526" cy="525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74" name="Oval 173">
                <a:extLst>
                  <a:ext uri="{FF2B5EF4-FFF2-40B4-BE49-F238E27FC236}">
                    <a16:creationId xmlns:a16="http://schemas.microsoft.com/office/drawing/2014/main" id="{E0D252C1-81E5-9AF6-5A59-28D315A75620}"/>
                  </a:ext>
                </a:extLst>
              </p:cNvPr>
              <p:cNvSpPr/>
              <p:nvPr/>
            </p:nvSpPr>
            <p:spPr>
              <a:xfrm>
                <a:off x="7785712" y="5495817"/>
                <a:ext cx="52526" cy="525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75" name="Oval 174">
                <a:extLst>
                  <a:ext uri="{FF2B5EF4-FFF2-40B4-BE49-F238E27FC236}">
                    <a16:creationId xmlns:a16="http://schemas.microsoft.com/office/drawing/2014/main" id="{D947A364-B5BE-11A6-7A4B-4CA5856B800E}"/>
                  </a:ext>
                </a:extLst>
              </p:cNvPr>
              <p:cNvSpPr/>
              <p:nvPr/>
            </p:nvSpPr>
            <p:spPr>
              <a:xfrm>
                <a:off x="7784494" y="4909383"/>
                <a:ext cx="52526" cy="525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76" name="Oval 175">
                <a:extLst>
                  <a:ext uri="{FF2B5EF4-FFF2-40B4-BE49-F238E27FC236}">
                    <a16:creationId xmlns:a16="http://schemas.microsoft.com/office/drawing/2014/main" id="{5597586F-0893-601E-F483-F1DE7B05D80F}"/>
                  </a:ext>
                </a:extLst>
              </p:cNvPr>
              <p:cNvSpPr/>
              <p:nvPr/>
            </p:nvSpPr>
            <p:spPr>
              <a:xfrm>
                <a:off x="7797905" y="4162017"/>
                <a:ext cx="52526" cy="525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sp>
            <p:nvSpPr>
              <p:cNvPr id="177" name="Oval 176">
                <a:extLst>
                  <a:ext uri="{FF2B5EF4-FFF2-40B4-BE49-F238E27FC236}">
                    <a16:creationId xmlns:a16="http://schemas.microsoft.com/office/drawing/2014/main" id="{CBAF6509-4D65-9D09-0041-77BC5A28ED09}"/>
                  </a:ext>
                </a:extLst>
              </p:cNvPr>
              <p:cNvSpPr/>
              <p:nvPr/>
            </p:nvSpPr>
            <p:spPr>
              <a:xfrm>
                <a:off x="6582361" y="4153486"/>
                <a:ext cx="52526" cy="5252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cxnSp>
            <p:nvCxnSpPr>
              <p:cNvPr id="178" name="Straight Arrow Connector 177">
                <a:extLst>
                  <a:ext uri="{FF2B5EF4-FFF2-40B4-BE49-F238E27FC236}">
                    <a16:creationId xmlns:a16="http://schemas.microsoft.com/office/drawing/2014/main" id="{0FF94A3E-861C-6736-161F-33599B6B8D5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203398" y="4681339"/>
                <a:ext cx="17888" cy="1481602"/>
              </a:xfrm>
              <a:prstGeom prst="straightConnector1">
                <a:avLst/>
              </a:prstGeom>
              <a:ln w="635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79" name="Straight Arrow Connector 178">
                <a:extLst>
                  <a:ext uri="{FF2B5EF4-FFF2-40B4-BE49-F238E27FC236}">
                    <a16:creationId xmlns:a16="http://schemas.microsoft.com/office/drawing/2014/main" id="{32FC820F-3068-A6C3-89E8-EBBD043056B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205603" y="6167630"/>
                <a:ext cx="944746" cy="7929"/>
              </a:xfrm>
              <a:prstGeom prst="straightConnector1">
                <a:avLst/>
              </a:prstGeom>
              <a:ln w="6350">
                <a:tailEnd type="triangle"/>
              </a:ln>
            </p:spPr>
            <p:style>
              <a:lnRef idx="2">
                <a:schemeClr val="accent2"/>
              </a:lnRef>
              <a:fillRef idx="0">
                <a:schemeClr val="accent2"/>
              </a:fillRef>
              <a:effectRef idx="1">
                <a:schemeClr val="accent2"/>
              </a:effectRef>
              <a:fontRef idx="minor">
                <a:schemeClr val="tx1"/>
              </a:fontRef>
            </p:style>
          </p:cxnSp>
          <p:pic>
            <p:nvPicPr>
              <p:cNvPr id="183" name="Picture 182">
                <a:extLst>
                  <a:ext uri="{FF2B5EF4-FFF2-40B4-BE49-F238E27FC236}">
                    <a16:creationId xmlns:a16="http://schemas.microsoft.com/office/drawing/2014/main" id="{DF8F0040-2C16-6BF3-7A4C-B8C639C03F6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7924133" y="5804740"/>
                <a:ext cx="381000" cy="457200"/>
              </a:xfrm>
              <a:prstGeom prst="rect">
                <a:avLst/>
              </a:prstGeom>
            </p:spPr>
          </p:pic>
          <p:sp>
            <p:nvSpPr>
              <p:cNvPr id="184" name="Rectangle 183">
                <a:extLst>
                  <a:ext uri="{FF2B5EF4-FFF2-40B4-BE49-F238E27FC236}">
                    <a16:creationId xmlns:a16="http://schemas.microsoft.com/office/drawing/2014/main" id="{86E9625F-5E46-FD4D-6B2B-E1DD5336ED38}"/>
                  </a:ext>
                </a:extLst>
              </p:cNvPr>
              <p:cNvSpPr/>
              <p:nvPr/>
            </p:nvSpPr>
            <p:spPr>
              <a:xfrm>
                <a:off x="6613331" y="4126377"/>
                <a:ext cx="1189143" cy="2031688"/>
              </a:xfrm>
              <a:prstGeom prst="rect">
                <a:avLst/>
              </a:prstGeom>
              <a:solidFill>
                <a:srgbClr val="FFC000">
                  <a:alpha val="34000"/>
                </a:srgb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NL"/>
              </a:p>
            </p:txBody>
          </p:sp>
          <p:pic>
            <p:nvPicPr>
              <p:cNvPr id="185" name="Picture 184">
                <a:extLst>
                  <a:ext uri="{FF2B5EF4-FFF2-40B4-BE49-F238E27FC236}">
                    <a16:creationId xmlns:a16="http://schemas.microsoft.com/office/drawing/2014/main" id="{F2072FDB-2F5B-31CD-FA8E-64288CBD89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752259" y="4342746"/>
                <a:ext cx="870179" cy="145030"/>
              </a:xfrm>
              <a:prstGeom prst="rect">
                <a:avLst/>
              </a:prstGeom>
            </p:spPr>
          </p:pic>
        </p:grp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3909ED68-AEE2-52A5-E758-F6A263E4E76A}"/>
              </a:ext>
            </a:extLst>
          </p:cNvPr>
          <p:cNvGrpSpPr/>
          <p:nvPr/>
        </p:nvGrpSpPr>
        <p:grpSpPr>
          <a:xfrm>
            <a:off x="2314152" y="3354462"/>
            <a:ext cx="4207369" cy="2727059"/>
            <a:chOff x="5143365" y="3258504"/>
            <a:chExt cx="4207369" cy="2727059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1AC24D58-06E0-211A-00ED-F00BBFE89B6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384896" y="5727662"/>
              <a:ext cx="304800" cy="2159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37BAB4A-9B6E-A064-B5C0-E56805A317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7318557" y="5769663"/>
              <a:ext cx="317500" cy="2159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3E002DDE-9CA2-9431-CAD1-E9135D293AB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5143365" y="5746940"/>
              <a:ext cx="330200" cy="215900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A63AFC0B-E8C4-29D6-FA3E-4668F6282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90506" y="3801761"/>
              <a:ext cx="355600" cy="215900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4458A2CC-9594-6D97-B998-9B6184C6D7E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8637541" y="5752813"/>
              <a:ext cx="342900" cy="215900"/>
            </a:xfrm>
            <a:prstGeom prst="rect">
              <a:avLst/>
            </a:prstGeom>
          </p:spPr>
        </p:pic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68F61193-CB7F-FC68-7BC1-5C5D52ABA5E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658422" y="3822929"/>
              <a:ext cx="330200" cy="215900"/>
            </a:xfrm>
            <a:prstGeom prst="rect">
              <a:avLst/>
            </a:prstGeom>
          </p:spPr>
        </p:pic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BFDFAEF-4AB5-92BF-88AC-FB9C42733228}"/>
                </a:ext>
              </a:extLst>
            </p:cNvPr>
            <p:cNvSpPr/>
            <p:nvPr/>
          </p:nvSpPr>
          <p:spPr>
            <a:xfrm>
              <a:off x="5338159" y="4057502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065DA7AA-9D49-8C8A-224C-4038719383CF}"/>
                </a:ext>
              </a:extLst>
            </p:cNvPr>
            <p:cNvSpPr/>
            <p:nvPr/>
          </p:nvSpPr>
          <p:spPr>
            <a:xfrm>
              <a:off x="8830736" y="4071371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5A54F68D-6864-F4EE-979F-81AB60359126}"/>
                </a:ext>
              </a:extLst>
            </p:cNvPr>
            <p:cNvCxnSpPr>
              <a:cxnSpLocks/>
            </p:cNvCxnSpPr>
            <p:nvPr/>
          </p:nvCxnSpPr>
          <p:spPr>
            <a:xfrm>
              <a:off x="8110319" y="5653008"/>
              <a:ext cx="1240415" cy="6574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49F59FCF-3F12-A1CA-BBDF-CC29CAD9AE92}"/>
                </a:ext>
              </a:extLst>
            </p:cNvPr>
            <p:cNvSpPr/>
            <p:nvPr/>
          </p:nvSpPr>
          <p:spPr>
            <a:xfrm rot="5400000">
              <a:off x="6299484" y="3118005"/>
              <a:ext cx="1588210" cy="3472901"/>
            </a:xfrm>
            <a:custGeom>
              <a:avLst/>
              <a:gdLst>
                <a:gd name="connsiteX0" fmla="*/ 0 w 760021"/>
                <a:gd name="connsiteY0" fmla="*/ 0 h 1591293"/>
                <a:gd name="connsiteX1" fmla="*/ 0 w 760021"/>
                <a:gd name="connsiteY1" fmla="*/ 1591293 h 1591293"/>
                <a:gd name="connsiteX2" fmla="*/ 760021 w 760021"/>
                <a:gd name="connsiteY2" fmla="*/ 1591293 h 1591293"/>
                <a:gd name="connsiteX3" fmla="*/ 760021 w 760021"/>
                <a:gd name="connsiteY3" fmla="*/ 0 h 15912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0021" h="1591293">
                  <a:moveTo>
                    <a:pt x="0" y="0"/>
                  </a:moveTo>
                  <a:lnTo>
                    <a:pt x="0" y="1591293"/>
                  </a:lnTo>
                  <a:lnTo>
                    <a:pt x="760021" y="1591293"/>
                  </a:lnTo>
                  <a:lnTo>
                    <a:pt x="760021" y="0"/>
                  </a:lnTo>
                </a:path>
              </a:pathLst>
            </a:cu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 sz="1400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FBBADBE-1291-23FC-595D-79E9B9D912F2}"/>
                </a:ext>
              </a:extLst>
            </p:cNvPr>
            <p:cNvSpPr/>
            <p:nvPr/>
          </p:nvSpPr>
          <p:spPr>
            <a:xfrm rot="5400000">
              <a:off x="5310882" y="5601607"/>
              <a:ext cx="69342" cy="9059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5B95425-4A6F-41D3-D15D-A9C3400B48F1}"/>
                </a:ext>
              </a:extLst>
            </p:cNvPr>
            <p:cNvSpPr/>
            <p:nvPr/>
          </p:nvSpPr>
          <p:spPr>
            <a:xfrm rot="5400000">
              <a:off x="6435943" y="5609659"/>
              <a:ext cx="69342" cy="9059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6CCC533-B643-09C5-EC2E-45AF4B233B48}"/>
                </a:ext>
              </a:extLst>
            </p:cNvPr>
            <p:cNvSpPr/>
            <p:nvPr/>
          </p:nvSpPr>
          <p:spPr>
            <a:xfrm rot="5400000">
              <a:off x="7447453" y="5608051"/>
              <a:ext cx="69342" cy="9059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58D83CD-1A0A-3195-7C86-F9B24529A76D}"/>
                </a:ext>
              </a:extLst>
            </p:cNvPr>
            <p:cNvSpPr/>
            <p:nvPr/>
          </p:nvSpPr>
          <p:spPr>
            <a:xfrm rot="5400000">
              <a:off x="8736546" y="5625755"/>
              <a:ext cx="69342" cy="90599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C9EB1434-053A-1E89-61BC-221CDC7B30D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48601" y="3258504"/>
              <a:ext cx="3267" cy="2357804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6D27B443-9190-A74D-2184-68DF45FBDBE4}"/>
                </a:ext>
              </a:extLst>
            </p:cNvPr>
            <p:cNvSpPr/>
            <p:nvPr/>
          </p:nvSpPr>
          <p:spPr>
            <a:xfrm rot="5400000">
              <a:off x="6340890" y="3105315"/>
              <a:ext cx="1569849" cy="3504354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</p:grpSp>
      <p:pic>
        <p:nvPicPr>
          <p:cNvPr id="36" name="Picture 35">
            <a:extLst>
              <a:ext uri="{FF2B5EF4-FFF2-40B4-BE49-F238E27FC236}">
                <a16:creationId xmlns:a16="http://schemas.microsoft.com/office/drawing/2014/main" id="{F937D95E-703B-FE60-7682-020E32BCF69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708083" y="3817788"/>
            <a:ext cx="1016000" cy="190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8F5395A5-5E89-9002-8BA6-EFF82F08DD94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6584254" y="5651031"/>
            <a:ext cx="165100" cy="177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7BE616B-1402-7C1B-784D-6AC0DDE77139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2054860" y="3340100"/>
            <a:ext cx="279400" cy="177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AD9443CB-FD5A-A085-F981-0B6603251E75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1550675" y="4794369"/>
            <a:ext cx="190500" cy="2286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240320B-12A1-6BD4-5326-06F13D9CEAB4}"/>
              </a:ext>
            </a:extLst>
          </p:cNvPr>
          <p:cNvCxnSpPr>
            <a:cxnSpLocks/>
          </p:cNvCxnSpPr>
          <p:nvPr/>
        </p:nvCxnSpPr>
        <p:spPr>
          <a:xfrm>
            <a:off x="1813967" y="4168037"/>
            <a:ext cx="0" cy="15734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2BE1EF46-8587-B6C2-CAC9-DA4B7699B91C}"/>
              </a:ext>
            </a:extLst>
          </p:cNvPr>
          <p:cNvCxnSpPr>
            <a:cxnSpLocks/>
          </p:cNvCxnSpPr>
          <p:nvPr/>
        </p:nvCxnSpPr>
        <p:spPr>
          <a:xfrm>
            <a:off x="1461716" y="4166919"/>
            <a:ext cx="72333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03F34A9-6346-5807-0284-A0E033B2E7CB}"/>
              </a:ext>
            </a:extLst>
          </p:cNvPr>
          <p:cNvCxnSpPr>
            <a:cxnSpLocks/>
          </p:cNvCxnSpPr>
          <p:nvPr/>
        </p:nvCxnSpPr>
        <p:spPr>
          <a:xfrm>
            <a:off x="1431240" y="5749101"/>
            <a:ext cx="72333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42FDD71D-F727-F583-5594-D686331E5FA7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3190481" y="4610070"/>
            <a:ext cx="2108200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9435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5EE803B-22CF-A64D-8F82-3C478829D6F5}"/>
              </a:ext>
            </a:extLst>
          </p:cNvPr>
          <p:cNvSpPr txBox="1"/>
          <p:nvPr/>
        </p:nvSpPr>
        <p:spPr>
          <a:xfrm>
            <a:off x="1780723" y="1638794"/>
            <a:ext cx="55825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NL" dirty="0"/>
              <a:t>Andere conforme afbeelding, die wel het linker punt op</a:t>
            </a:r>
          </a:p>
          <a:p>
            <a:r>
              <a:rPr lang="en-GB" dirty="0"/>
              <a:t>m</a:t>
            </a:r>
            <a:r>
              <a:rPr lang="en-NL" dirty="0"/>
              <a:t>inus oneindig legt.</a:t>
            </a:r>
          </a:p>
        </p:txBody>
      </p:sp>
    </p:spTree>
    <p:extLst>
      <p:ext uri="{BB962C8B-B14F-4D97-AF65-F5344CB8AC3E}">
        <p14:creationId xmlns:p14="http://schemas.microsoft.com/office/powerpoint/2010/main" val="2797371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34EE7-7C9D-A365-00BB-738C939A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Freeform 142">
            <a:extLst>
              <a:ext uri="{FF2B5EF4-FFF2-40B4-BE49-F238E27FC236}">
                <a16:creationId xmlns:a16="http://schemas.microsoft.com/office/drawing/2014/main" id="{4FD04B44-D74D-E46E-4B9D-0103BFF9B517}"/>
              </a:ext>
            </a:extLst>
          </p:cNvPr>
          <p:cNvSpPr/>
          <p:nvPr/>
        </p:nvSpPr>
        <p:spPr>
          <a:xfrm>
            <a:off x="1552376" y="4125780"/>
            <a:ext cx="4586631" cy="1850750"/>
          </a:xfrm>
          <a:custGeom>
            <a:avLst/>
            <a:gdLst>
              <a:gd name="connsiteX0" fmla="*/ 0 w 4586631"/>
              <a:gd name="connsiteY0" fmla="*/ 1850750 h 1850750"/>
              <a:gd name="connsiteX1" fmla="*/ 131674 w 4586631"/>
              <a:gd name="connsiteY1" fmla="*/ 1024132 h 1850750"/>
              <a:gd name="connsiteX2" fmla="*/ 651053 w 4586631"/>
              <a:gd name="connsiteY2" fmla="*/ 460862 h 1850750"/>
              <a:gd name="connsiteX3" fmla="*/ 1623975 w 4586631"/>
              <a:gd name="connsiteY3" fmla="*/ 343819 h 1850750"/>
              <a:gd name="connsiteX4" fmla="*/ 2165299 w 4586631"/>
              <a:gd name="connsiteY4" fmla="*/ 7320 h 1850750"/>
              <a:gd name="connsiteX5" fmla="*/ 2794407 w 4586631"/>
              <a:gd name="connsiteY5" fmla="*/ 7320 h 1850750"/>
              <a:gd name="connsiteX6" fmla="*/ 2830983 w 4586631"/>
              <a:gd name="connsiteY6" fmla="*/ 29265 h 1850750"/>
              <a:gd name="connsiteX7" fmla="*/ 2860243 w 4586631"/>
              <a:gd name="connsiteY7" fmla="*/ 51211 h 1850750"/>
              <a:gd name="connsiteX8" fmla="*/ 2889504 w 4586631"/>
              <a:gd name="connsiteY8" fmla="*/ 65841 h 1850750"/>
              <a:gd name="connsiteX9" fmla="*/ 2918765 w 4586631"/>
              <a:gd name="connsiteY9" fmla="*/ 87787 h 1850750"/>
              <a:gd name="connsiteX10" fmla="*/ 2999232 w 4586631"/>
              <a:gd name="connsiteY10" fmla="*/ 124363 h 1850750"/>
              <a:gd name="connsiteX11" fmla="*/ 3028493 w 4586631"/>
              <a:gd name="connsiteY11" fmla="*/ 131678 h 1850750"/>
              <a:gd name="connsiteX12" fmla="*/ 3108960 w 4586631"/>
              <a:gd name="connsiteY12" fmla="*/ 153624 h 1850750"/>
              <a:gd name="connsiteX13" fmla="*/ 3635655 w 4586631"/>
              <a:gd name="connsiteY13" fmla="*/ 387710 h 1850750"/>
              <a:gd name="connsiteX14" fmla="*/ 3964839 w 4586631"/>
              <a:gd name="connsiteY14" fmla="*/ 958296 h 1850750"/>
              <a:gd name="connsiteX15" fmla="*/ 4586631 w 4586631"/>
              <a:gd name="connsiteY15" fmla="*/ 943665 h 1850750"/>
              <a:gd name="connsiteX16" fmla="*/ 4381805 w 4586631"/>
              <a:gd name="connsiteY16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6631" h="1850750">
                <a:moveTo>
                  <a:pt x="0" y="1850750"/>
                </a:moveTo>
                <a:lnTo>
                  <a:pt x="131674" y="1024132"/>
                </a:lnTo>
                <a:lnTo>
                  <a:pt x="651053" y="460862"/>
                </a:lnTo>
                <a:lnTo>
                  <a:pt x="1623975" y="343819"/>
                </a:lnTo>
                <a:lnTo>
                  <a:pt x="2165299" y="7320"/>
                </a:lnTo>
                <a:cubicBezTo>
                  <a:pt x="2252974" y="5726"/>
                  <a:pt x="2653625" y="-8323"/>
                  <a:pt x="2794407" y="7320"/>
                </a:cubicBezTo>
                <a:cubicBezTo>
                  <a:pt x="2808538" y="8890"/>
                  <a:pt x="2819153" y="21378"/>
                  <a:pt x="2830983" y="29265"/>
                </a:cubicBezTo>
                <a:cubicBezTo>
                  <a:pt x="2841127" y="36028"/>
                  <a:pt x="2849904" y="44749"/>
                  <a:pt x="2860243" y="51211"/>
                </a:cubicBezTo>
                <a:cubicBezTo>
                  <a:pt x="2869490" y="56991"/>
                  <a:pt x="2880257" y="60061"/>
                  <a:pt x="2889504" y="65841"/>
                </a:cubicBezTo>
                <a:cubicBezTo>
                  <a:pt x="2899843" y="72303"/>
                  <a:pt x="2908234" y="81644"/>
                  <a:pt x="2918765" y="87787"/>
                </a:cubicBezTo>
                <a:cubicBezTo>
                  <a:pt x="2946569" y="104006"/>
                  <a:pt x="2969895" y="115981"/>
                  <a:pt x="2999232" y="124363"/>
                </a:cubicBezTo>
                <a:cubicBezTo>
                  <a:pt x="3008899" y="127125"/>
                  <a:pt x="3018527" y="130349"/>
                  <a:pt x="3028493" y="131678"/>
                </a:cubicBezTo>
                <a:cubicBezTo>
                  <a:pt x="3113817" y="143054"/>
                  <a:pt x="3108960" y="111405"/>
                  <a:pt x="3108960" y="153624"/>
                </a:cubicBezTo>
                <a:lnTo>
                  <a:pt x="3635655" y="387710"/>
                </a:lnTo>
                <a:lnTo>
                  <a:pt x="3964839" y="958296"/>
                </a:lnTo>
                <a:lnTo>
                  <a:pt x="4586631" y="943665"/>
                </a:lnTo>
                <a:lnTo>
                  <a:pt x="4381805" y="1850750"/>
                </a:lnTo>
              </a:path>
            </a:pathLst>
          </a:cu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7AEEC24E-F787-65CF-DB88-6C4722313DB5}"/>
              </a:ext>
            </a:extLst>
          </p:cNvPr>
          <p:cNvCxnSpPr>
            <a:cxnSpLocks/>
          </p:cNvCxnSpPr>
          <p:nvPr/>
        </p:nvCxnSpPr>
        <p:spPr>
          <a:xfrm>
            <a:off x="1582389" y="5969158"/>
            <a:ext cx="43081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Picture 84">
            <a:extLst>
              <a:ext uri="{FF2B5EF4-FFF2-40B4-BE49-F238E27FC236}">
                <a16:creationId xmlns:a16="http://schemas.microsoft.com/office/drawing/2014/main" id="{1F434930-6C13-9D64-0F6D-F36C2C1266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246" y="5705812"/>
            <a:ext cx="330200" cy="215900"/>
          </a:xfrm>
          <a:prstGeom prst="rect">
            <a:avLst/>
          </a:prstGeom>
        </p:spPr>
      </p:pic>
      <p:pic>
        <p:nvPicPr>
          <p:cNvPr id="122" name="Picture 121">
            <a:extLst>
              <a:ext uri="{FF2B5EF4-FFF2-40B4-BE49-F238E27FC236}">
                <a16:creationId xmlns:a16="http://schemas.microsoft.com/office/drawing/2014/main" id="{5E3CDD7A-CBD0-09E7-0D3A-AB47F3AB48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1914" y="4574279"/>
            <a:ext cx="965200" cy="241300"/>
          </a:xfrm>
          <a:prstGeom prst="rect">
            <a:avLst/>
          </a:prstGeom>
        </p:spPr>
      </p:pic>
      <p:pic>
        <p:nvPicPr>
          <p:cNvPr id="127" name="Picture 126">
            <a:extLst>
              <a:ext uri="{FF2B5EF4-FFF2-40B4-BE49-F238E27FC236}">
                <a16:creationId xmlns:a16="http://schemas.microsoft.com/office/drawing/2014/main" id="{FA30CA85-B4E5-E745-B461-CD4F17F0C9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29833" y="5705812"/>
            <a:ext cx="342900" cy="215900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0945153D-3334-713E-1DDA-594D462A4F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2555" y="5705812"/>
            <a:ext cx="330200" cy="215900"/>
          </a:xfrm>
          <a:prstGeom prst="rect">
            <a:avLst/>
          </a:prstGeom>
        </p:spPr>
      </p:pic>
      <p:pic>
        <p:nvPicPr>
          <p:cNvPr id="129" name="Picture 128">
            <a:extLst>
              <a:ext uri="{FF2B5EF4-FFF2-40B4-BE49-F238E27FC236}">
                <a16:creationId xmlns:a16="http://schemas.microsoft.com/office/drawing/2014/main" id="{33704A4C-E68B-96D0-48A5-AE64EA1BE6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48692" y="5705812"/>
            <a:ext cx="355600" cy="215900"/>
          </a:xfrm>
          <a:prstGeom prst="rect">
            <a:avLst/>
          </a:prstGeom>
        </p:spPr>
      </p:pic>
      <p:sp>
        <p:nvSpPr>
          <p:cNvPr id="132" name="Oval 131">
            <a:extLst>
              <a:ext uri="{FF2B5EF4-FFF2-40B4-BE49-F238E27FC236}">
                <a16:creationId xmlns:a16="http://schemas.microsoft.com/office/drawing/2014/main" id="{24286065-0AEB-877C-BF34-9D98EDDD0582}"/>
              </a:ext>
            </a:extLst>
          </p:cNvPr>
          <p:cNvSpPr/>
          <p:nvPr/>
        </p:nvSpPr>
        <p:spPr>
          <a:xfrm>
            <a:off x="1537647" y="5946923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3" name="Oval 132">
            <a:extLst>
              <a:ext uri="{FF2B5EF4-FFF2-40B4-BE49-F238E27FC236}">
                <a16:creationId xmlns:a16="http://schemas.microsoft.com/office/drawing/2014/main" id="{DD9E2A0B-E2C1-B35F-AE4B-93CC2989AE35}"/>
              </a:ext>
            </a:extLst>
          </p:cNvPr>
          <p:cNvSpPr/>
          <p:nvPr/>
        </p:nvSpPr>
        <p:spPr>
          <a:xfrm>
            <a:off x="2487403" y="5938390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4" name="Oval 133">
            <a:extLst>
              <a:ext uri="{FF2B5EF4-FFF2-40B4-BE49-F238E27FC236}">
                <a16:creationId xmlns:a16="http://schemas.microsoft.com/office/drawing/2014/main" id="{4613A3ED-E2A2-54CB-EF51-7F457A772731}"/>
              </a:ext>
            </a:extLst>
          </p:cNvPr>
          <p:cNvSpPr/>
          <p:nvPr/>
        </p:nvSpPr>
        <p:spPr>
          <a:xfrm>
            <a:off x="3115290" y="5951805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6" name="Oval 135">
            <a:extLst>
              <a:ext uri="{FF2B5EF4-FFF2-40B4-BE49-F238E27FC236}">
                <a16:creationId xmlns:a16="http://schemas.microsoft.com/office/drawing/2014/main" id="{8C7D19C1-BE28-0A39-B55E-9D3BE9B29F17}"/>
              </a:ext>
            </a:extLst>
          </p:cNvPr>
          <p:cNvSpPr/>
          <p:nvPr/>
        </p:nvSpPr>
        <p:spPr>
          <a:xfrm>
            <a:off x="4036656" y="5942055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37" name="Oval 136">
            <a:extLst>
              <a:ext uri="{FF2B5EF4-FFF2-40B4-BE49-F238E27FC236}">
                <a16:creationId xmlns:a16="http://schemas.microsoft.com/office/drawing/2014/main" id="{EE8AC10E-FC3A-CF88-EEA2-F7D3FBD6030A}"/>
              </a:ext>
            </a:extLst>
          </p:cNvPr>
          <p:cNvSpPr/>
          <p:nvPr/>
        </p:nvSpPr>
        <p:spPr>
          <a:xfrm>
            <a:off x="5818254" y="5948154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5A657A4-A42B-57A7-F9EB-ED2217D526D3}"/>
              </a:ext>
            </a:extLst>
          </p:cNvPr>
          <p:cNvCxnSpPr>
            <a:cxnSpLocks/>
          </p:cNvCxnSpPr>
          <p:nvPr/>
        </p:nvCxnSpPr>
        <p:spPr>
          <a:xfrm flipV="1">
            <a:off x="4061853" y="4486280"/>
            <a:ext cx="17888" cy="148160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028731A0-4685-331C-3631-9C0E9B097033}"/>
              </a:ext>
            </a:extLst>
          </p:cNvPr>
          <p:cNvCxnSpPr>
            <a:cxnSpLocks/>
          </p:cNvCxnSpPr>
          <p:nvPr/>
        </p:nvCxnSpPr>
        <p:spPr>
          <a:xfrm>
            <a:off x="4064282" y="5967882"/>
            <a:ext cx="2312466" cy="530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4694346-A359-7864-4C41-7C8BC1355752}"/>
              </a:ext>
            </a:extLst>
          </p:cNvPr>
          <p:cNvGrpSpPr/>
          <p:nvPr/>
        </p:nvGrpSpPr>
        <p:grpSpPr>
          <a:xfrm>
            <a:off x="925244" y="287560"/>
            <a:ext cx="6096372" cy="2035923"/>
            <a:chOff x="925244" y="584442"/>
            <a:chExt cx="6096372" cy="2035923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F9586A4-A53B-9F45-900E-EDF3F0CA4A07}"/>
                </a:ext>
              </a:extLst>
            </p:cNvPr>
            <p:cNvCxnSpPr>
              <a:cxnSpLocks/>
            </p:cNvCxnSpPr>
            <p:nvPr/>
          </p:nvCxnSpPr>
          <p:spPr>
            <a:xfrm>
              <a:off x="1151906" y="1321771"/>
              <a:ext cx="50434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03295BE-EB20-564D-0FED-EDEEF5E0D6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54211" y="2398835"/>
              <a:ext cx="3467405" cy="15060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5E9B26A3-0F5A-E6C9-AB56-FD45081C93C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529508" y="584442"/>
              <a:ext cx="17326" cy="1825264"/>
            </a:xfrm>
            <a:prstGeom prst="straightConnector1">
              <a:avLst/>
            </a:prstGeom>
            <a:ln w="6350">
              <a:tailEnd type="triangle"/>
            </a:ln>
          </p:spPr>
          <p:style>
            <a:lnRef idx="2">
              <a:schemeClr val="accent2"/>
            </a:lnRef>
            <a:fillRef idx="0">
              <a:schemeClr val="accent2"/>
            </a:fillRef>
            <a:effectRef idx="1">
              <a:schemeClr val="accent2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D987572-C94A-BAD6-3177-D74A8D276913}"/>
                </a:ext>
              </a:extLst>
            </p:cNvPr>
            <p:cNvCxnSpPr>
              <a:cxnSpLocks/>
            </p:cNvCxnSpPr>
            <p:nvPr/>
          </p:nvCxnSpPr>
          <p:spPr>
            <a:xfrm>
              <a:off x="3112945" y="1311759"/>
              <a:ext cx="0" cy="109157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81" name="Picture 80">
              <a:extLst>
                <a:ext uri="{FF2B5EF4-FFF2-40B4-BE49-F238E27FC236}">
                  <a16:creationId xmlns:a16="http://schemas.microsoft.com/office/drawing/2014/main" id="{A7FAD0C3-4B29-934E-2C79-869F441F105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397369" y="1021840"/>
              <a:ext cx="330200" cy="215900"/>
            </a:xfrm>
            <a:prstGeom prst="rect">
              <a:avLst/>
            </a:prstGeom>
          </p:spPr>
        </p:pic>
        <p:pic>
          <p:nvPicPr>
            <p:cNvPr id="82" name="Picture 81">
              <a:extLst>
                <a:ext uri="{FF2B5EF4-FFF2-40B4-BE49-F238E27FC236}">
                  <a16:creationId xmlns:a16="http://schemas.microsoft.com/office/drawing/2014/main" id="{C974CC71-8D5A-2A65-629C-D5B66F2EE89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53666" y="999947"/>
              <a:ext cx="355600" cy="215900"/>
            </a:xfrm>
            <a:prstGeom prst="rect">
              <a:avLst/>
            </a:prstGeom>
          </p:spPr>
        </p:pic>
        <p:pic>
          <p:nvPicPr>
            <p:cNvPr id="86" name="Picture 85">
              <a:extLst>
                <a:ext uri="{FF2B5EF4-FFF2-40B4-BE49-F238E27FC236}">
                  <a16:creationId xmlns:a16="http://schemas.microsoft.com/office/drawing/2014/main" id="{4347084C-5F72-45DB-3969-B50CB82E1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5984861" y="2404465"/>
              <a:ext cx="342900" cy="215900"/>
            </a:xfrm>
            <a:prstGeom prst="rect">
              <a:avLst/>
            </a:prstGeom>
          </p:spPr>
        </p:pic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5B389267-91D1-BF26-5BC6-B0599AD9C957}"/>
                </a:ext>
              </a:extLst>
            </p:cNvPr>
            <p:cNvSpPr/>
            <p:nvPr/>
          </p:nvSpPr>
          <p:spPr>
            <a:xfrm>
              <a:off x="3520571" y="1298348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778751D-B742-E168-9701-BFB11DB816D8}"/>
                </a:ext>
              </a:extLst>
            </p:cNvPr>
            <p:cNvSpPr/>
            <p:nvPr/>
          </p:nvSpPr>
          <p:spPr>
            <a:xfrm>
              <a:off x="4163089" y="1289814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89" name="Oval 88">
              <a:extLst>
                <a:ext uri="{FF2B5EF4-FFF2-40B4-BE49-F238E27FC236}">
                  <a16:creationId xmlns:a16="http://schemas.microsoft.com/office/drawing/2014/main" id="{EA1DC86E-D26C-E69C-9ABC-D0053C76417A}"/>
                </a:ext>
              </a:extLst>
            </p:cNvPr>
            <p:cNvSpPr/>
            <p:nvPr/>
          </p:nvSpPr>
          <p:spPr>
            <a:xfrm>
              <a:off x="6254966" y="1295913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0" name="Oval 89">
              <a:extLst>
                <a:ext uri="{FF2B5EF4-FFF2-40B4-BE49-F238E27FC236}">
                  <a16:creationId xmlns:a16="http://schemas.microsoft.com/office/drawing/2014/main" id="{1687824B-E0C4-25D6-1F19-D18309C19C9D}"/>
                </a:ext>
              </a:extLst>
            </p:cNvPr>
            <p:cNvSpPr/>
            <p:nvPr/>
          </p:nvSpPr>
          <p:spPr>
            <a:xfrm>
              <a:off x="6268377" y="2384660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359B9E1B-D578-D7F6-AAA5-D3BE9999D684}"/>
                </a:ext>
              </a:extLst>
            </p:cNvPr>
            <p:cNvSpPr/>
            <p:nvPr/>
          </p:nvSpPr>
          <p:spPr>
            <a:xfrm>
              <a:off x="1163057" y="2383443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sp>
          <p:nvSpPr>
            <p:cNvPr id="92" name="Oval 91">
              <a:extLst>
                <a:ext uri="{FF2B5EF4-FFF2-40B4-BE49-F238E27FC236}">
                  <a16:creationId xmlns:a16="http://schemas.microsoft.com/office/drawing/2014/main" id="{481E8D96-297C-31F3-835F-A01B682D6BFA}"/>
                </a:ext>
              </a:extLst>
            </p:cNvPr>
            <p:cNvSpPr/>
            <p:nvPr/>
          </p:nvSpPr>
          <p:spPr>
            <a:xfrm>
              <a:off x="1154523" y="1292264"/>
              <a:ext cx="52526" cy="5252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01A1832C-0E0A-F2C6-FECC-3791929CDA63}"/>
                </a:ext>
              </a:extLst>
            </p:cNvPr>
            <p:cNvCxnSpPr>
              <a:cxnSpLocks/>
            </p:cNvCxnSpPr>
            <p:nvPr/>
          </p:nvCxnSpPr>
          <p:spPr>
            <a:xfrm>
              <a:off x="2884514" y="1313131"/>
              <a:ext cx="449165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>
              <a:extLst>
                <a:ext uri="{FF2B5EF4-FFF2-40B4-BE49-F238E27FC236}">
                  <a16:creationId xmlns:a16="http://schemas.microsoft.com/office/drawing/2014/main" id="{BCE36F51-2BA7-1958-519A-22E28AB36374}"/>
                </a:ext>
              </a:extLst>
            </p:cNvPr>
            <p:cNvCxnSpPr>
              <a:cxnSpLocks/>
            </p:cNvCxnSpPr>
            <p:nvPr/>
          </p:nvCxnSpPr>
          <p:spPr>
            <a:xfrm>
              <a:off x="2890611" y="2401875"/>
              <a:ext cx="449165" cy="0"/>
            </a:xfrm>
            <a:prstGeom prst="line">
              <a:avLst/>
            </a:prstGeom>
            <a:ln w="635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00" name="Picture 99">
              <a:extLst>
                <a:ext uri="{FF2B5EF4-FFF2-40B4-BE49-F238E27FC236}">
                  <a16:creationId xmlns:a16="http://schemas.microsoft.com/office/drawing/2014/main" id="{A3058E37-52BF-2707-4454-44AD10AAD754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885920" y="1779779"/>
              <a:ext cx="215900" cy="177800"/>
            </a:xfrm>
            <a:prstGeom prst="rect">
              <a:avLst/>
            </a:prstGeom>
          </p:spPr>
        </p:pic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38A21F0B-2364-EC41-43CE-9DA05BC7F776}"/>
                </a:ext>
              </a:extLst>
            </p:cNvPr>
            <p:cNvSpPr/>
            <p:nvPr/>
          </p:nvSpPr>
          <p:spPr>
            <a:xfrm>
              <a:off x="1163057" y="1310969"/>
              <a:ext cx="5084457" cy="1089275"/>
            </a:xfrm>
            <a:prstGeom prst="rect">
              <a:avLst/>
            </a:prstGeom>
            <a:solidFill>
              <a:srgbClr val="FFC000">
                <a:alpha val="34000"/>
              </a:srgb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NL"/>
            </a:p>
          </p:txBody>
        </p:sp>
        <p:pic>
          <p:nvPicPr>
            <p:cNvPr id="103" name="Picture 102">
              <a:extLst>
                <a:ext uri="{FF2B5EF4-FFF2-40B4-BE49-F238E27FC236}">
                  <a16:creationId xmlns:a16="http://schemas.microsoft.com/office/drawing/2014/main" id="{C1B8836F-3073-3941-2EB3-1BD10BB68E6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22462" y="615776"/>
              <a:ext cx="965200" cy="165100"/>
            </a:xfrm>
            <a:prstGeom prst="rect">
              <a:avLst/>
            </a:prstGeom>
          </p:spPr>
        </p:pic>
        <p:pic>
          <p:nvPicPr>
            <p:cNvPr id="124" name="Picture 123">
              <a:extLst>
                <a:ext uri="{FF2B5EF4-FFF2-40B4-BE49-F238E27FC236}">
                  <a16:creationId xmlns:a16="http://schemas.microsoft.com/office/drawing/2014/main" id="{DCA45989-7FE2-DCE4-2C5E-005862F00E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48518" y="1049933"/>
              <a:ext cx="330200" cy="215900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3C21847-3EBE-B232-D406-59A8E9922448}"/>
                </a:ext>
              </a:extLst>
            </p:cNvPr>
            <p:cNvCxnSpPr>
              <a:cxnSpLocks/>
            </p:cNvCxnSpPr>
            <p:nvPr/>
          </p:nvCxnSpPr>
          <p:spPr>
            <a:xfrm>
              <a:off x="1172769" y="2411337"/>
              <a:ext cx="504347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32F25765-BFA8-5D5E-3D47-509D7FA2867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7223" y="1140727"/>
              <a:ext cx="165100" cy="177800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8CFA359D-C40E-B10D-08E2-B28F5D908F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925244" y="2278779"/>
              <a:ext cx="165100" cy="177800"/>
            </a:xfrm>
            <a:prstGeom prst="rect">
              <a:avLst/>
            </a:prstGeom>
          </p:spPr>
        </p:pic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622E94E-A94C-1684-50DB-80F4D7B4BCD0}"/>
              </a:ext>
            </a:extLst>
          </p:cNvPr>
          <p:cNvCxnSpPr>
            <a:cxnSpLocks/>
          </p:cNvCxnSpPr>
          <p:nvPr/>
        </p:nvCxnSpPr>
        <p:spPr>
          <a:xfrm>
            <a:off x="1151906" y="2886776"/>
            <a:ext cx="50434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4613D27-578F-F1A3-424A-5C93CAE9FB03}"/>
              </a:ext>
            </a:extLst>
          </p:cNvPr>
          <p:cNvCxnSpPr>
            <a:cxnSpLocks/>
          </p:cNvCxnSpPr>
          <p:nvPr/>
        </p:nvCxnSpPr>
        <p:spPr>
          <a:xfrm flipV="1">
            <a:off x="3554211" y="3963840"/>
            <a:ext cx="3467405" cy="15060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DA0B8E-BC74-8C98-EFCF-2955D9FFAAE0}"/>
              </a:ext>
            </a:extLst>
          </p:cNvPr>
          <p:cNvCxnSpPr>
            <a:cxnSpLocks/>
          </p:cNvCxnSpPr>
          <p:nvPr/>
        </p:nvCxnSpPr>
        <p:spPr>
          <a:xfrm flipH="1" flipV="1">
            <a:off x="3529508" y="2149447"/>
            <a:ext cx="17326" cy="182526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1F44FE5-59C0-8B5F-A852-2D54AD870E65}"/>
              </a:ext>
            </a:extLst>
          </p:cNvPr>
          <p:cNvCxnSpPr>
            <a:cxnSpLocks/>
          </p:cNvCxnSpPr>
          <p:nvPr/>
        </p:nvCxnSpPr>
        <p:spPr>
          <a:xfrm>
            <a:off x="3112945" y="2876764"/>
            <a:ext cx="0" cy="109157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1788086A-236B-9A04-3FEA-149EDEDD2EB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397369" y="2586845"/>
            <a:ext cx="330200" cy="2159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F2F3E80-6F74-C9C3-11D2-52B56D4C006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53666" y="2564952"/>
            <a:ext cx="355600" cy="215900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85851D87-3C6F-4850-AFD8-C957C05B82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4861" y="3969470"/>
            <a:ext cx="342900" cy="215900"/>
          </a:xfrm>
          <a:prstGeom prst="rect">
            <a:avLst/>
          </a:prstGeom>
        </p:spPr>
      </p:pic>
      <p:sp>
        <p:nvSpPr>
          <p:cNvPr id="27" name="Oval 26">
            <a:extLst>
              <a:ext uri="{FF2B5EF4-FFF2-40B4-BE49-F238E27FC236}">
                <a16:creationId xmlns:a16="http://schemas.microsoft.com/office/drawing/2014/main" id="{A00846ED-72F5-0566-79EA-C741161A6DF1}"/>
              </a:ext>
            </a:extLst>
          </p:cNvPr>
          <p:cNvSpPr/>
          <p:nvPr/>
        </p:nvSpPr>
        <p:spPr>
          <a:xfrm>
            <a:off x="3520571" y="2863353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93334F69-5DCC-059F-659E-B18633EAF4EB}"/>
              </a:ext>
            </a:extLst>
          </p:cNvPr>
          <p:cNvSpPr/>
          <p:nvPr/>
        </p:nvSpPr>
        <p:spPr>
          <a:xfrm>
            <a:off x="4163089" y="2854819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9577AEC2-B489-7104-3781-3CEAF5328705}"/>
              </a:ext>
            </a:extLst>
          </p:cNvPr>
          <p:cNvSpPr/>
          <p:nvPr/>
        </p:nvSpPr>
        <p:spPr>
          <a:xfrm>
            <a:off x="6254966" y="2860918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0095C067-18B1-371E-8121-1BE3B472AEE6}"/>
              </a:ext>
            </a:extLst>
          </p:cNvPr>
          <p:cNvSpPr/>
          <p:nvPr/>
        </p:nvSpPr>
        <p:spPr>
          <a:xfrm>
            <a:off x="6268377" y="3949665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3D1A12F1-7D63-D522-583F-FEC089E89792}"/>
              </a:ext>
            </a:extLst>
          </p:cNvPr>
          <p:cNvSpPr/>
          <p:nvPr/>
        </p:nvSpPr>
        <p:spPr>
          <a:xfrm>
            <a:off x="1163057" y="3948448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E959F19-428D-3815-9FA8-B6D5D15C8BBD}"/>
              </a:ext>
            </a:extLst>
          </p:cNvPr>
          <p:cNvSpPr/>
          <p:nvPr/>
        </p:nvSpPr>
        <p:spPr>
          <a:xfrm>
            <a:off x="1154523" y="2857269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31C340E-8CD4-60FD-791D-4EC1B556501E}"/>
              </a:ext>
            </a:extLst>
          </p:cNvPr>
          <p:cNvCxnSpPr>
            <a:cxnSpLocks/>
          </p:cNvCxnSpPr>
          <p:nvPr/>
        </p:nvCxnSpPr>
        <p:spPr>
          <a:xfrm>
            <a:off x="2884514" y="2878136"/>
            <a:ext cx="449165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9473CEF-D828-B299-ECC3-19C687680EE9}"/>
              </a:ext>
            </a:extLst>
          </p:cNvPr>
          <p:cNvCxnSpPr>
            <a:cxnSpLocks/>
          </p:cNvCxnSpPr>
          <p:nvPr/>
        </p:nvCxnSpPr>
        <p:spPr>
          <a:xfrm>
            <a:off x="2890611" y="3966880"/>
            <a:ext cx="449165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D3161FA7-D01B-7E14-E770-96F78AE11AB9}"/>
              </a:ext>
            </a:extLst>
          </p:cNvPr>
          <p:cNvSpPr/>
          <p:nvPr/>
        </p:nvSpPr>
        <p:spPr>
          <a:xfrm>
            <a:off x="1163057" y="2875974"/>
            <a:ext cx="5084457" cy="1089275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B4954D6-BBE4-E323-EF2A-DF07935785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8518" y="2614938"/>
            <a:ext cx="330200" cy="215900"/>
          </a:xfrm>
          <a:prstGeom prst="rect">
            <a:avLst/>
          </a:prstGeom>
        </p:spPr>
      </p:pic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98691B25-A3A8-5EF4-01BE-8BF7C6B15D8C}"/>
              </a:ext>
            </a:extLst>
          </p:cNvPr>
          <p:cNvCxnSpPr>
            <a:cxnSpLocks/>
          </p:cNvCxnSpPr>
          <p:nvPr/>
        </p:nvCxnSpPr>
        <p:spPr>
          <a:xfrm>
            <a:off x="1172769" y="3976342"/>
            <a:ext cx="504347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2" name="Picture 41">
            <a:extLst>
              <a:ext uri="{FF2B5EF4-FFF2-40B4-BE49-F238E27FC236}">
                <a16:creationId xmlns:a16="http://schemas.microsoft.com/office/drawing/2014/main" id="{3D447002-83EC-9798-7D96-55CC8CEE61C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7223" y="2705732"/>
            <a:ext cx="165100" cy="177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29A3C343-D93E-A8A1-61AA-C47ED533FC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25244" y="3843784"/>
            <a:ext cx="165100" cy="17780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2F1013DC-10B7-4FA7-FCAB-BB5A920BA48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928255" y="3371850"/>
            <a:ext cx="152400" cy="11430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4AA69878-9CE3-7B93-38C8-8D5A2CB12209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91215" y="2441450"/>
            <a:ext cx="1054100" cy="24130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366DDC3A-CFF2-2E01-08F8-E39BB0791A11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089400" y="3200400"/>
            <a:ext cx="965200" cy="457200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99271961-9377-E44D-ED26-3A4784B517E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141475" y="5729981"/>
            <a:ext cx="165100" cy="177800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F38D9425-29CB-0A90-0A95-5FF96D4639C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063669" y="4993653"/>
            <a:ext cx="2270971" cy="41597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7BE09B47-7C92-8C94-342E-D063BB6BA93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024661" y="6142675"/>
            <a:ext cx="292100" cy="1778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722C4F59-16B8-215E-50AE-3B5C5075B7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4016085" y="6142676"/>
            <a:ext cx="1143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07953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96BF1-2218-B72D-1347-DF09558BC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Freeform 161">
            <a:extLst>
              <a:ext uri="{FF2B5EF4-FFF2-40B4-BE49-F238E27FC236}">
                <a16:creationId xmlns:a16="http://schemas.microsoft.com/office/drawing/2014/main" id="{FEBA0830-9CBB-DC53-A08D-CD25BA0BEECD}"/>
              </a:ext>
            </a:extLst>
          </p:cNvPr>
          <p:cNvSpPr/>
          <p:nvPr/>
        </p:nvSpPr>
        <p:spPr>
          <a:xfrm>
            <a:off x="498774" y="611426"/>
            <a:ext cx="4586631" cy="1850750"/>
          </a:xfrm>
          <a:custGeom>
            <a:avLst/>
            <a:gdLst>
              <a:gd name="connsiteX0" fmla="*/ 0 w 4586631"/>
              <a:gd name="connsiteY0" fmla="*/ 1850750 h 1850750"/>
              <a:gd name="connsiteX1" fmla="*/ 131674 w 4586631"/>
              <a:gd name="connsiteY1" fmla="*/ 1024132 h 1850750"/>
              <a:gd name="connsiteX2" fmla="*/ 651053 w 4586631"/>
              <a:gd name="connsiteY2" fmla="*/ 460862 h 1850750"/>
              <a:gd name="connsiteX3" fmla="*/ 1623975 w 4586631"/>
              <a:gd name="connsiteY3" fmla="*/ 343819 h 1850750"/>
              <a:gd name="connsiteX4" fmla="*/ 2165299 w 4586631"/>
              <a:gd name="connsiteY4" fmla="*/ 7320 h 1850750"/>
              <a:gd name="connsiteX5" fmla="*/ 2794407 w 4586631"/>
              <a:gd name="connsiteY5" fmla="*/ 7320 h 1850750"/>
              <a:gd name="connsiteX6" fmla="*/ 2830983 w 4586631"/>
              <a:gd name="connsiteY6" fmla="*/ 29265 h 1850750"/>
              <a:gd name="connsiteX7" fmla="*/ 2860243 w 4586631"/>
              <a:gd name="connsiteY7" fmla="*/ 51211 h 1850750"/>
              <a:gd name="connsiteX8" fmla="*/ 2889504 w 4586631"/>
              <a:gd name="connsiteY8" fmla="*/ 65841 h 1850750"/>
              <a:gd name="connsiteX9" fmla="*/ 2918765 w 4586631"/>
              <a:gd name="connsiteY9" fmla="*/ 87787 h 1850750"/>
              <a:gd name="connsiteX10" fmla="*/ 2999232 w 4586631"/>
              <a:gd name="connsiteY10" fmla="*/ 124363 h 1850750"/>
              <a:gd name="connsiteX11" fmla="*/ 3028493 w 4586631"/>
              <a:gd name="connsiteY11" fmla="*/ 131678 h 1850750"/>
              <a:gd name="connsiteX12" fmla="*/ 3108960 w 4586631"/>
              <a:gd name="connsiteY12" fmla="*/ 153624 h 1850750"/>
              <a:gd name="connsiteX13" fmla="*/ 3635655 w 4586631"/>
              <a:gd name="connsiteY13" fmla="*/ 387710 h 1850750"/>
              <a:gd name="connsiteX14" fmla="*/ 3964839 w 4586631"/>
              <a:gd name="connsiteY14" fmla="*/ 958296 h 1850750"/>
              <a:gd name="connsiteX15" fmla="*/ 4586631 w 4586631"/>
              <a:gd name="connsiteY15" fmla="*/ 943665 h 1850750"/>
              <a:gd name="connsiteX16" fmla="*/ 4381805 w 4586631"/>
              <a:gd name="connsiteY16" fmla="*/ 1850750 h 18507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86631" h="1850750">
                <a:moveTo>
                  <a:pt x="0" y="1850750"/>
                </a:moveTo>
                <a:lnTo>
                  <a:pt x="131674" y="1024132"/>
                </a:lnTo>
                <a:lnTo>
                  <a:pt x="651053" y="460862"/>
                </a:lnTo>
                <a:lnTo>
                  <a:pt x="1623975" y="343819"/>
                </a:lnTo>
                <a:lnTo>
                  <a:pt x="2165299" y="7320"/>
                </a:lnTo>
                <a:cubicBezTo>
                  <a:pt x="2252974" y="5726"/>
                  <a:pt x="2653625" y="-8323"/>
                  <a:pt x="2794407" y="7320"/>
                </a:cubicBezTo>
                <a:cubicBezTo>
                  <a:pt x="2808538" y="8890"/>
                  <a:pt x="2819153" y="21378"/>
                  <a:pt x="2830983" y="29265"/>
                </a:cubicBezTo>
                <a:cubicBezTo>
                  <a:pt x="2841127" y="36028"/>
                  <a:pt x="2849904" y="44749"/>
                  <a:pt x="2860243" y="51211"/>
                </a:cubicBezTo>
                <a:cubicBezTo>
                  <a:pt x="2869490" y="56991"/>
                  <a:pt x="2880257" y="60061"/>
                  <a:pt x="2889504" y="65841"/>
                </a:cubicBezTo>
                <a:cubicBezTo>
                  <a:pt x="2899843" y="72303"/>
                  <a:pt x="2908234" y="81644"/>
                  <a:pt x="2918765" y="87787"/>
                </a:cubicBezTo>
                <a:cubicBezTo>
                  <a:pt x="2946569" y="104006"/>
                  <a:pt x="2969895" y="115981"/>
                  <a:pt x="2999232" y="124363"/>
                </a:cubicBezTo>
                <a:cubicBezTo>
                  <a:pt x="3008899" y="127125"/>
                  <a:pt x="3018527" y="130349"/>
                  <a:pt x="3028493" y="131678"/>
                </a:cubicBezTo>
                <a:cubicBezTo>
                  <a:pt x="3113817" y="143054"/>
                  <a:pt x="3108960" y="111405"/>
                  <a:pt x="3108960" y="153624"/>
                </a:cubicBezTo>
                <a:lnTo>
                  <a:pt x="3635655" y="387710"/>
                </a:lnTo>
                <a:lnTo>
                  <a:pt x="3964839" y="958296"/>
                </a:lnTo>
                <a:lnTo>
                  <a:pt x="4586631" y="943665"/>
                </a:lnTo>
                <a:lnTo>
                  <a:pt x="4381805" y="1850750"/>
                </a:lnTo>
              </a:path>
            </a:pathLst>
          </a:custGeom>
          <a:solidFill>
            <a:srgbClr val="FFC000">
              <a:alpha val="43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dirty="0"/>
          </a:p>
        </p:txBody>
      </p: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57B91E2-7589-D4D6-B38E-46DA14A30520}"/>
              </a:ext>
            </a:extLst>
          </p:cNvPr>
          <p:cNvCxnSpPr>
            <a:cxnSpLocks/>
          </p:cNvCxnSpPr>
          <p:nvPr/>
        </p:nvCxnSpPr>
        <p:spPr>
          <a:xfrm>
            <a:off x="592064" y="2455962"/>
            <a:ext cx="430810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DD0E3286-EC61-6D0D-A31C-377B0D8839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658" y="2536080"/>
            <a:ext cx="292100" cy="177800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B4D44C52-9CA6-D7AB-D335-0E1A7B3144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3150" y="2530692"/>
            <a:ext cx="304800" cy="203200"/>
          </a:xfrm>
          <a:prstGeom prst="rect">
            <a:avLst/>
          </a:prstGeom>
        </p:spPr>
      </p:pic>
      <p:pic>
        <p:nvPicPr>
          <p:cNvPr id="147" name="Picture 146">
            <a:extLst>
              <a:ext uri="{FF2B5EF4-FFF2-40B4-BE49-F238E27FC236}">
                <a16:creationId xmlns:a16="http://schemas.microsoft.com/office/drawing/2014/main" id="{DDE3B8F0-007D-54C8-9C83-A370DB5DDF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0302" y="2192616"/>
            <a:ext cx="330200" cy="215900"/>
          </a:xfrm>
          <a:prstGeom prst="rect">
            <a:avLst/>
          </a:prstGeom>
        </p:spPr>
      </p:pic>
      <p:pic>
        <p:nvPicPr>
          <p:cNvPr id="148" name="Picture 147">
            <a:extLst>
              <a:ext uri="{FF2B5EF4-FFF2-40B4-BE49-F238E27FC236}">
                <a16:creationId xmlns:a16="http://schemas.microsoft.com/office/drawing/2014/main" id="{7644B5FC-7498-3F6B-F60D-A0CA3F7AB5D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39508" y="2192616"/>
            <a:ext cx="342900" cy="215900"/>
          </a:xfrm>
          <a:prstGeom prst="rect">
            <a:avLst/>
          </a:prstGeom>
        </p:spPr>
      </p:pic>
      <p:pic>
        <p:nvPicPr>
          <p:cNvPr id="149" name="Picture 148">
            <a:extLst>
              <a:ext uri="{FF2B5EF4-FFF2-40B4-BE49-F238E27FC236}">
                <a16:creationId xmlns:a16="http://schemas.microsoft.com/office/drawing/2014/main" id="{9F227D43-1569-0977-D0D4-A5230ECF48A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082230" y="2192616"/>
            <a:ext cx="330200" cy="215900"/>
          </a:xfrm>
          <a:prstGeom prst="rect">
            <a:avLst/>
          </a:prstGeom>
        </p:spPr>
      </p:pic>
      <p:pic>
        <p:nvPicPr>
          <p:cNvPr id="150" name="Picture 149">
            <a:extLst>
              <a:ext uri="{FF2B5EF4-FFF2-40B4-BE49-F238E27FC236}">
                <a16:creationId xmlns:a16="http://schemas.microsoft.com/office/drawing/2014/main" id="{6EDD6A3B-5F5A-294B-BDBE-7BAB49E5C1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58367" y="2192616"/>
            <a:ext cx="355600" cy="215900"/>
          </a:xfrm>
          <a:prstGeom prst="rect">
            <a:avLst/>
          </a:prstGeom>
        </p:spPr>
      </p:pic>
      <p:sp>
        <p:nvSpPr>
          <p:cNvPr id="153" name="Oval 152">
            <a:extLst>
              <a:ext uri="{FF2B5EF4-FFF2-40B4-BE49-F238E27FC236}">
                <a16:creationId xmlns:a16="http://schemas.microsoft.com/office/drawing/2014/main" id="{D7C918B6-937D-C2CA-2D8A-E6143B4C4B38}"/>
              </a:ext>
            </a:extLst>
          </p:cNvPr>
          <p:cNvSpPr/>
          <p:nvPr/>
        </p:nvSpPr>
        <p:spPr>
          <a:xfrm>
            <a:off x="547322" y="2433727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4" name="Oval 153">
            <a:extLst>
              <a:ext uri="{FF2B5EF4-FFF2-40B4-BE49-F238E27FC236}">
                <a16:creationId xmlns:a16="http://schemas.microsoft.com/office/drawing/2014/main" id="{AB2BAD54-6A1F-1E34-D57B-0A543D5E3513}"/>
              </a:ext>
            </a:extLst>
          </p:cNvPr>
          <p:cNvSpPr/>
          <p:nvPr/>
        </p:nvSpPr>
        <p:spPr>
          <a:xfrm>
            <a:off x="1497078" y="2425194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5" name="Oval 154">
            <a:extLst>
              <a:ext uri="{FF2B5EF4-FFF2-40B4-BE49-F238E27FC236}">
                <a16:creationId xmlns:a16="http://schemas.microsoft.com/office/drawing/2014/main" id="{CE6D3431-DD81-FCEF-554F-7D150ED11844}"/>
              </a:ext>
            </a:extLst>
          </p:cNvPr>
          <p:cNvSpPr/>
          <p:nvPr/>
        </p:nvSpPr>
        <p:spPr>
          <a:xfrm>
            <a:off x="2124965" y="2438609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7" name="Oval 156">
            <a:extLst>
              <a:ext uri="{FF2B5EF4-FFF2-40B4-BE49-F238E27FC236}">
                <a16:creationId xmlns:a16="http://schemas.microsoft.com/office/drawing/2014/main" id="{BE146A3C-5167-AF3B-47D3-5F5701CB4E03}"/>
              </a:ext>
            </a:extLst>
          </p:cNvPr>
          <p:cNvSpPr/>
          <p:nvPr/>
        </p:nvSpPr>
        <p:spPr>
          <a:xfrm>
            <a:off x="3307587" y="2428859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58" name="Oval 157">
            <a:extLst>
              <a:ext uri="{FF2B5EF4-FFF2-40B4-BE49-F238E27FC236}">
                <a16:creationId xmlns:a16="http://schemas.microsoft.com/office/drawing/2014/main" id="{0FD6AE13-4DD6-75C8-F941-6491640ADE59}"/>
              </a:ext>
            </a:extLst>
          </p:cNvPr>
          <p:cNvSpPr/>
          <p:nvPr/>
        </p:nvSpPr>
        <p:spPr>
          <a:xfrm>
            <a:off x="4827929" y="2434958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8AB70389-738A-635C-4FF5-555ED0988992}"/>
              </a:ext>
            </a:extLst>
          </p:cNvPr>
          <p:cNvCxnSpPr>
            <a:cxnSpLocks/>
          </p:cNvCxnSpPr>
          <p:nvPr/>
        </p:nvCxnSpPr>
        <p:spPr>
          <a:xfrm>
            <a:off x="3073957" y="2454686"/>
            <a:ext cx="2312466" cy="530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09D6FDCB-F8D0-8F7D-71B7-1C6E4B3FE00D}"/>
              </a:ext>
            </a:extLst>
          </p:cNvPr>
          <p:cNvCxnSpPr>
            <a:cxnSpLocks/>
          </p:cNvCxnSpPr>
          <p:nvPr/>
        </p:nvCxnSpPr>
        <p:spPr>
          <a:xfrm flipV="1">
            <a:off x="1857205" y="965766"/>
            <a:ext cx="17888" cy="148160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3" name="Picture 162">
            <a:extLst>
              <a:ext uri="{FF2B5EF4-FFF2-40B4-BE49-F238E27FC236}">
                <a16:creationId xmlns:a16="http://schemas.microsoft.com/office/drawing/2014/main" id="{0E352D51-6365-F6DB-42D7-4236E5552E8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119576" y="1316899"/>
            <a:ext cx="2024739" cy="362640"/>
          </a:xfrm>
          <a:prstGeom prst="rect">
            <a:avLst/>
          </a:prstGeom>
        </p:spPr>
      </p:pic>
      <p:pic>
        <p:nvPicPr>
          <p:cNvPr id="165" name="Picture 164">
            <a:extLst>
              <a:ext uri="{FF2B5EF4-FFF2-40B4-BE49-F238E27FC236}">
                <a16:creationId xmlns:a16="http://schemas.microsoft.com/office/drawing/2014/main" id="{B7F18166-085D-AEA7-B192-0BC150A948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33601" y="575823"/>
            <a:ext cx="1054100" cy="241300"/>
          </a:xfrm>
          <a:prstGeom prst="rect">
            <a:avLst/>
          </a:prstGeom>
        </p:spPr>
      </p:pic>
      <p:pic>
        <p:nvPicPr>
          <p:cNvPr id="182" name="Picture 181">
            <a:extLst>
              <a:ext uri="{FF2B5EF4-FFF2-40B4-BE49-F238E27FC236}">
                <a16:creationId xmlns:a16="http://schemas.microsoft.com/office/drawing/2014/main" id="{01892B35-78E7-0FEA-95BF-ECFCD210C15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153221" y="2810829"/>
            <a:ext cx="368300" cy="457200"/>
          </a:xfrm>
          <a:prstGeom prst="rect">
            <a:avLst/>
          </a:prstGeom>
        </p:spPr>
      </p:pic>
      <p:sp>
        <p:nvSpPr>
          <p:cNvPr id="70" name="Freeform 69">
            <a:extLst>
              <a:ext uri="{FF2B5EF4-FFF2-40B4-BE49-F238E27FC236}">
                <a16:creationId xmlns:a16="http://schemas.microsoft.com/office/drawing/2014/main" id="{95F3235D-016A-DF21-D53A-2CDC75B45063}"/>
              </a:ext>
            </a:extLst>
          </p:cNvPr>
          <p:cNvSpPr/>
          <p:nvPr/>
        </p:nvSpPr>
        <p:spPr>
          <a:xfrm>
            <a:off x="6653953" y="1095101"/>
            <a:ext cx="1203051" cy="2013453"/>
          </a:xfrm>
          <a:custGeom>
            <a:avLst/>
            <a:gdLst>
              <a:gd name="connsiteX0" fmla="*/ 0 w 760021"/>
              <a:gd name="connsiteY0" fmla="*/ 0 h 1591293"/>
              <a:gd name="connsiteX1" fmla="*/ 0 w 760021"/>
              <a:gd name="connsiteY1" fmla="*/ 1591293 h 1591293"/>
              <a:gd name="connsiteX2" fmla="*/ 760021 w 760021"/>
              <a:gd name="connsiteY2" fmla="*/ 1591293 h 1591293"/>
              <a:gd name="connsiteX3" fmla="*/ 760021 w 760021"/>
              <a:gd name="connsiteY3" fmla="*/ 0 h 159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21" h="1591293">
                <a:moveTo>
                  <a:pt x="0" y="0"/>
                </a:moveTo>
                <a:lnTo>
                  <a:pt x="0" y="1591293"/>
                </a:lnTo>
                <a:lnTo>
                  <a:pt x="760021" y="1591293"/>
                </a:lnTo>
                <a:lnTo>
                  <a:pt x="76002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pic>
        <p:nvPicPr>
          <p:cNvPr id="164" name="Picture 163">
            <a:extLst>
              <a:ext uri="{FF2B5EF4-FFF2-40B4-BE49-F238E27FC236}">
                <a16:creationId xmlns:a16="http://schemas.microsoft.com/office/drawing/2014/main" id="{7D9DA117-160E-6F25-EB9B-BD32EC2DEC5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28428" y="586201"/>
            <a:ext cx="1054100" cy="241300"/>
          </a:xfrm>
          <a:prstGeom prst="rect">
            <a:avLst/>
          </a:prstGeom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E209EDF3-0BD3-7B52-8D3B-874FC1F04D1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3118" y="3185611"/>
            <a:ext cx="330200" cy="215900"/>
          </a:xfrm>
          <a:prstGeom prst="rect">
            <a:avLst/>
          </a:prstGeom>
        </p:spPr>
      </p:pic>
      <p:pic>
        <p:nvPicPr>
          <p:cNvPr id="169" name="Picture 168">
            <a:extLst>
              <a:ext uri="{FF2B5EF4-FFF2-40B4-BE49-F238E27FC236}">
                <a16:creationId xmlns:a16="http://schemas.microsoft.com/office/drawing/2014/main" id="{0855E2DE-DC84-48D0-15A7-8AECDB9BF7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66726" y="3185611"/>
            <a:ext cx="355600" cy="215900"/>
          </a:xfrm>
          <a:prstGeom prst="rect">
            <a:avLst/>
          </a:prstGeom>
        </p:spPr>
      </p:pic>
      <p:pic>
        <p:nvPicPr>
          <p:cNvPr id="170" name="Picture 169">
            <a:extLst>
              <a:ext uri="{FF2B5EF4-FFF2-40B4-BE49-F238E27FC236}">
                <a16:creationId xmlns:a16="http://schemas.microsoft.com/office/drawing/2014/main" id="{5A87336C-399D-B6B0-56E6-DCFB82C59B8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69081" y="897176"/>
            <a:ext cx="342900" cy="215900"/>
          </a:xfrm>
          <a:prstGeom prst="rect">
            <a:avLst/>
          </a:prstGeom>
        </p:spPr>
      </p:pic>
      <p:pic>
        <p:nvPicPr>
          <p:cNvPr id="171" name="Picture 170">
            <a:extLst>
              <a:ext uri="{FF2B5EF4-FFF2-40B4-BE49-F238E27FC236}">
                <a16:creationId xmlns:a16="http://schemas.microsoft.com/office/drawing/2014/main" id="{2E00D690-DF2E-40D8-0CF4-C81618D9F33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9922" y="845968"/>
            <a:ext cx="330200" cy="215900"/>
          </a:xfrm>
          <a:prstGeom prst="rect">
            <a:avLst/>
          </a:prstGeom>
        </p:spPr>
      </p:pic>
      <p:sp>
        <p:nvSpPr>
          <p:cNvPr id="172" name="Oval 171">
            <a:extLst>
              <a:ext uri="{FF2B5EF4-FFF2-40B4-BE49-F238E27FC236}">
                <a16:creationId xmlns:a16="http://schemas.microsoft.com/office/drawing/2014/main" id="{26263316-136E-BF53-0B46-C9DD51E46870}"/>
              </a:ext>
            </a:extLst>
          </p:cNvPr>
          <p:cNvSpPr/>
          <p:nvPr/>
        </p:nvSpPr>
        <p:spPr>
          <a:xfrm>
            <a:off x="6631018" y="3075594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3" name="Oval 172">
            <a:extLst>
              <a:ext uri="{FF2B5EF4-FFF2-40B4-BE49-F238E27FC236}">
                <a16:creationId xmlns:a16="http://schemas.microsoft.com/office/drawing/2014/main" id="{F1623645-EB4D-EAE1-9594-2DDFCB55D99E}"/>
              </a:ext>
            </a:extLst>
          </p:cNvPr>
          <p:cNvSpPr/>
          <p:nvPr/>
        </p:nvSpPr>
        <p:spPr>
          <a:xfrm>
            <a:off x="7829488" y="3089008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5" name="Oval 174">
            <a:extLst>
              <a:ext uri="{FF2B5EF4-FFF2-40B4-BE49-F238E27FC236}">
                <a16:creationId xmlns:a16="http://schemas.microsoft.com/office/drawing/2014/main" id="{39056D10-5FEB-ED8A-7697-3CFF23CC805A}"/>
              </a:ext>
            </a:extLst>
          </p:cNvPr>
          <p:cNvSpPr/>
          <p:nvPr/>
        </p:nvSpPr>
        <p:spPr>
          <a:xfrm>
            <a:off x="7834369" y="1850307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6" name="Oval 175">
            <a:extLst>
              <a:ext uri="{FF2B5EF4-FFF2-40B4-BE49-F238E27FC236}">
                <a16:creationId xmlns:a16="http://schemas.microsoft.com/office/drawing/2014/main" id="{096EB2A7-D424-92C4-B589-604208FAE002}"/>
              </a:ext>
            </a:extLst>
          </p:cNvPr>
          <p:cNvSpPr/>
          <p:nvPr/>
        </p:nvSpPr>
        <p:spPr>
          <a:xfrm>
            <a:off x="7847780" y="1102941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177" name="Oval 176">
            <a:extLst>
              <a:ext uri="{FF2B5EF4-FFF2-40B4-BE49-F238E27FC236}">
                <a16:creationId xmlns:a16="http://schemas.microsoft.com/office/drawing/2014/main" id="{230034A1-6633-EB81-EEED-71AB2879C697}"/>
              </a:ext>
            </a:extLst>
          </p:cNvPr>
          <p:cNvSpPr/>
          <p:nvPr/>
        </p:nvSpPr>
        <p:spPr>
          <a:xfrm>
            <a:off x="6632236" y="1094410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178" name="Straight Arrow Connector 177">
            <a:extLst>
              <a:ext uri="{FF2B5EF4-FFF2-40B4-BE49-F238E27FC236}">
                <a16:creationId xmlns:a16="http://schemas.microsoft.com/office/drawing/2014/main" id="{B33C9853-CAE9-67EF-3AD5-828E7D2717AC}"/>
              </a:ext>
            </a:extLst>
          </p:cNvPr>
          <p:cNvCxnSpPr>
            <a:cxnSpLocks/>
          </p:cNvCxnSpPr>
          <p:nvPr/>
        </p:nvCxnSpPr>
        <p:spPr>
          <a:xfrm flipV="1">
            <a:off x="7253273" y="1622263"/>
            <a:ext cx="17888" cy="1481602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79" name="Straight Arrow Connector 178">
            <a:extLst>
              <a:ext uri="{FF2B5EF4-FFF2-40B4-BE49-F238E27FC236}">
                <a16:creationId xmlns:a16="http://schemas.microsoft.com/office/drawing/2014/main" id="{1B0ADA0F-4C09-D5B2-FEFB-0A7B92EB2869}"/>
              </a:ext>
            </a:extLst>
          </p:cNvPr>
          <p:cNvCxnSpPr>
            <a:cxnSpLocks/>
          </p:cNvCxnSpPr>
          <p:nvPr/>
        </p:nvCxnSpPr>
        <p:spPr>
          <a:xfrm>
            <a:off x="7255478" y="3108554"/>
            <a:ext cx="944746" cy="7929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83" name="Picture 182">
            <a:extLst>
              <a:ext uri="{FF2B5EF4-FFF2-40B4-BE49-F238E27FC236}">
                <a16:creationId xmlns:a16="http://schemas.microsoft.com/office/drawing/2014/main" id="{8BBE54EE-0302-194A-8956-F68DEF1A52A9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974008" y="2745664"/>
            <a:ext cx="381000" cy="457200"/>
          </a:xfrm>
          <a:prstGeom prst="rect">
            <a:avLst/>
          </a:prstGeom>
        </p:spPr>
      </p:pic>
      <p:sp>
        <p:nvSpPr>
          <p:cNvPr id="184" name="Rectangle 183">
            <a:extLst>
              <a:ext uri="{FF2B5EF4-FFF2-40B4-BE49-F238E27FC236}">
                <a16:creationId xmlns:a16="http://schemas.microsoft.com/office/drawing/2014/main" id="{27B5B15A-609E-7F4C-8E26-964AF2E3D3D2}"/>
              </a:ext>
            </a:extLst>
          </p:cNvPr>
          <p:cNvSpPr/>
          <p:nvPr/>
        </p:nvSpPr>
        <p:spPr>
          <a:xfrm>
            <a:off x="6663206" y="1067301"/>
            <a:ext cx="1189143" cy="2031688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185" name="Picture 184">
            <a:extLst>
              <a:ext uri="{FF2B5EF4-FFF2-40B4-BE49-F238E27FC236}">
                <a16:creationId xmlns:a16="http://schemas.microsoft.com/office/drawing/2014/main" id="{59278E1F-FF12-52D6-52F7-E46EE798B36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802134" y="1283670"/>
            <a:ext cx="870179" cy="14503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AFABC18-F1CF-3F8A-116B-58D2A733B2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4152" y="5842898"/>
            <a:ext cx="330200" cy="2159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076D7A9-47D4-4063-232F-2FE2D32C27B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361293" y="3897719"/>
            <a:ext cx="355600" cy="2159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ACC11BC-18D2-97A1-7764-540C394CAA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8328" y="5848771"/>
            <a:ext cx="342900" cy="2159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60FACA5-32AB-8874-F57D-397824EBBD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29209" y="3918887"/>
            <a:ext cx="330200" cy="2159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DF5799E1-1A02-C668-2DA6-81430AF6BB1A}"/>
              </a:ext>
            </a:extLst>
          </p:cNvPr>
          <p:cNvSpPr/>
          <p:nvPr/>
        </p:nvSpPr>
        <p:spPr>
          <a:xfrm>
            <a:off x="2508946" y="4153460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CAE97B9-DD38-EFF8-8083-566E8C45D1C0}"/>
              </a:ext>
            </a:extLst>
          </p:cNvPr>
          <p:cNvSpPr/>
          <p:nvPr/>
        </p:nvSpPr>
        <p:spPr>
          <a:xfrm>
            <a:off x="6001523" y="4167329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40AA7D4F-B541-A044-94FE-51161709881A}"/>
              </a:ext>
            </a:extLst>
          </p:cNvPr>
          <p:cNvCxnSpPr>
            <a:cxnSpLocks/>
          </p:cNvCxnSpPr>
          <p:nvPr/>
        </p:nvCxnSpPr>
        <p:spPr>
          <a:xfrm>
            <a:off x="5281106" y="5748966"/>
            <a:ext cx="1240415" cy="657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Freeform 7">
            <a:extLst>
              <a:ext uri="{FF2B5EF4-FFF2-40B4-BE49-F238E27FC236}">
                <a16:creationId xmlns:a16="http://schemas.microsoft.com/office/drawing/2014/main" id="{3D699B5F-9965-8A0E-5494-7D9978A685A8}"/>
              </a:ext>
            </a:extLst>
          </p:cNvPr>
          <p:cNvSpPr/>
          <p:nvPr/>
        </p:nvSpPr>
        <p:spPr>
          <a:xfrm rot="5400000">
            <a:off x="3470271" y="3213963"/>
            <a:ext cx="1588210" cy="3472901"/>
          </a:xfrm>
          <a:custGeom>
            <a:avLst/>
            <a:gdLst>
              <a:gd name="connsiteX0" fmla="*/ 0 w 760021"/>
              <a:gd name="connsiteY0" fmla="*/ 0 h 1591293"/>
              <a:gd name="connsiteX1" fmla="*/ 0 w 760021"/>
              <a:gd name="connsiteY1" fmla="*/ 1591293 h 1591293"/>
              <a:gd name="connsiteX2" fmla="*/ 760021 w 760021"/>
              <a:gd name="connsiteY2" fmla="*/ 1591293 h 1591293"/>
              <a:gd name="connsiteX3" fmla="*/ 760021 w 760021"/>
              <a:gd name="connsiteY3" fmla="*/ 0 h 1591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60021" h="1591293">
                <a:moveTo>
                  <a:pt x="0" y="0"/>
                </a:moveTo>
                <a:lnTo>
                  <a:pt x="0" y="1591293"/>
                </a:lnTo>
                <a:lnTo>
                  <a:pt x="760021" y="1591293"/>
                </a:lnTo>
                <a:lnTo>
                  <a:pt x="760021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4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40BD393-A7FE-4B78-C84C-4015321E472B}"/>
              </a:ext>
            </a:extLst>
          </p:cNvPr>
          <p:cNvSpPr/>
          <p:nvPr/>
        </p:nvSpPr>
        <p:spPr>
          <a:xfrm rot="5400000">
            <a:off x="2481669" y="5697565"/>
            <a:ext cx="69342" cy="905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D3C8699-1C80-79F6-70E7-382519EB20F7}"/>
              </a:ext>
            </a:extLst>
          </p:cNvPr>
          <p:cNvSpPr/>
          <p:nvPr/>
        </p:nvSpPr>
        <p:spPr>
          <a:xfrm rot="5400000">
            <a:off x="5907333" y="5721713"/>
            <a:ext cx="69342" cy="9059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7ED80EC-26AF-8DDC-C350-A58966104C2E}"/>
              </a:ext>
            </a:extLst>
          </p:cNvPr>
          <p:cNvCxnSpPr>
            <a:cxnSpLocks/>
          </p:cNvCxnSpPr>
          <p:nvPr/>
        </p:nvCxnSpPr>
        <p:spPr>
          <a:xfrm flipV="1">
            <a:off x="2519388" y="3354462"/>
            <a:ext cx="3267" cy="2357804"/>
          </a:xfrm>
          <a:prstGeom prst="straightConnector1">
            <a:avLst/>
          </a:prstGeom>
          <a:ln w="6350"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A85BC02C-B640-BD6A-7E02-6EEFCBBC6BB2}"/>
              </a:ext>
            </a:extLst>
          </p:cNvPr>
          <p:cNvSpPr/>
          <p:nvPr/>
        </p:nvSpPr>
        <p:spPr>
          <a:xfrm rot="5400000">
            <a:off x="3511677" y="3201273"/>
            <a:ext cx="1569849" cy="3504354"/>
          </a:xfrm>
          <a:prstGeom prst="rect">
            <a:avLst/>
          </a:prstGeom>
          <a:solidFill>
            <a:srgbClr val="FFC000">
              <a:alpha val="34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0A2BEF70-F405-A9DE-AD88-15F02167EA3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708083" y="3817788"/>
            <a:ext cx="1016000" cy="190500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FC9286CE-B154-A747-65C7-F7FF9AEE335D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584254" y="5651031"/>
            <a:ext cx="165100" cy="17780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ED4D93C6-8264-8989-C638-697B8DC287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2054860" y="3340100"/>
            <a:ext cx="279400" cy="177800"/>
          </a:xfrm>
          <a:prstGeom prst="rect">
            <a:avLst/>
          </a:prstGeom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F0AF75B0-B693-8D5C-06AF-751C6A5BC76C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550675" y="4794369"/>
            <a:ext cx="190500" cy="228600"/>
          </a:xfrm>
          <a:prstGeom prst="rect">
            <a:avLst/>
          </a:prstGeom>
        </p:spPr>
      </p:pic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4BF4BED0-E85E-6B35-FE2F-F1596B0684E3}"/>
              </a:ext>
            </a:extLst>
          </p:cNvPr>
          <p:cNvCxnSpPr>
            <a:cxnSpLocks/>
          </p:cNvCxnSpPr>
          <p:nvPr/>
        </p:nvCxnSpPr>
        <p:spPr>
          <a:xfrm>
            <a:off x="1813967" y="4168037"/>
            <a:ext cx="0" cy="157340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7C12C350-70F3-D5A8-15B2-0DE82AF6A31A}"/>
              </a:ext>
            </a:extLst>
          </p:cNvPr>
          <p:cNvCxnSpPr>
            <a:cxnSpLocks/>
          </p:cNvCxnSpPr>
          <p:nvPr/>
        </p:nvCxnSpPr>
        <p:spPr>
          <a:xfrm>
            <a:off x="1461716" y="4166919"/>
            <a:ext cx="72333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CA569E35-114A-B957-62BB-6299ABC2AEF3}"/>
              </a:ext>
            </a:extLst>
          </p:cNvPr>
          <p:cNvCxnSpPr>
            <a:cxnSpLocks/>
          </p:cNvCxnSpPr>
          <p:nvPr/>
        </p:nvCxnSpPr>
        <p:spPr>
          <a:xfrm>
            <a:off x="1431240" y="5749101"/>
            <a:ext cx="723336" cy="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6" name="Picture 55">
            <a:extLst>
              <a:ext uri="{FF2B5EF4-FFF2-40B4-BE49-F238E27FC236}">
                <a16:creationId xmlns:a16="http://schemas.microsoft.com/office/drawing/2014/main" id="{32CFE4D2-84A9-66BE-0DA0-C6B6B8FD4A2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3190481" y="4610070"/>
            <a:ext cx="2108200" cy="5334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B8F819F-0085-4729-42FF-FB68880D55F9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226106" y="2179180"/>
            <a:ext cx="165100" cy="1778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8D79A6CB-D388-35AD-3A8B-356B8CE0C8EB}"/>
              </a:ext>
            </a:extLst>
          </p:cNvPr>
          <p:cNvSpPr/>
          <p:nvPr/>
        </p:nvSpPr>
        <p:spPr>
          <a:xfrm>
            <a:off x="4077504" y="5728218"/>
            <a:ext cx="52526" cy="5252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6F2ABB-6095-F341-F6D1-266FA4C28E2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3996023" y="5478539"/>
            <a:ext cx="165100" cy="1778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DA2C11-5B4D-5BF0-180B-060CAD16767A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84149" y="1807090"/>
            <a:ext cx="165100" cy="17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50429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3033</TotalTime>
  <Words>30</Words>
  <Application>Microsoft Macintosh PowerPoint</Application>
  <PresentationFormat>On-screen Show (4:3)</PresentationFormat>
  <Paragraphs>9</Paragraphs>
  <Slides>6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Tekeningen voor conforme afbeeldingen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Theo Olsthoorn</dc:creator>
  <cp:lastModifiedBy>Theo Olsthoorn</cp:lastModifiedBy>
  <cp:revision>2</cp:revision>
  <dcterms:created xsi:type="dcterms:W3CDTF">2025-06-05T21:44:46Z</dcterms:created>
  <dcterms:modified xsi:type="dcterms:W3CDTF">2025-06-11T12:41:41Z</dcterms:modified>
</cp:coreProperties>
</file>