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16" y="-104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3ED4-D290-E049-ACB3-31BDB0785032}" type="datetimeFigureOut">
              <a:t>26/01/18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3CEA-5DBC-0743-BDEE-8DD357793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2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-166329" y="610361"/>
            <a:ext cx="5094156" cy="564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4499390" y="693087"/>
            <a:ext cx="4479698" cy="55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Hygea-Consult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Theo Olsthoorn</dc:creator>
  <cp:keywords/>
  <dc:description/>
  <cp:lastModifiedBy>Theo Olsthoorn</cp:lastModifiedBy>
  <cp:revision>3</cp:revision>
  <dcterms:created xsi:type="dcterms:W3CDTF">2018-01-24T23:01:44Z</dcterms:created>
  <dcterms:modified xsi:type="dcterms:W3CDTF">2018-01-30T03:03:51Z</dcterms:modified>
  <cp:category/>
</cp:coreProperties>
</file>