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42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9E2B-1830-4B9B-9D2D-D4CE5D42FFD4}" type="datetimeFigureOut">
              <a:rPr lang="en-GB" smtClean="0"/>
              <a:t>17/08/2017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CACE7-DE97-439D-B176-4AEAA21F8D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397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9E2B-1830-4B9B-9D2D-D4CE5D42FFD4}" type="datetimeFigureOut">
              <a:rPr lang="en-GB" smtClean="0"/>
              <a:t>17/08/2017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CACE7-DE97-439D-B176-4AEAA21F8D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9E2B-1830-4B9B-9D2D-D4CE5D42FFD4}" type="datetimeFigureOut">
              <a:rPr lang="en-GB" smtClean="0"/>
              <a:t>17/08/2017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CACE7-DE97-439D-B176-4AEAA21F8D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30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9E2B-1830-4B9B-9D2D-D4CE5D42FFD4}" type="datetimeFigureOut">
              <a:rPr lang="en-GB" smtClean="0"/>
              <a:t>17/08/2017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CACE7-DE97-439D-B176-4AEAA21F8D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70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9E2B-1830-4B9B-9D2D-D4CE5D42FFD4}" type="datetimeFigureOut">
              <a:rPr lang="en-GB" smtClean="0"/>
              <a:t>17/08/2017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CACE7-DE97-439D-B176-4AEAA21F8D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01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9E2B-1830-4B9B-9D2D-D4CE5D42FFD4}" type="datetimeFigureOut">
              <a:rPr lang="en-GB" smtClean="0"/>
              <a:t>17/08/2017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CACE7-DE97-439D-B176-4AEAA21F8D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15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9E2B-1830-4B9B-9D2D-D4CE5D42FFD4}" type="datetimeFigureOut">
              <a:rPr lang="en-GB" smtClean="0"/>
              <a:t>17/08/2017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CACE7-DE97-439D-B176-4AEAA21F8D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064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9E2B-1830-4B9B-9D2D-D4CE5D42FFD4}" type="datetimeFigureOut">
              <a:rPr lang="en-GB" smtClean="0"/>
              <a:t>17/08/2017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CACE7-DE97-439D-B176-4AEAA21F8D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411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9E2B-1830-4B9B-9D2D-D4CE5D42FFD4}" type="datetimeFigureOut">
              <a:rPr lang="en-GB" smtClean="0"/>
              <a:t>17/08/2017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CACE7-DE97-439D-B176-4AEAA21F8D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06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9E2B-1830-4B9B-9D2D-D4CE5D42FFD4}" type="datetimeFigureOut">
              <a:rPr lang="en-GB" smtClean="0"/>
              <a:t>17/08/2017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CACE7-DE97-439D-B176-4AEAA21F8D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06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9E2B-1830-4B9B-9D2D-D4CE5D42FFD4}" type="datetimeFigureOut">
              <a:rPr lang="en-GB" smtClean="0"/>
              <a:t>17/08/2017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CACE7-DE97-439D-B176-4AEAA21F8D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79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99E2B-1830-4B9B-9D2D-D4CE5D42FFD4}" type="datetimeFigureOut">
              <a:rPr lang="en-GB" smtClean="0"/>
              <a:t>17/08/2017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CACE7-DE97-439D-B176-4AEAA21F8D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62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2399578" y="1609200"/>
            <a:ext cx="4764710" cy="4124056"/>
            <a:chOff x="2399578" y="1609200"/>
            <a:chExt cx="4764710" cy="4124056"/>
          </a:xfrm>
        </p:grpSpPr>
        <p:sp>
          <p:nvSpPr>
            <p:cNvPr id="4" name="Rectangle 3"/>
            <p:cNvSpPr/>
            <p:nvPr/>
          </p:nvSpPr>
          <p:spPr>
            <a:xfrm>
              <a:off x="2483768" y="2996952"/>
              <a:ext cx="4680520" cy="27363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/>
            <p:cNvSpPr/>
            <p:nvPr/>
          </p:nvSpPr>
          <p:spPr>
            <a:xfrm rot="20944661">
              <a:off x="2399578" y="1983940"/>
              <a:ext cx="4680520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483768" y="2982374"/>
              <a:ext cx="4680520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Straight Connector 7"/>
            <p:cNvCxnSpPr/>
            <p:nvPr/>
          </p:nvCxnSpPr>
          <p:spPr>
            <a:xfrm rot="20940000">
              <a:off x="2860863" y="2354235"/>
              <a:ext cx="0" cy="57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20940000">
              <a:off x="3292911" y="2271581"/>
              <a:ext cx="0" cy="57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20940000">
              <a:off x="3726000" y="2188800"/>
              <a:ext cx="0" cy="57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20940000">
              <a:off x="4158000" y="2106000"/>
              <a:ext cx="0" cy="57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20940000">
              <a:off x="5454000" y="1857600"/>
              <a:ext cx="0" cy="57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20940000">
              <a:off x="5022000" y="1940400"/>
              <a:ext cx="0" cy="57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20940000">
              <a:off x="4590000" y="2021639"/>
              <a:ext cx="0" cy="57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20940000">
              <a:off x="5886000" y="1774800"/>
              <a:ext cx="0" cy="57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20940000">
              <a:off x="6318000" y="1692000"/>
              <a:ext cx="0" cy="57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20940000">
              <a:off x="6750000" y="1609200"/>
              <a:ext cx="0" cy="57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915816" y="2996952"/>
              <a:ext cx="0" cy="54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347864" y="2998214"/>
              <a:ext cx="0" cy="54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80000" y="2998214"/>
              <a:ext cx="0" cy="54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210664" y="2998800"/>
              <a:ext cx="0" cy="54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644953" y="2996952"/>
              <a:ext cx="0" cy="54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076953" y="2998800"/>
              <a:ext cx="0" cy="54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508000" y="2996952"/>
              <a:ext cx="0" cy="54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940000" y="2998800"/>
              <a:ext cx="0" cy="54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372000" y="3000406"/>
              <a:ext cx="0" cy="54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804953" y="2998800"/>
              <a:ext cx="0" cy="54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2021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5776" y="116632"/>
            <a:ext cx="2952328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1300" b="1" dirty="0" smtClean="0">
                <a:solidFill>
                  <a:srgbClr val="00B050"/>
                </a:solidFill>
                <a:latin typeface="Bodoni MT Condensed" pitchFamily="18" charset="0"/>
                <a:ea typeface="Batang" pitchFamily="18" charset="-127"/>
              </a:rPr>
              <a:t>?</a:t>
            </a:r>
            <a:endParaRPr lang="en-GB" sz="41300" b="1" dirty="0">
              <a:solidFill>
                <a:srgbClr val="00B050"/>
              </a:solidFill>
              <a:latin typeface="Bodoni MT Condensed" pitchFamily="18" charset="0"/>
              <a:ea typeface="Batang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1014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University of Bath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</dc:creator>
  <cp:lastModifiedBy>Chris</cp:lastModifiedBy>
  <cp:revision>4</cp:revision>
  <dcterms:created xsi:type="dcterms:W3CDTF">2017-08-17T09:26:15Z</dcterms:created>
  <dcterms:modified xsi:type="dcterms:W3CDTF">2017-08-17T09:56:50Z</dcterms:modified>
</cp:coreProperties>
</file>