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564" y="2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sv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61FCF-1460-41B6-A1A3-132B8A5C3530}" type="doc">
      <dgm:prSet loTypeId="urn:microsoft.com/office/officeart/2018/2/layout/IconLabelList" loCatId="icon" qsTypeId="urn:microsoft.com/office/officeart/2005/8/quickstyle/simple1" qsCatId="simple" csTypeId="urn:microsoft.com/office/officeart/2005/8/colors/accent2_5" csCatId="accent2" phldr="1"/>
      <dgm:spPr/>
      <dgm:t>
        <a:bodyPr/>
        <a:lstStyle/>
        <a:p>
          <a:endParaRPr lang="en-US"/>
        </a:p>
      </dgm:t>
    </dgm:pt>
    <dgm:pt modelId="{925DBDC9-7E77-45B0-BA32-E57478689AC0}">
      <dgm:prSet/>
      <dgm:spPr/>
      <dgm:t>
        <a:bodyPr/>
        <a:lstStyle/>
        <a:p>
          <a:pPr>
            <a:lnSpc>
              <a:spcPct val="100000"/>
            </a:lnSpc>
          </a:pPr>
          <a:r>
            <a:rPr lang="en-US"/>
            <a:t>Total Sales: £26,3</a:t>
          </a:r>
          <a:r>
            <a:rPr lang="en-GB"/>
            <a:t>70</a:t>
          </a:r>
          <a:endParaRPr lang="en-US"/>
        </a:p>
      </dgm:t>
    </dgm:pt>
    <dgm:pt modelId="{B2FBB9B3-36FE-4473-B124-AB63E3BDC0EA}" type="parTrans" cxnId="{F9845131-8574-4BE8-A65B-A8EF3291347A}">
      <dgm:prSet/>
      <dgm:spPr/>
      <dgm:t>
        <a:bodyPr/>
        <a:lstStyle/>
        <a:p>
          <a:endParaRPr lang="en-US"/>
        </a:p>
      </dgm:t>
    </dgm:pt>
    <dgm:pt modelId="{6EA34BB6-6D46-41AC-8881-E44DFA7FA080}" type="sibTrans" cxnId="{F9845131-8574-4BE8-A65B-A8EF3291347A}">
      <dgm:prSet/>
      <dgm:spPr/>
      <dgm:t>
        <a:bodyPr/>
        <a:lstStyle/>
        <a:p>
          <a:endParaRPr lang="en-US"/>
        </a:p>
      </dgm:t>
    </dgm:pt>
    <dgm:pt modelId="{8FB21032-E7E6-4038-B077-4A4449E44410}">
      <dgm:prSet/>
      <dgm:spPr/>
      <dgm:t>
        <a:bodyPr/>
        <a:lstStyle/>
        <a:p>
          <a:pPr>
            <a:lnSpc>
              <a:spcPct val="100000"/>
            </a:lnSpc>
          </a:pPr>
          <a:r>
            <a:rPr lang="en-US"/>
            <a:t>Total Profit: £48.51</a:t>
          </a:r>
        </a:p>
      </dgm:t>
    </dgm:pt>
    <dgm:pt modelId="{7DD8113F-1FB7-438A-B0FB-ACA238A1C27C}" type="parTrans" cxnId="{6C60DB27-B41F-40AA-957F-AA8C3A0C686E}">
      <dgm:prSet/>
      <dgm:spPr/>
      <dgm:t>
        <a:bodyPr/>
        <a:lstStyle/>
        <a:p>
          <a:endParaRPr lang="en-US"/>
        </a:p>
      </dgm:t>
    </dgm:pt>
    <dgm:pt modelId="{141000DF-31F1-4D62-B106-FF671B881624}" type="sibTrans" cxnId="{6C60DB27-B41F-40AA-957F-AA8C3A0C686E}">
      <dgm:prSet/>
      <dgm:spPr/>
      <dgm:t>
        <a:bodyPr/>
        <a:lstStyle/>
        <a:p>
          <a:endParaRPr lang="en-US"/>
        </a:p>
      </dgm:t>
    </dgm:pt>
    <dgm:pt modelId="{9E5378F0-9B28-4F5A-B98B-DCFE078489A4}">
      <dgm:prSet/>
      <dgm:spPr/>
      <dgm:t>
        <a:bodyPr/>
        <a:lstStyle/>
        <a:p>
          <a:pPr>
            <a:lnSpc>
              <a:spcPct val="100000"/>
            </a:lnSpc>
          </a:pPr>
          <a:r>
            <a:rPr lang="en-US" dirty="0"/>
            <a:t>Losses incurred in some states/orders reduced profit</a:t>
          </a:r>
        </a:p>
      </dgm:t>
    </dgm:pt>
    <dgm:pt modelId="{2EF5F3C7-3270-46CC-8E4B-A9BD082A225C}" type="parTrans" cxnId="{15944B9A-E116-4DB0-9A79-5402772B1E58}">
      <dgm:prSet/>
      <dgm:spPr/>
      <dgm:t>
        <a:bodyPr/>
        <a:lstStyle/>
        <a:p>
          <a:endParaRPr lang="en-US"/>
        </a:p>
      </dgm:t>
    </dgm:pt>
    <dgm:pt modelId="{FE60D089-2B0E-4E52-9EAB-0E6651C065BA}" type="sibTrans" cxnId="{15944B9A-E116-4DB0-9A79-5402772B1E58}">
      <dgm:prSet/>
      <dgm:spPr/>
      <dgm:t>
        <a:bodyPr/>
        <a:lstStyle/>
        <a:p>
          <a:endParaRPr lang="en-US"/>
        </a:p>
      </dgm:t>
    </dgm:pt>
    <dgm:pt modelId="{FD62597C-BC45-44DD-B26B-BF7C06D66A3F}" type="pres">
      <dgm:prSet presAssocID="{63961FCF-1460-41B6-A1A3-132B8A5C3530}" presName="root" presStyleCnt="0">
        <dgm:presLayoutVars>
          <dgm:dir/>
          <dgm:resizeHandles val="exact"/>
        </dgm:presLayoutVars>
      </dgm:prSet>
      <dgm:spPr/>
    </dgm:pt>
    <dgm:pt modelId="{2879294A-9CF6-4822-AD96-3199A09F56D9}" type="pres">
      <dgm:prSet presAssocID="{925DBDC9-7E77-45B0-BA32-E57478689AC0}" presName="compNode" presStyleCnt="0"/>
      <dgm:spPr/>
    </dgm:pt>
    <dgm:pt modelId="{868D20C5-C4E2-4A37-9494-57A9A258C13B}" type="pres">
      <dgm:prSet presAssocID="{925DBDC9-7E77-45B0-BA32-E57478689A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ins"/>
        </a:ext>
      </dgm:extLst>
    </dgm:pt>
    <dgm:pt modelId="{258CE1B3-193B-4034-A801-639C266035CF}" type="pres">
      <dgm:prSet presAssocID="{925DBDC9-7E77-45B0-BA32-E57478689AC0}" presName="spaceRect" presStyleCnt="0"/>
      <dgm:spPr/>
    </dgm:pt>
    <dgm:pt modelId="{0A9E347B-02C4-4C23-8E19-4D88BC0CFED6}" type="pres">
      <dgm:prSet presAssocID="{925DBDC9-7E77-45B0-BA32-E57478689AC0}" presName="textRect" presStyleLbl="revTx" presStyleIdx="0" presStyleCnt="3">
        <dgm:presLayoutVars>
          <dgm:chMax val="1"/>
          <dgm:chPref val="1"/>
        </dgm:presLayoutVars>
      </dgm:prSet>
      <dgm:spPr/>
    </dgm:pt>
    <dgm:pt modelId="{04755C38-E775-4066-A37C-B0429E4422B4}" type="pres">
      <dgm:prSet presAssocID="{6EA34BB6-6D46-41AC-8881-E44DFA7FA080}" presName="sibTrans" presStyleCnt="0"/>
      <dgm:spPr/>
    </dgm:pt>
    <dgm:pt modelId="{CAA51469-44FD-4924-9D64-C1110E17B28D}" type="pres">
      <dgm:prSet presAssocID="{8FB21032-E7E6-4038-B077-4A4449E44410}" presName="compNode" presStyleCnt="0"/>
      <dgm:spPr/>
    </dgm:pt>
    <dgm:pt modelId="{FCEF5301-B3CB-4CA7-AE96-F2CE4404E4D6}" type="pres">
      <dgm:prSet presAssocID="{8FB21032-E7E6-4038-B077-4A4449E444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8BB236E2-E3CD-46B9-869F-A5863CB5E3D7}" type="pres">
      <dgm:prSet presAssocID="{8FB21032-E7E6-4038-B077-4A4449E44410}" presName="spaceRect" presStyleCnt="0"/>
      <dgm:spPr/>
    </dgm:pt>
    <dgm:pt modelId="{FA125A57-0638-4F34-8912-0CA37EDBBE66}" type="pres">
      <dgm:prSet presAssocID="{8FB21032-E7E6-4038-B077-4A4449E44410}" presName="textRect" presStyleLbl="revTx" presStyleIdx="1" presStyleCnt="3">
        <dgm:presLayoutVars>
          <dgm:chMax val="1"/>
          <dgm:chPref val="1"/>
        </dgm:presLayoutVars>
      </dgm:prSet>
      <dgm:spPr/>
    </dgm:pt>
    <dgm:pt modelId="{C44F0133-2D5D-4006-AF28-BDE0C367C3D9}" type="pres">
      <dgm:prSet presAssocID="{141000DF-31F1-4D62-B106-FF671B881624}" presName="sibTrans" presStyleCnt="0"/>
      <dgm:spPr/>
    </dgm:pt>
    <dgm:pt modelId="{E513B80E-6662-4574-9B45-56E833A3F1EC}" type="pres">
      <dgm:prSet presAssocID="{9E5378F0-9B28-4F5A-B98B-DCFE078489A4}" presName="compNode" presStyleCnt="0"/>
      <dgm:spPr/>
    </dgm:pt>
    <dgm:pt modelId="{A3BBA12E-D61E-49EA-951C-77ECC659C7FD}" type="pres">
      <dgm:prSet presAssocID="{9E5378F0-9B28-4F5A-B98B-DCFE078489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ward trend"/>
        </a:ext>
      </dgm:extLst>
    </dgm:pt>
    <dgm:pt modelId="{A9CE4A5E-B179-43F8-B793-2AF01FC7E1C0}" type="pres">
      <dgm:prSet presAssocID="{9E5378F0-9B28-4F5A-B98B-DCFE078489A4}" presName="spaceRect" presStyleCnt="0"/>
      <dgm:spPr/>
    </dgm:pt>
    <dgm:pt modelId="{9C59F42A-625C-4875-8AD0-23825C37A59D}" type="pres">
      <dgm:prSet presAssocID="{9E5378F0-9B28-4F5A-B98B-DCFE078489A4}" presName="textRect" presStyleLbl="revTx" presStyleIdx="2" presStyleCnt="3">
        <dgm:presLayoutVars>
          <dgm:chMax val="1"/>
          <dgm:chPref val="1"/>
        </dgm:presLayoutVars>
      </dgm:prSet>
      <dgm:spPr/>
    </dgm:pt>
  </dgm:ptLst>
  <dgm:cxnLst>
    <dgm:cxn modelId="{E1C8780C-472C-46B3-9F21-FDC876474231}" type="presOf" srcId="{63961FCF-1460-41B6-A1A3-132B8A5C3530}" destId="{FD62597C-BC45-44DD-B26B-BF7C06D66A3F}" srcOrd="0" destOrd="0" presId="urn:microsoft.com/office/officeart/2018/2/layout/IconLabelList"/>
    <dgm:cxn modelId="{F066561E-73F9-471E-81AF-5496572AF3D1}" type="presOf" srcId="{9E5378F0-9B28-4F5A-B98B-DCFE078489A4}" destId="{9C59F42A-625C-4875-8AD0-23825C37A59D}" srcOrd="0" destOrd="0" presId="urn:microsoft.com/office/officeart/2018/2/layout/IconLabelList"/>
    <dgm:cxn modelId="{6C60DB27-B41F-40AA-957F-AA8C3A0C686E}" srcId="{63961FCF-1460-41B6-A1A3-132B8A5C3530}" destId="{8FB21032-E7E6-4038-B077-4A4449E44410}" srcOrd="1" destOrd="0" parTransId="{7DD8113F-1FB7-438A-B0FB-ACA238A1C27C}" sibTransId="{141000DF-31F1-4D62-B106-FF671B881624}"/>
    <dgm:cxn modelId="{F9845131-8574-4BE8-A65B-A8EF3291347A}" srcId="{63961FCF-1460-41B6-A1A3-132B8A5C3530}" destId="{925DBDC9-7E77-45B0-BA32-E57478689AC0}" srcOrd="0" destOrd="0" parTransId="{B2FBB9B3-36FE-4473-B124-AB63E3BDC0EA}" sibTransId="{6EA34BB6-6D46-41AC-8881-E44DFA7FA080}"/>
    <dgm:cxn modelId="{562B0A66-1119-4C29-979C-CC8E1C70FAC9}" type="presOf" srcId="{8FB21032-E7E6-4038-B077-4A4449E44410}" destId="{FA125A57-0638-4F34-8912-0CA37EDBBE66}" srcOrd="0" destOrd="0" presId="urn:microsoft.com/office/officeart/2018/2/layout/IconLabelList"/>
    <dgm:cxn modelId="{31D01449-E711-4193-B501-4FCDF774DD8F}" type="presOf" srcId="{925DBDC9-7E77-45B0-BA32-E57478689AC0}" destId="{0A9E347B-02C4-4C23-8E19-4D88BC0CFED6}" srcOrd="0" destOrd="0" presId="urn:microsoft.com/office/officeart/2018/2/layout/IconLabelList"/>
    <dgm:cxn modelId="{15944B9A-E116-4DB0-9A79-5402772B1E58}" srcId="{63961FCF-1460-41B6-A1A3-132B8A5C3530}" destId="{9E5378F0-9B28-4F5A-B98B-DCFE078489A4}" srcOrd="2" destOrd="0" parTransId="{2EF5F3C7-3270-46CC-8E4B-A9BD082A225C}" sibTransId="{FE60D089-2B0E-4E52-9EAB-0E6651C065BA}"/>
    <dgm:cxn modelId="{02A6FDDB-31E1-4A96-A064-939C2561F336}" type="presParOf" srcId="{FD62597C-BC45-44DD-B26B-BF7C06D66A3F}" destId="{2879294A-9CF6-4822-AD96-3199A09F56D9}" srcOrd="0" destOrd="0" presId="urn:microsoft.com/office/officeart/2018/2/layout/IconLabelList"/>
    <dgm:cxn modelId="{4E7CD976-3D57-44A2-98F5-179F544C43FA}" type="presParOf" srcId="{2879294A-9CF6-4822-AD96-3199A09F56D9}" destId="{868D20C5-C4E2-4A37-9494-57A9A258C13B}" srcOrd="0" destOrd="0" presId="urn:microsoft.com/office/officeart/2018/2/layout/IconLabelList"/>
    <dgm:cxn modelId="{FAA7542D-AA63-45CD-B2EE-CBF9150C077D}" type="presParOf" srcId="{2879294A-9CF6-4822-AD96-3199A09F56D9}" destId="{258CE1B3-193B-4034-A801-639C266035CF}" srcOrd="1" destOrd="0" presId="urn:microsoft.com/office/officeart/2018/2/layout/IconLabelList"/>
    <dgm:cxn modelId="{1FD8DE91-E43D-41F4-9F69-7382D5683BB9}" type="presParOf" srcId="{2879294A-9CF6-4822-AD96-3199A09F56D9}" destId="{0A9E347B-02C4-4C23-8E19-4D88BC0CFED6}" srcOrd="2" destOrd="0" presId="urn:microsoft.com/office/officeart/2018/2/layout/IconLabelList"/>
    <dgm:cxn modelId="{780B1F43-154F-48BB-A090-29FC9B92B28B}" type="presParOf" srcId="{FD62597C-BC45-44DD-B26B-BF7C06D66A3F}" destId="{04755C38-E775-4066-A37C-B0429E4422B4}" srcOrd="1" destOrd="0" presId="urn:microsoft.com/office/officeart/2018/2/layout/IconLabelList"/>
    <dgm:cxn modelId="{5AD577B8-BCF6-46C8-AFD0-7351DD293BCD}" type="presParOf" srcId="{FD62597C-BC45-44DD-B26B-BF7C06D66A3F}" destId="{CAA51469-44FD-4924-9D64-C1110E17B28D}" srcOrd="2" destOrd="0" presId="urn:microsoft.com/office/officeart/2018/2/layout/IconLabelList"/>
    <dgm:cxn modelId="{C6BC3632-FD74-41AD-9A93-67D1DD8D4A48}" type="presParOf" srcId="{CAA51469-44FD-4924-9D64-C1110E17B28D}" destId="{FCEF5301-B3CB-4CA7-AE96-F2CE4404E4D6}" srcOrd="0" destOrd="0" presId="urn:microsoft.com/office/officeart/2018/2/layout/IconLabelList"/>
    <dgm:cxn modelId="{686A443F-633C-4F8B-B7E0-04F0267F2A43}" type="presParOf" srcId="{CAA51469-44FD-4924-9D64-C1110E17B28D}" destId="{8BB236E2-E3CD-46B9-869F-A5863CB5E3D7}" srcOrd="1" destOrd="0" presId="urn:microsoft.com/office/officeart/2018/2/layout/IconLabelList"/>
    <dgm:cxn modelId="{EF663DE8-7D0B-488F-A488-E0ECB5A67F10}" type="presParOf" srcId="{CAA51469-44FD-4924-9D64-C1110E17B28D}" destId="{FA125A57-0638-4F34-8912-0CA37EDBBE66}" srcOrd="2" destOrd="0" presId="urn:microsoft.com/office/officeart/2018/2/layout/IconLabelList"/>
    <dgm:cxn modelId="{32138484-EDEF-4C08-B625-E9EB66FC4455}" type="presParOf" srcId="{FD62597C-BC45-44DD-B26B-BF7C06D66A3F}" destId="{C44F0133-2D5D-4006-AF28-BDE0C367C3D9}" srcOrd="3" destOrd="0" presId="urn:microsoft.com/office/officeart/2018/2/layout/IconLabelList"/>
    <dgm:cxn modelId="{E511FF2F-8FE6-4057-9658-9512BF8645CA}" type="presParOf" srcId="{FD62597C-BC45-44DD-B26B-BF7C06D66A3F}" destId="{E513B80E-6662-4574-9B45-56E833A3F1EC}" srcOrd="4" destOrd="0" presId="urn:microsoft.com/office/officeart/2018/2/layout/IconLabelList"/>
    <dgm:cxn modelId="{F82A6779-2D33-47F1-AF64-DD3740C08521}" type="presParOf" srcId="{E513B80E-6662-4574-9B45-56E833A3F1EC}" destId="{A3BBA12E-D61E-49EA-951C-77ECC659C7FD}" srcOrd="0" destOrd="0" presId="urn:microsoft.com/office/officeart/2018/2/layout/IconLabelList"/>
    <dgm:cxn modelId="{C5AB7381-E3F4-4D5D-BF56-5DC269045F30}" type="presParOf" srcId="{E513B80E-6662-4574-9B45-56E833A3F1EC}" destId="{A9CE4A5E-B179-43F8-B793-2AF01FC7E1C0}" srcOrd="1" destOrd="0" presId="urn:microsoft.com/office/officeart/2018/2/layout/IconLabelList"/>
    <dgm:cxn modelId="{B047D8F3-FD79-43E8-B566-02966EA69CC0}" type="presParOf" srcId="{E513B80E-6662-4574-9B45-56E833A3F1EC}" destId="{9C59F42A-625C-4875-8AD0-23825C37A5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C7E075-78B3-4133-B5E3-4689A28F485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FAE3ED9-56DA-4BA5-9459-C5DA08D6EF5D}">
      <dgm:prSet/>
      <dgm:spPr/>
      <dgm:t>
        <a:bodyPr/>
        <a:lstStyle/>
        <a:p>
          <a:r>
            <a:rPr lang="en-US"/>
            <a:t>Top 5 customers: 55–80% of sales</a:t>
          </a:r>
        </a:p>
      </dgm:t>
    </dgm:pt>
    <dgm:pt modelId="{8DCCA4EA-ADB3-4A03-A366-F302D2227AF0}" type="parTrans" cxnId="{BD3FB823-1F9E-427A-A50A-144B3730238E}">
      <dgm:prSet/>
      <dgm:spPr/>
      <dgm:t>
        <a:bodyPr/>
        <a:lstStyle/>
        <a:p>
          <a:endParaRPr lang="en-US"/>
        </a:p>
      </dgm:t>
    </dgm:pt>
    <dgm:pt modelId="{E9B385E2-8882-40EA-A227-82AB55B8F5B3}" type="sibTrans" cxnId="{BD3FB823-1F9E-427A-A50A-144B3730238E}">
      <dgm:prSet/>
      <dgm:spPr/>
      <dgm:t>
        <a:bodyPr/>
        <a:lstStyle/>
        <a:p>
          <a:endParaRPr lang="en-US"/>
        </a:p>
      </dgm:t>
    </dgm:pt>
    <dgm:pt modelId="{F11E502F-CF51-4528-95FA-574566955961}">
      <dgm:prSet/>
      <dgm:spPr/>
      <dgm:t>
        <a:bodyPr/>
        <a:lstStyle/>
        <a:p>
          <a:r>
            <a:rPr lang="en-US"/>
            <a:t>Major contributors: Tracy Blumstein, Brosnia Hoffman, Gene Hale, Patrick O’Donell</a:t>
          </a:r>
        </a:p>
      </dgm:t>
    </dgm:pt>
    <dgm:pt modelId="{867A4C59-B120-468A-9C22-012E6BAA6565}" type="parTrans" cxnId="{1149E9E2-0B13-4E17-89BE-E8F40C2684C8}">
      <dgm:prSet/>
      <dgm:spPr/>
      <dgm:t>
        <a:bodyPr/>
        <a:lstStyle/>
        <a:p>
          <a:endParaRPr lang="en-US"/>
        </a:p>
      </dgm:t>
    </dgm:pt>
    <dgm:pt modelId="{2219C6B1-03A0-4350-85C6-74AD7E25D32D}" type="sibTrans" cxnId="{1149E9E2-0B13-4E17-89BE-E8F40C2684C8}">
      <dgm:prSet/>
      <dgm:spPr/>
      <dgm:t>
        <a:bodyPr/>
        <a:lstStyle/>
        <a:p>
          <a:endParaRPr lang="en-US"/>
        </a:p>
      </dgm:t>
    </dgm:pt>
    <dgm:pt modelId="{E2DDB4C4-2B20-43C1-907B-2A3423C13295}">
      <dgm:prSet/>
      <dgm:spPr/>
      <dgm:t>
        <a:bodyPr/>
        <a:lstStyle/>
        <a:p>
          <a:r>
            <a:rPr lang="en-US"/>
            <a:t>Monthly sales volatility observed</a:t>
          </a:r>
        </a:p>
      </dgm:t>
    </dgm:pt>
    <dgm:pt modelId="{4D496025-1842-43C4-8619-7154DF21F378}" type="parTrans" cxnId="{29EC6430-4508-4213-8384-DDEAB8FE1773}">
      <dgm:prSet/>
      <dgm:spPr/>
      <dgm:t>
        <a:bodyPr/>
        <a:lstStyle/>
        <a:p>
          <a:endParaRPr lang="en-US"/>
        </a:p>
      </dgm:t>
    </dgm:pt>
    <dgm:pt modelId="{1F0F3610-BC9D-4C74-A0C2-7FAFFDFAC531}" type="sibTrans" cxnId="{29EC6430-4508-4213-8384-DDEAB8FE1773}">
      <dgm:prSet/>
      <dgm:spPr/>
      <dgm:t>
        <a:bodyPr/>
        <a:lstStyle/>
        <a:p>
          <a:endParaRPr lang="en-US"/>
        </a:p>
      </dgm:t>
    </dgm:pt>
    <dgm:pt modelId="{498B56B6-1EF2-445E-BF1F-1A67109EA30A}" type="pres">
      <dgm:prSet presAssocID="{42C7E075-78B3-4133-B5E3-4689A28F4858}" presName="vert0" presStyleCnt="0">
        <dgm:presLayoutVars>
          <dgm:dir/>
          <dgm:animOne val="branch"/>
          <dgm:animLvl val="lvl"/>
        </dgm:presLayoutVars>
      </dgm:prSet>
      <dgm:spPr/>
    </dgm:pt>
    <dgm:pt modelId="{F4C19C5B-D587-4DD4-A310-E4ACEF2E9058}" type="pres">
      <dgm:prSet presAssocID="{8FAE3ED9-56DA-4BA5-9459-C5DA08D6EF5D}" presName="thickLine" presStyleLbl="alignNode1" presStyleIdx="0" presStyleCnt="3"/>
      <dgm:spPr/>
    </dgm:pt>
    <dgm:pt modelId="{D23902A0-62EC-48F9-9880-1D943A1EB6E6}" type="pres">
      <dgm:prSet presAssocID="{8FAE3ED9-56DA-4BA5-9459-C5DA08D6EF5D}" presName="horz1" presStyleCnt="0"/>
      <dgm:spPr/>
    </dgm:pt>
    <dgm:pt modelId="{EF5EC9CE-2815-4514-AD7D-63BC50E832A2}" type="pres">
      <dgm:prSet presAssocID="{8FAE3ED9-56DA-4BA5-9459-C5DA08D6EF5D}" presName="tx1" presStyleLbl="revTx" presStyleIdx="0" presStyleCnt="3"/>
      <dgm:spPr/>
    </dgm:pt>
    <dgm:pt modelId="{D5C44C54-1DD1-4F0F-8024-4D4C3E8F9BB2}" type="pres">
      <dgm:prSet presAssocID="{8FAE3ED9-56DA-4BA5-9459-C5DA08D6EF5D}" presName="vert1" presStyleCnt="0"/>
      <dgm:spPr/>
    </dgm:pt>
    <dgm:pt modelId="{F7B74D35-2D5D-4C6A-8950-E71BAC3F9D71}" type="pres">
      <dgm:prSet presAssocID="{F11E502F-CF51-4528-95FA-574566955961}" presName="thickLine" presStyleLbl="alignNode1" presStyleIdx="1" presStyleCnt="3"/>
      <dgm:spPr/>
    </dgm:pt>
    <dgm:pt modelId="{77E615E8-49B6-4542-9663-08625751BFA4}" type="pres">
      <dgm:prSet presAssocID="{F11E502F-CF51-4528-95FA-574566955961}" presName="horz1" presStyleCnt="0"/>
      <dgm:spPr/>
    </dgm:pt>
    <dgm:pt modelId="{124C8151-916D-4F0F-BFA8-25B416149C36}" type="pres">
      <dgm:prSet presAssocID="{F11E502F-CF51-4528-95FA-574566955961}" presName="tx1" presStyleLbl="revTx" presStyleIdx="1" presStyleCnt="3"/>
      <dgm:spPr/>
    </dgm:pt>
    <dgm:pt modelId="{09D0B536-8390-4E4F-B9AE-878F4A119EFD}" type="pres">
      <dgm:prSet presAssocID="{F11E502F-CF51-4528-95FA-574566955961}" presName="vert1" presStyleCnt="0"/>
      <dgm:spPr/>
    </dgm:pt>
    <dgm:pt modelId="{B633D756-2697-4C3E-8739-AEAF747778C0}" type="pres">
      <dgm:prSet presAssocID="{E2DDB4C4-2B20-43C1-907B-2A3423C13295}" presName="thickLine" presStyleLbl="alignNode1" presStyleIdx="2" presStyleCnt="3"/>
      <dgm:spPr/>
    </dgm:pt>
    <dgm:pt modelId="{2F6FFF45-62CA-4E45-A7B2-FDF98C459A8C}" type="pres">
      <dgm:prSet presAssocID="{E2DDB4C4-2B20-43C1-907B-2A3423C13295}" presName="horz1" presStyleCnt="0"/>
      <dgm:spPr/>
    </dgm:pt>
    <dgm:pt modelId="{0E7D23B2-DE30-43B6-9B47-F5702437408C}" type="pres">
      <dgm:prSet presAssocID="{E2DDB4C4-2B20-43C1-907B-2A3423C13295}" presName="tx1" presStyleLbl="revTx" presStyleIdx="2" presStyleCnt="3"/>
      <dgm:spPr/>
    </dgm:pt>
    <dgm:pt modelId="{42D46027-0498-4D36-9F06-4C97E17CAEC8}" type="pres">
      <dgm:prSet presAssocID="{E2DDB4C4-2B20-43C1-907B-2A3423C13295}" presName="vert1" presStyleCnt="0"/>
      <dgm:spPr/>
    </dgm:pt>
  </dgm:ptLst>
  <dgm:cxnLst>
    <dgm:cxn modelId="{BD3FB823-1F9E-427A-A50A-144B3730238E}" srcId="{42C7E075-78B3-4133-B5E3-4689A28F4858}" destId="{8FAE3ED9-56DA-4BA5-9459-C5DA08D6EF5D}" srcOrd="0" destOrd="0" parTransId="{8DCCA4EA-ADB3-4A03-A366-F302D2227AF0}" sibTransId="{E9B385E2-8882-40EA-A227-82AB55B8F5B3}"/>
    <dgm:cxn modelId="{29EC6430-4508-4213-8384-DDEAB8FE1773}" srcId="{42C7E075-78B3-4133-B5E3-4689A28F4858}" destId="{E2DDB4C4-2B20-43C1-907B-2A3423C13295}" srcOrd="2" destOrd="0" parTransId="{4D496025-1842-43C4-8619-7154DF21F378}" sibTransId="{1F0F3610-BC9D-4C74-A0C2-7FAFFDFAC531}"/>
    <dgm:cxn modelId="{71B06437-3F71-42B9-9675-0EF279C76B95}" type="presOf" srcId="{42C7E075-78B3-4133-B5E3-4689A28F4858}" destId="{498B56B6-1EF2-445E-BF1F-1A67109EA30A}" srcOrd="0" destOrd="0" presId="urn:microsoft.com/office/officeart/2008/layout/LinedList"/>
    <dgm:cxn modelId="{F7D39C56-51E0-450E-AC89-CA3E713D03E8}" type="presOf" srcId="{F11E502F-CF51-4528-95FA-574566955961}" destId="{124C8151-916D-4F0F-BFA8-25B416149C36}" srcOrd="0" destOrd="0" presId="urn:microsoft.com/office/officeart/2008/layout/LinedList"/>
    <dgm:cxn modelId="{8AF6FF7E-6AF7-4A52-9829-13A78A1E247F}" type="presOf" srcId="{8FAE3ED9-56DA-4BA5-9459-C5DA08D6EF5D}" destId="{EF5EC9CE-2815-4514-AD7D-63BC50E832A2}" srcOrd="0" destOrd="0" presId="urn:microsoft.com/office/officeart/2008/layout/LinedList"/>
    <dgm:cxn modelId="{1149E9E2-0B13-4E17-89BE-E8F40C2684C8}" srcId="{42C7E075-78B3-4133-B5E3-4689A28F4858}" destId="{F11E502F-CF51-4528-95FA-574566955961}" srcOrd="1" destOrd="0" parTransId="{867A4C59-B120-468A-9C22-012E6BAA6565}" sibTransId="{2219C6B1-03A0-4350-85C6-74AD7E25D32D}"/>
    <dgm:cxn modelId="{4DFD96F3-2250-4F4F-BA37-DF93EA820817}" type="presOf" srcId="{E2DDB4C4-2B20-43C1-907B-2A3423C13295}" destId="{0E7D23B2-DE30-43B6-9B47-F5702437408C}" srcOrd="0" destOrd="0" presId="urn:microsoft.com/office/officeart/2008/layout/LinedList"/>
    <dgm:cxn modelId="{86866FEB-746D-443E-9FF0-2C5CE67F66B8}" type="presParOf" srcId="{498B56B6-1EF2-445E-BF1F-1A67109EA30A}" destId="{F4C19C5B-D587-4DD4-A310-E4ACEF2E9058}" srcOrd="0" destOrd="0" presId="urn:microsoft.com/office/officeart/2008/layout/LinedList"/>
    <dgm:cxn modelId="{C71FA61A-A382-45D9-AF74-2583AF48AC71}" type="presParOf" srcId="{498B56B6-1EF2-445E-BF1F-1A67109EA30A}" destId="{D23902A0-62EC-48F9-9880-1D943A1EB6E6}" srcOrd="1" destOrd="0" presId="urn:microsoft.com/office/officeart/2008/layout/LinedList"/>
    <dgm:cxn modelId="{B730A9F9-C5A3-448A-936D-5B00A96B9E21}" type="presParOf" srcId="{D23902A0-62EC-48F9-9880-1D943A1EB6E6}" destId="{EF5EC9CE-2815-4514-AD7D-63BC50E832A2}" srcOrd="0" destOrd="0" presId="urn:microsoft.com/office/officeart/2008/layout/LinedList"/>
    <dgm:cxn modelId="{D08FAA76-E708-4185-8473-159B89789317}" type="presParOf" srcId="{D23902A0-62EC-48F9-9880-1D943A1EB6E6}" destId="{D5C44C54-1DD1-4F0F-8024-4D4C3E8F9BB2}" srcOrd="1" destOrd="0" presId="urn:microsoft.com/office/officeart/2008/layout/LinedList"/>
    <dgm:cxn modelId="{448BBBFD-31F7-4C89-98CF-C54B359C1C2B}" type="presParOf" srcId="{498B56B6-1EF2-445E-BF1F-1A67109EA30A}" destId="{F7B74D35-2D5D-4C6A-8950-E71BAC3F9D71}" srcOrd="2" destOrd="0" presId="urn:microsoft.com/office/officeart/2008/layout/LinedList"/>
    <dgm:cxn modelId="{51EDD20A-7B25-4E0B-BAEC-27760685FC7D}" type="presParOf" srcId="{498B56B6-1EF2-445E-BF1F-1A67109EA30A}" destId="{77E615E8-49B6-4542-9663-08625751BFA4}" srcOrd="3" destOrd="0" presId="urn:microsoft.com/office/officeart/2008/layout/LinedList"/>
    <dgm:cxn modelId="{65048AFD-C73C-4887-A30C-5B4AD6040189}" type="presParOf" srcId="{77E615E8-49B6-4542-9663-08625751BFA4}" destId="{124C8151-916D-4F0F-BFA8-25B416149C36}" srcOrd="0" destOrd="0" presId="urn:microsoft.com/office/officeart/2008/layout/LinedList"/>
    <dgm:cxn modelId="{78C28F3C-38DB-4231-8595-6E48D656EA3B}" type="presParOf" srcId="{77E615E8-49B6-4542-9663-08625751BFA4}" destId="{09D0B536-8390-4E4F-B9AE-878F4A119EFD}" srcOrd="1" destOrd="0" presId="urn:microsoft.com/office/officeart/2008/layout/LinedList"/>
    <dgm:cxn modelId="{68BABC5F-F719-497E-BE0C-B6AD9A6860AC}" type="presParOf" srcId="{498B56B6-1EF2-445E-BF1F-1A67109EA30A}" destId="{B633D756-2697-4C3E-8739-AEAF747778C0}" srcOrd="4" destOrd="0" presId="urn:microsoft.com/office/officeart/2008/layout/LinedList"/>
    <dgm:cxn modelId="{819BAC53-3AA7-4B71-B679-379977CBCED7}" type="presParOf" srcId="{498B56B6-1EF2-445E-BF1F-1A67109EA30A}" destId="{2F6FFF45-62CA-4E45-A7B2-FDF98C459A8C}" srcOrd="5" destOrd="0" presId="urn:microsoft.com/office/officeart/2008/layout/LinedList"/>
    <dgm:cxn modelId="{B4506D11-5B88-4374-ADCF-C61B1DD001A6}" type="presParOf" srcId="{2F6FFF45-62CA-4E45-A7B2-FDF98C459A8C}" destId="{0E7D23B2-DE30-43B6-9B47-F5702437408C}" srcOrd="0" destOrd="0" presId="urn:microsoft.com/office/officeart/2008/layout/LinedList"/>
    <dgm:cxn modelId="{678D4120-4E0F-4C8A-A11D-0093317F46A2}" type="presParOf" srcId="{2F6FFF45-62CA-4E45-A7B2-FDF98C459A8C}" destId="{42D46027-0498-4D36-9F06-4C97E17CAE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BBD23B-44D3-42B5-B028-358924EF01BB}" type="doc">
      <dgm:prSet loTypeId="urn:microsoft.com/office/officeart/2016/7/layout/VerticalDownArrowProcess" loCatId="process" qsTypeId="urn:microsoft.com/office/officeart/2005/8/quickstyle/simple4" qsCatId="simple" csTypeId="urn:microsoft.com/office/officeart/2005/8/colors/accent2_2" csCatId="accent2" phldr="1"/>
      <dgm:spPr/>
      <dgm:t>
        <a:bodyPr/>
        <a:lstStyle/>
        <a:p>
          <a:endParaRPr lang="en-US"/>
        </a:p>
      </dgm:t>
    </dgm:pt>
    <dgm:pt modelId="{B1C8BE67-E754-4DCF-B5F2-23E10143B7BD}">
      <dgm:prSet/>
      <dgm:spPr/>
      <dgm:t>
        <a:bodyPr/>
        <a:lstStyle/>
        <a:p>
          <a:r>
            <a:rPr lang="en-US" dirty="0"/>
            <a:t>Reduce Overall Churn (15.78%)</a:t>
          </a:r>
        </a:p>
      </dgm:t>
    </dgm:pt>
    <dgm:pt modelId="{BDB62DFF-3758-4EF5-92A7-CC99C59BBF3E}" type="parTrans" cxnId="{DA0317E2-7697-4514-B89D-0646B069C96A}">
      <dgm:prSet/>
      <dgm:spPr/>
      <dgm:t>
        <a:bodyPr/>
        <a:lstStyle/>
        <a:p>
          <a:endParaRPr lang="en-US"/>
        </a:p>
      </dgm:t>
    </dgm:pt>
    <dgm:pt modelId="{4957094F-AAE7-45D1-A06C-1D95AD3763FB}" type="sibTrans" cxnId="{DA0317E2-7697-4514-B89D-0646B069C96A}">
      <dgm:prSet/>
      <dgm:spPr/>
      <dgm:t>
        <a:bodyPr/>
        <a:lstStyle/>
        <a:p>
          <a:endParaRPr lang="en-US"/>
        </a:p>
      </dgm:t>
    </dgm:pt>
    <dgm:pt modelId="{6FF93311-60BA-4B2B-9D2D-8981AFB3C207}">
      <dgm:prSet/>
      <dgm:spPr/>
      <dgm:t>
        <a:bodyPr/>
        <a:lstStyle/>
        <a:p>
          <a:r>
            <a:rPr lang="en-US" dirty="0"/>
            <a:t>- Improve descriptions, packaging</a:t>
          </a:r>
        </a:p>
      </dgm:t>
    </dgm:pt>
    <dgm:pt modelId="{E3ECE79B-BF26-4D02-937D-6E7EB4865D90}" type="parTrans" cxnId="{D355E259-78CB-4649-8B8E-867954E3EB1A}">
      <dgm:prSet/>
      <dgm:spPr/>
      <dgm:t>
        <a:bodyPr/>
        <a:lstStyle/>
        <a:p>
          <a:endParaRPr lang="en-US"/>
        </a:p>
      </dgm:t>
    </dgm:pt>
    <dgm:pt modelId="{FAF19759-45AE-4DC2-8B6B-1C0AEEF6295A}" type="sibTrans" cxnId="{D355E259-78CB-4649-8B8E-867954E3EB1A}">
      <dgm:prSet/>
      <dgm:spPr/>
      <dgm:t>
        <a:bodyPr/>
        <a:lstStyle/>
        <a:p>
          <a:endParaRPr lang="en-US"/>
        </a:p>
      </dgm:t>
    </dgm:pt>
    <dgm:pt modelId="{06EBF177-5FEF-45C1-9FFE-3909B0F3109C}">
      <dgm:prSet/>
      <dgm:spPr/>
      <dgm:t>
        <a:bodyPr/>
        <a:lstStyle/>
        <a:p>
          <a:r>
            <a:rPr lang="en-US"/>
            <a:t>- Focus on pain-points (e.g., Furniture, Art, Binders in Q2)</a:t>
          </a:r>
        </a:p>
      </dgm:t>
    </dgm:pt>
    <dgm:pt modelId="{EA7D3A36-2683-4C3F-8ECE-0ED589B91F57}" type="parTrans" cxnId="{65CA80B3-042D-425E-8159-53EBCB2393B7}">
      <dgm:prSet/>
      <dgm:spPr/>
      <dgm:t>
        <a:bodyPr/>
        <a:lstStyle/>
        <a:p>
          <a:endParaRPr lang="en-US"/>
        </a:p>
      </dgm:t>
    </dgm:pt>
    <dgm:pt modelId="{92E2FB52-0C65-496D-A3FB-28D5FD44F450}" type="sibTrans" cxnId="{65CA80B3-042D-425E-8159-53EBCB2393B7}">
      <dgm:prSet/>
      <dgm:spPr/>
      <dgm:t>
        <a:bodyPr/>
        <a:lstStyle/>
        <a:p>
          <a:endParaRPr lang="en-US"/>
        </a:p>
      </dgm:t>
    </dgm:pt>
    <dgm:pt modelId="{01C87286-E8B2-4395-BADC-1078D635CB94}">
      <dgm:prSet/>
      <dgm:spPr/>
      <dgm:t>
        <a:bodyPr/>
        <a:lstStyle/>
        <a:p>
          <a:r>
            <a:rPr lang="en-US"/>
            <a:t>Loyalty &amp; Referral Programs</a:t>
          </a:r>
        </a:p>
      </dgm:t>
    </dgm:pt>
    <dgm:pt modelId="{D7CDEF48-A2FA-4671-990F-0D7803A04543}" type="parTrans" cxnId="{B7F90D98-53D9-4B97-BF85-A07C7FE28235}">
      <dgm:prSet/>
      <dgm:spPr/>
      <dgm:t>
        <a:bodyPr/>
        <a:lstStyle/>
        <a:p>
          <a:endParaRPr lang="en-US"/>
        </a:p>
      </dgm:t>
    </dgm:pt>
    <dgm:pt modelId="{1519B99E-4E6F-48C6-8C3D-276FEFC3CDBC}" type="sibTrans" cxnId="{B7F90D98-53D9-4B97-BF85-A07C7FE28235}">
      <dgm:prSet/>
      <dgm:spPr/>
      <dgm:t>
        <a:bodyPr/>
        <a:lstStyle/>
        <a:p>
          <a:endParaRPr lang="en-US"/>
        </a:p>
      </dgm:t>
    </dgm:pt>
    <dgm:pt modelId="{57E7544D-F255-4A30-80FF-EE602A5694BD}">
      <dgm:prSet/>
      <dgm:spPr/>
      <dgm:t>
        <a:bodyPr/>
        <a:lstStyle/>
        <a:p>
          <a:r>
            <a:rPr lang="en-US"/>
            <a:t>- Target top customers during holidays</a:t>
          </a:r>
        </a:p>
      </dgm:t>
    </dgm:pt>
    <dgm:pt modelId="{310AE779-2A94-431D-861F-788C53A3564F}" type="parTrans" cxnId="{8F8B25E8-CF71-4072-8427-12ACF3F2AA32}">
      <dgm:prSet/>
      <dgm:spPr/>
      <dgm:t>
        <a:bodyPr/>
        <a:lstStyle/>
        <a:p>
          <a:endParaRPr lang="en-US"/>
        </a:p>
      </dgm:t>
    </dgm:pt>
    <dgm:pt modelId="{2B58842D-8DD4-48B6-AE31-53503E9DC34B}" type="sibTrans" cxnId="{8F8B25E8-CF71-4072-8427-12ACF3F2AA32}">
      <dgm:prSet/>
      <dgm:spPr/>
      <dgm:t>
        <a:bodyPr/>
        <a:lstStyle/>
        <a:p>
          <a:endParaRPr lang="en-US"/>
        </a:p>
      </dgm:t>
    </dgm:pt>
    <dgm:pt modelId="{AAE036A7-7B55-40FD-8093-A130FB5FAE1A}">
      <dgm:prSet/>
      <dgm:spPr/>
      <dgm:t>
        <a:bodyPr/>
        <a:lstStyle/>
        <a:p>
          <a:r>
            <a:rPr lang="en-US"/>
            <a:t>- Create lookalike audience campaigns</a:t>
          </a:r>
        </a:p>
      </dgm:t>
    </dgm:pt>
    <dgm:pt modelId="{D950C09C-A94B-46F9-A297-A00C0C28015C}" type="parTrans" cxnId="{91CA0982-542A-480B-9DF0-BE906B31AE86}">
      <dgm:prSet/>
      <dgm:spPr/>
      <dgm:t>
        <a:bodyPr/>
        <a:lstStyle/>
        <a:p>
          <a:endParaRPr lang="en-US"/>
        </a:p>
      </dgm:t>
    </dgm:pt>
    <dgm:pt modelId="{E9A9DF32-7EBB-4FEB-99AB-767520E07460}" type="sibTrans" cxnId="{91CA0982-542A-480B-9DF0-BE906B31AE86}">
      <dgm:prSet/>
      <dgm:spPr/>
      <dgm:t>
        <a:bodyPr/>
        <a:lstStyle/>
        <a:p>
          <a:endParaRPr lang="en-US"/>
        </a:p>
      </dgm:t>
    </dgm:pt>
    <dgm:pt modelId="{CD8CC140-7FA9-48F5-B6AD-B724FAE03C5A}">
      <dgm:prSet/>
      <dgm:spPr/>
      <dgm:t>
        <a:bodyPr/>
        <a:lstStyle/>
        <a:p>
          <a:r>
            <a:rPr lang="en-US"/>
            <a:t>Underperforming Regions</a:t>
          </a:r>
        </a:p>
      </dgm:t>
    </dgm:pt>
    <dgm:pt modelId="{1CEDA3DE-E5D3-4F01-9781-6AD6F3A52EDF}" type="parTrans" cxnId="{88C150CE-AA47-471B-9211-DE3402D0D009}">
      <dgm:prSet/>
      <dgm:spPr/>
      <dgm:t>
        <a:bodyPr/>
        <a:lstStyle/>
        <a:p>
          <a:endParaRPr lang="en-US"/>
        </a:p>
      </dgm:t>
    </dgm:pt>
    <dgm:pt modelId="{77B0FC90-6F3B-400F-BA8E-C1C3A0129397}" type="sibTrans" cxnId="{88C150CE-AA47-471B-9211-DE3402D0D009}">
      <dgm:prSet/>
      <dgm:spPr/>
      <dgm:t>
        <a:bodyPr/>
        <a:lstStyle/>
        <a:p>
          <a:endParaRPr lang="en-US"/>
        </a:p>
      </dgm:t>
    </dgm:pt>
    <dgm:pt modelId="{A166AD15-F7FA-4E95-B4C3-2AD8467B888F}">
      <dgm:prSet/>
      <dgm:spPr/>
      <dgm:t>
        <a:bodyPr/>
        <a:lstStyle/>
        <a:p>
          <a:r>
            <a:rPr lang="en-US"/>
            <a:t>- Investigate logistics, service quality</a:t>
          </a:r>
        </a:p>
      </dgm:t>
    </dgm:pt>
    <dgm:pt modelId="{5BAA01FE-4B86-4884-9BCD-2FCFF0EA4B6D}" type="parTrans" cxnId="{AC58EF9A-5F5A-45C0-96CB-4056C0EC19B7}">
      <dgm:prSet/>
      <dgm:spPr/>
      <dgm:t>
        <a:bodyPr/>
        <a:lstStyle/>
        <a:p>
          <a:endParaRPr lang="en-US"/>
        </a:p>
      </dgm:t>
    </dgm:pt>
    <dgm:pt modelId="{55668FB4-F4D2-4000-A52D-96D7562A453D}" type="sibTrans" cxnId="{AC58EF9A-5F5A-45C0-96CB-4056C0EC19B7}">
      <dgm:prSet/>
      <dgm:spPr/>
      <dgm:t>
        <a:bodyPr/>
        <a:lstStyle/>
        <a:p>
          <a:endParaRPr lang="en-US"/>
        </a:p>
      </dgm:t>
    </dgm:pt>
    <dgm:pt modelId="{7F36BFB5-A75E-4A17-934B-170D881891BE}">
      <dgm:prSet/>
      <dgm:spPr/>
      <dgm:t>
        <a:bodyPr/>
        <a:lstStyle/>
        <a:p>
          <a:r>
            <a:rPr lang="en-US"/>
            <a:t>Campaign Calendar &amp; Discounts</a:t>
          </a:r>
        </a:p>
      </dgm:t>
    </dgm:pt>
    <dgm:pt modelId="{7158850D-8953-4ECB-A02C-495393D0589D}" type="parTrans" cxnId="{1CEF488B-F917-4D5A-A9C2-C3D8B4A99B22}">
      <dgm:prSet/>
      <dgm:spPr/>
      <dgm:t>
        <a:bodyPr/>
        <a:lstStyle/>
        <a:p>
          <a:endParaRPr lang="en-US"/>
        </a:p>
      </dgm:t>
    </dgm:pt>
    <dgm:pt modelId="{B155A960-3231-4DFE-ADA1-AAF5344EC85C}" type="sibTrans" cxnId="{1CEF488B-F917-4D5A-A9C2-C3D8B4A99B22}">
      <dgm:prSet/>
      <dgm:spPr/>
      <dgm:t>
        <a:bodyPr/>
        <a:lstStyle/>
        <a:p>
          <a:endParaRPr lang="en-US"/>
        </a:p>
      </dgm:t>
    </dgm:pt>
    <dgm:pt modelId="{50A0DBA7-BFA5-4904-884F-E0475D2AE8CA}">
      <dgm:prSet/>
      <dgm:spPr/>
      <dgm:t>
        <a:bodyPr/>
        <a:lstStyle/>
        <a:p>
          <a:r>
            <a:rPr lang="en-US"/>
            <a:t>- Monthly campaigns to flatten trend</a:t>
          </a:r>
        </a:p>
      </dgm:t>
    </dgm:pt>
    <dgm:pt modelId="{1E931BCA-F8D1-4C53-B725-F2A4B8076C05}" type="parTrans" cxnId="{34E8084F-4351-4EED-8FCA-A4A49D2B8D9F}">
      <dgm:prSet/>
      <dgm:spPr/>
      <dgm:t>
        <a:bodyPr/>
        <a:lstStyle/>
        <a:p>
          <a:endParaRPr lang="en-US"/>
        </a:p>
      </dgm:t>
    </dgm:pt>
    <dgm:pt modelId="{DDCEDB31-5E03-49A6-B142-D9EA4B89C649}" type="sibTrans" cxnId="{34E8084F-4351-4EED-8FCA-A4A49D2B8D9F}">
      <dgm:prSet/>
      <dgm:spPr/>
      <dgm:t>
        <a:bodyPr/>
        <a:lstStyle/>
        <a:p>
          <a:endParaRPr lang="en-US"/>
        </a:p>
      </dgm:t>
    </dgm:pt>
    <dgm:pt modelId="{72F6EF2D-B52D-4FEB-8510-EC194FCC3E14}">
      <dgm:prSet/>
      <dgm:spPr/>
      <dgm:t>
        <a:bodyPr/>
        <a:lstStyle/>
        <a:p>
          <a:r>
            <a:rPr lang="en-US"/>
            <a:t>- Subscription or recurring discounts</a:t>
          </a:r>
        </a:p>
      </dgm:t>
    </dgm:pt>
    <dgm:pt modelId="{121B9CFA-E13F-4B8A-AC59-FC96EDE3C025}" type="parTrans" cxnId="{190FDCB4-AA03-4D92-A28D-0E4CEC16EDDA}">
      <dgm:prSet/>
      <dgm:spPr/>
      <dgm:t>
        <a:bodyPr/>
        <a:lstStyle/>
        <a:p>
          <a:endParaRPr lang="en-US"/>
        </a:p>
      </dgm:t>
    </dgm:pt>
    <dgm:pt modelId="{368450AE-A16B-478B-8180-679DF3CA4E91}" type="sibTrans" cxnId="{190FDCB4-AA03-4D92-A28D-0E4CEC16EDDA}">
      <dgm:prSet/>
      <dgm:spPr/>
      <dgm:t>
        <a:bodyPr/>
        <a:lstStyle/>
        <a:p>
          <a:endParaRPr lang="en-US"/>
        </a:p>
      </dgm:t>
    </dgm:pt>
    <dgm:pt modelId="{3F552D71-8914-4A83-AD3D-C3D5E00F8D43}" type="pres">
      <dgm:prSet presAssocID="{83BBD23B-44D3-42B5-B028-358924EF01BB}" presName="Name0" presStyleCnt="0">
        <dgm:presLayoutVars>
          <dgm:dir/>
          <dgm:animLvl val="lvl"/>
          <dgm:resizeHandles val="exact"/>
        </dgm:presLayoutVars>
      </dgm:prSet>
      <dgm:spPr/>
    </dgm:pt>
    <dgm:pt modelId="{0A7AF1A2-FF7D-4ECB-B45B-D2148EA7637E}" type="pres">
      <dgm:prSet presAssocID="{7F36BFB5-A75E-4A17-934B-170D881891BE}" presName="boxAndChildren" presStyleCnt="0"/>
      <dgm:spPr/>
    </dgm:pt>
    <dgm:pt modelId="{4B7F2ED1-06FC-4707-AC1D-C1591ED831FD}" type="pres">
      <dgm:prSet presAssocID="{7F36BFB5-A75E-4A17-934B-170D881891BE}" presName="parentTextBox" presStyleLbl="alignNode1" presStyleIdx="0" presStyleCnt="4"/>
      <dgm:spPr/>
    </dgm:pt>
    <dgm:pt modelId="{6F4D090A-6971-45D1-9198-DBF8459F2C37}" type="pres">
      <dgm:prSet presAssocID="{7F36BFB5-A75E-4A17-934B-170D881891BE}" presName="descendantBox" presStyleLbl="bgAccFollowNode1" presStyleIdx="0" presStyleCnt="4"/>
      <dgm:spPr/>
    </dgm:pt>
    <dgm:pt modelId="{48880111-467A-4C2B-9AC5-9A124001C8F6}" type="pres">
      <dgm:prSet presAssocID="{77B0FC90-6F3B-400F-BA8E-C1C3A0129397}" presName="sp" presStyleCnt="0"/>
      <dgm:spPr/>
    </dgm:pt>
    <dgm:pt modelId="{E9989809-E84D-4339-AEE6-25EECECE2DBE}" type="pres">
      <dgm:prSet presAssocID="{CD8CC140-7FA9-48F5-B6AD-B724FAE03C5A}" presName="arrowAndChildren" presStyleCnt="0"/>
      <dgm:spPr/>
    </dgm:pt>
    <dgm:pt modelId="{52656D03-54D0-43AB-AE13-2ED56A1DB1BC}" type="pres">
      <dgm:prSet presAssocID="{CD8CC140-7FA9-48F5-B6AD-B724FAE03C5A}" presName="parentTextArrow" presStyleLbl="node1" presStyleIdx="0" presStyleCnt="0"/>
      <dgm:spPr/>
    </dgm:pt>
    <dgm:pt modelId="{646CB027-0B9E-42DB-8C90-5F9CC4D236B9}" type="pres">
      <dgm:prSet presAssocID="{CD8CC140-7FA9-48F5-B6AD-B724FAE03C5A}" presName="arrow" presStyleLbl="alignNode1" presStyleIdx="1" presStyleCnt="4"/>
      <dgm:spPr/>
    </dgm:pt>
    <dgm:pt modelId="{3482FD87-9543-4F82-ABFA-14D3D588AB0D}" type="pres">
      <dgm:prSet presAssocID="{CD8CC140-7FA9-48F5-B6AD-B724FAE03C5A}" presName="descendantArrow" presStyleLbl="bgAccFollowNode1" presStyleIdx="1" presStyleCnt="4"/>
      <dgm:spPr/>
    </dgm:pt>
    <dgm:pt modelId="{EF25C7DB-2261-4402-9178-5C60B3BD4DAC}" type="pres">
      <dgm:prSet presAssocID="{1519B99E-4E6F-48C6-8C3D-276FEFC3CDBC}" presName="sp" presStyleCnt="0"/>
      <dgm:spPr/>
    </dgm:pt>
    <dgm:pt modelId="{388CB6C6-C18E-4E79-BE30-670644A4116B}" type="pres">
      <dgm:prSet presAssocID="{01C87286-E8B2-4395-BADC-1078D635CB94}" presName="arrowAndChildren" presStyleCnt="0"/>
      <dgm:spPr/>
    </dgm:pt>
    <dgm:pt modelId="{536D61A2-A77C-4DAB-84E2-9FFBDB46EF26}" type="pres">
      <dgm:prSet presAssocID="{01C87286-E8B2-4395-BADC-1078D635CB94}" presName="parentTextArrow" presStyleLbl="node1" presStyleIdx="0" presStyleCnt="0"/>
      <dgm:spPr/>
    </dgm:pt>
    <dgm:pt modelId="{FAD77926-04AA-4A19-89E6-19B335AC685C}" type="pres">
      <dgm:prSet presAssocID="{01C87286-E8B2-4395-BADC-1078D635CB94}" presName="arrow" presStyleLbl="alignNode1" presStyleIdx="2" presStyleCnt="4"/>
      <dgm:spPr/>
    </dgm:pt>
    <dgm:pt modelId="{968C3056-4BFC-46E6-8D84-7A48BD2BA742}" type="pres">
      <dgm:prSet presAssocID="{01C87286-E8B2-4395-BADC-1078D635CB94}" presName="descendantArrow" presStyleLbl="bgAccFollowNode1" presStyleIdx="2" presStyleCnt="4"/>
      <dgm:spPr/>
    </dgm:pt>
    <dgm:pt modelId="{0DBD12F1-9F86-470E-AE00-1B9773356A94}" type="pres">
      <dgm:prSet presAssocID="{4957094F-AAE7-45D1-A06C-1D95AD3763FB}" presName="sp" presStyleCnt="0"/>
      <dgm:spPr/>
    </dgm:pt>
    <dgm:pt modelId="{A3CEB7D1-13CF-4707-84A7-E515C3DDC41A}" type="pres">
      <dgm:prSet presAssocID="{B1C8BE67-E754-4DCF-B5F2-23E10143B7BD}" presName="arrowAndChildren" presStyleCnt="0"/>
      <dgm:spPr/>
    </dgm:pt>
    <dgm:pt modelId="{2BCE8666-4352-470E-A7B5-B953EEE07806}" type="pres">
      <dgm:prSet presAssocID="{B1C8BE67-E754-4DCF-B5F2-23E10143B7BD}" presName="parentTextArrow" presStyleLbl="node1" presStyleIdx="0" presStyleCnt="0"/>
      <dgm:spPr/>
    </dgm:pt>
    <dgm:pt modelId="{395D6821-BD67-4A0C-9E7B-AD140F663FF7}" type="pres">
      <dgm:prSet presAssocID="{B1C8BE67-E754-4DCF-B5F2-23E10143B7BD}" presName="arrow" presStyleLbl="alignNode1" presStyleIdx="3" presStyleCnt="4"/>
      <dgm:spPr/>
    </dgm:pt>
    <dgm:pt modelId="{1804C0FB-3522-49D7-8E6E-A8FF10FB0FF1}" type="pres">
      <dgm:prSet presAssocID="{B1C8BE67-E754-4DCF-B5F2-23E10143B7BD}" presName="descendantArrow" presStyleLbl="bgAccFollowNode1" presStyleIdx="3" presStyleCnt="4"/>
      <dgm:spPr/>
    </dgm:pt>
  </dgm:ptLst>
  <dgm:cxnLst>
    <dgm:cxn modelId="{8B1D3F0C-1C9F-466D-9352-9CC1245BC85E}" type="presOf" srcId="{72F6EF2D-B52D-4FEB-8510-EC194FCC3E14}" destId="{6F4D090A-6971-45D1-9198-DBF8459F2C37}" srcOrd="0" destOrd="1" presId="urn:microsoft.com/office/officeart/2016/7/layout/VerticalDownArrowProcess"/>
    <dgm:cxn modelId="{0BAB2114-F921-4665-8EA7-311F4DFA53C5}" type="presOf" srcId="{AAE036A7-7B55-40FD-8093-A130FB5FAE1A}" destId="{968C3056-4BFC-46E6-8D84-7A48BD2BA742}" srcOrd="0" destOrd="1" presId="urn:microsoft.com/office/officeart/2016/7/layout/VerticalDownArrowProcess"/>
    <dgm:cxn modelId="{4344091D-AF0B-46BD-92E3-6A0235DABB0A}" type="presOf" srcId="{7F36BFB5-A75E-4A17-934B-170D881891BE}" destId="{4B7F2ED1-06FC-4707-AC1D-C1591ED831FD}" srcOrd="0" destOrd="0" presId="urn:microsoft.com/office/officeart/2016/7/layout/VerticalDownArrowProcess"/>
    <dgm:cxn modelId="{6A6DFB1E-5794-4868-B9D1-000D9A3ED4C2}" type="presOf" srcId="{57E7544D-F255-4A30-80FF-EE602A5694BD}" destId="{968C3056-4BFC-46E6-8D84-7A48BD2BA742}" srcOrd="0" destOrd="0" presId="urn:microsoft.com/office/officeart/2016/7/layout/VerticalDownArrowProcess"/>
    <dgm:cxn modelId="{A583FC5E-07FE-4201-9362-6797D2C25EC5}" type="presOf" srcId="{6FF93311-60BA-4B2B-9D2D-8981AFB3C207}" destId="{1804C0FB-3522-49D7-8E6E-A8FF10FB0FF1}" srcOrd="0" destOrd="0" presId="urn:microsoft.com/office/officeart/2016/7/layout/VerticalDownArrowProcess"/>
    <dgm:cxn modelId="{34E8084F-4351-4EED-8FCA-A4A49D2B8D9F}" srcId="{7F36BFB5-A75E-4A17-934B-170D881891BE}" destId="{50A0DBA7-BFA5-4904-884F-E0475D2AE8CA}" srcOrd="0" destOrd="0" parTransId="{1E931BCA-F8D1-4C53-B725-F2A4B8076C05}" sibTransId="{DDCEDB31-5E03-49A6-B142-D9EA4B89C649}"/>
    <dgm:cxn modelId="{C3AFD84F-FBB5-4609-9E15-FFA1933ED9EB}" type="presOf" srcId="{06EBF177-5FEF-45C1-9FFE-3909B0F3109C}" destId="{1804C0FB-3522-49D7-8E6E-A8FF10FB0FF1}" srcOrd="0" destOrd="1" presId="urn:microsoft.com/office/officeart/2016/7/layout/VerticalDownArrowProcess"/>
    <dgm:cxn modelId="{767FB874-E454-449D-B37C-21C455E73D27}" type="presOf" srcId="{CD8CC140-7FA9-48F5-B6AD-B724FAE03C5A}" destId="{646CB027-0B9E-42DB-8C90-5F9CC4D236B9}" srcOrd="1" destOrd="0" presId="urn:microsoft.com/office/officeart/2016/7/layout/VerticalDownArrowProcess"/>
    <dgm:cxn modelId="{D355E259-78CB-4649-8B8E-867954E3EB1A}" srcId="{B1C8BE67-E754-4DCF-B5F2-23E10143B7BD}" destId="{6FF93311-60BA-4B2B-9D2D-8981AFB3C207}" srcOrd="0" destOrd="0" parTransId="{E3ECE79B-BF26-4D02-937D-6E7EB4865D90}" sibTransId="{FAF19759-45AE-4DC2-8B6B-1C0AEEF6295A}"/>
    <dgm:cxn modelId="{91CA0982-542A-480B-9DF0-BE906B31AE86}" srcId="{01C87286-E8B2-4395-BADC-1078D635CB94}" destId="{AAE036A7-7B55-40FD-8093-A130FB5FAE1A}" srcOrd="1" destOrd="0" parTransId="{D950C09C-A94B-46F9-A297-A00C0C28015C}" sibTransId="{E9A9DF32-7EBB-4FEB-99AB-767520E07460}"/>
    <dgm:cxn modelId="{1CEF488B-F917-4D5A-A9C2-C3D8B4A99B22}" srcId="{83BBD23B-44D3-42B5-B028-358924EF01BB}" destId="{7F36BFB5-A75E-4A17-934B-170D881891BE}" srcOrd="3" destOrd="0" parTransId="{7158850D-8953-4ECB-A02C-495393D0589D}" sibTransId="{B155A960-3231-4DFE-ADA1-AAF5344EC85C}"/>
    <dgm:cxn modelId="{EE398A8D-9363-41B4-99EA-5001BDCD634E}" type="presOf" srcId="{01C87286-E8B2-4395-BADC-1078D635CB94}" destId="{FAD77926-04AA-4A19-89E6-19B335AC685C}" srcOrd="1" destOrd="0" presId="urn:microsoft.com/office/officeart/2016/7/layout/VerticalDownArrowProcess"/>
    <dgm:cxn modelId="{AD9CF991-58D1-48F7-B11A-171EFF02491B}" type="presOf" srcId="{CD8CC140-7FA9-48F5-B6AD-B724FAE03C5A}" destId="{52656D03-54D0-43AB-AE13-2ED56A1DB1BC}" srcOrd="0" destOrd="0" presId="urn:microsoft.com/office/officeart/2016/7/layout/VerticalDownArrowProcess"/>
    <dgm:cxn modelId="{B7F90D98-53D9-4B97-BF85-A07C7FE28235}" srcId="{83BBD23B-44D3-42B5-B028-358924EF01BB}" destId="{01C87286-E8B2-4395-BADC-1078D635CB94}" srcOrd="1" destOrd="0" parTransId="{D7CDEF48-A2FA-4671-990F-0D7803A04543}" sibTransId="{1519B99E-4E6F-48C6-8C3D-276FEFC3CDBC}"/>
    <dgm:cxn modelId="{AC58EF9A-5F5A-45C0-96CB-4056C0EC19B7}" srcId="{CD8CC140-7FA9-48F5-B6AD-B724FAE03C5A}" destId="{A166AD15-F7FA-4E95-B4C3-2AD8467B888F}" srcOrd="0" destOrd="0" parTransId="{5BAA01FE-4B86-4884-9BCD-2FCFF0EA4B6D}" sibTransId="{55668FB4-F4D2-4000-A52D-96D7562A453D}"/>
    <dgm:cxn modelId="{87142FB0-0680-4373-B869-4A70219E52B9}" type="presOf" srcId="{A166AD15-F7FA-4E95-B4C3-2AD8467B888F}" destId="{3482FD87-9543-4F82-ABFA-14D3D588AB0D}" srcOrd="0" destOrd="0" presId="urn:microsoft.com/office/officeart/2016/7/layout/VerticalDownArrowProcess"/>
    <dgm:cxn modelId="{65CA80B3-042D-425E-8159-53EBCB2393B7}" srcId="{B1C8BE67-E754-4DCF-B5F2-23E10143B7BD}" destId="{06EBF177-5FEF-45C1-9FFE-3909B0F3109C}" srcOrd="1" destOrd="0" parTransId="{EA7D3A36-2683-4C3F-8ECE-0ED589B91F57}" sibTransId="{92E2FB52-0C65-496D-A3FB-28D5FD44F450}"/>
    <dgm:cxn modelId="{190FDCB4-AA03-4D92-A28D-0E4CEC16EDDA}" srcId="{7F36BFB5-A75E-4A17-934B-170D881891BE}" destId="{72F6EF2D-B52D-4FEB-8510-EC194FCC3E14}" srcOrd="1" destOrd="0" parTransId="{121B9CFA-E13F-4B8A-AC59-FC96EDE3C025}" sibTransId="{368450AE-A16B-478B-8180-679DF3CA4E91}"/>
    <dgm:cxn modelId="{17521FBD-062C-49E9-9207-5A5D718A5DC0}" type="presOf" srcId="{B1C8BE67-E754-4DCF-B5F2-23E10143B7BD}" destId="{395D6821-BD67-4A0C-9E7B-AD140F663FF7}" srcOrd="1" destOrd="0" presId="urn:microsoft.com/office/officeart/2016/7/layout/VerticalDownArrowProcess"/>
    <dgm:cxn modelId="{88C150CE-AA47-471B-9211-DE3402D0D009}" srcId="{83BBD23B-44D3-42B5-B028-358924EF01BB}" destId="{CD8CC140-7FA9-48F5-B6AD-B724FAE03C5A}" srcOrd="2" destOrd="0" parTransId="{1CEDA3DE-E5D3-4F01-9781-6AD6F3A52EDF}" sibTransId="{77B0FC90-6F3B-400F-BA8E-C1C3A0129397}"/>
    <dgm:cxn modelId="{E17C0EE1-9E4F-4C34-9E04-649D1C7D868B}" type="presOf" srcId="{B1C8BE67-E754-4DCF-B5F2-23E10143B7BD}" destId="{2BCE8666-4352-470E-A7B5-B953EEE07806}" srcOrd="0" destOrd="0" presId="urn:microsoft.com/office/officeart/2016/7/layout/VerticalDownArrowProcess"/>
    <dgm:cxn modelId="{DA0317E2-7697-4514-B89D-0646B069C96A}" srcId="{83BBD23B-44D3-42B5-B028-358924EF01BB}" destId="{B1C8BE67-E754-4DCF-B5F2-23E10143B7BD}" srcOrd="0" destOrd="0" parTransId="{BDB62DFF-3758-4EF5-92A7-CC99C59BBF3E}" sibTransId="{4957094F-AAE7-45D1-A06C-1D95AD3763FB}"/>
    <dgm:cxn modelId="{8F8B25E8-CF71-4072-8427-12ACF3F2AA32}" srcId="{01C87286-E8B2-4395-BADC-1078D635CB94}" destId="{57E7544D-F255-4A30-80FF-EE602A5694BD}" srcOrd="0" destOrd="0" parTransId="{310AE779-2A94-431D-861F-788C53A3564F}" sibTransId="{2B58842D-8DD4-48B6-AE31-53503E9DC34B}"/>
    <dgm:cxn modelId="{2AAA03EE-F12F-4C9D-905D-372B2E6C1259}" type="presOf" srcId="{50A0DBA7-BFA5-4904-884F-E0475D2AE8CA}" destId="{6F4D090A-6971-45D1-9198-DBF8459F2C37}" srcOrd="0" destOrd="0" presId="urn:microsoft.com/office/officeart/2016/7/layout/VerticalDownArrowProcess"/>
    <dgm:cxn modelId="{FD40C9FC-08A3-49D8-A133-FE2E816342A9}" type="presOf" srcId="{01C87286-E8B2-4395-BADC-1078D635CB94}" destId="{536D61A2-A77C-4DAB-84E2-9FFBDB46EF26}" srcOrd="0" destOrd="0" presId="urn:microsoft.com/office/officeart/2016/7/layout/VerticalDownArrowProcess"/>
    <dgm:cxn modelId="{5E9367FF-8177-4DF1-9037-53E85D026079}" type="presOf" srcId="{83BBD23B-44D3-42B5-B028-358924EF01BB}" destId="{3F552D71-8914-4A83-AD3D-C3D5E00F8D43}" srcOrd="0" destOrd="0" presId="urn:microsoft.com/office/officeart/2016/7/layout/VerticalDownArrowProcess"/>
    <dgm:cxn modelId="{D5588364-5885-4832-9F23-41D5CB233090}" type="presParOf" srcId="{3F552D71-8914-4A83-AD3D-C3D5E00F8D43}" destId="{0A7AF1A2-FF7D-4ECB-B45B-D2148EA7637E}" srcOrd="0" destOrd="0" presId="urn:microsoft.com/office/officeart/2016/7/layout/VerticalDownArrowProcess"/>
    <dgm:cxn modelId="{639D381E-66CC-4292-A3B1-5A457340D8B2}" type="presParOf" srcId="{0A7AF1A2-FF7D-4ECB-B45B-D2148EA7637E}" destId="{4B7F2ED1-06FC-4707-AC1D-C1591ED831FD}" srcOrd="0" destOrd="0" presId="urn:microsoft.com/office/officeart/2016/7/layout/VerticalDownArrowProcess"/>
    <dgm:cxn modelId="{F2621D21-BF77-4208-AAFB-D97E0BEB4C91}" type="presParOf" srcId="{0A7AF1A2-FF7D-4ECB-B45B-D2148EA7637E}" destId="{6F4D090A-6971-45D1-9198-DBF8459F2C37}" srcOrd="1" destOrd="0" presId="urn:microsoft.com/office/officeart/2016/7/layout/VerticalDownArrowProcess"/>
    <dgm:cxn modelId="{87BAB810-48A9-410E-B7C9-085C4E891246}" type="presParOf" srcId="{3F552D71-8914-4A83-AD3D-C3D5E00F8D43}" destId="{48880111-467A-4C2B-9AC5-9A124001C8F6}" srcOrd="1" destOrd="0" presId="urn:microsoft.com/office/officeart/2016/7/layout/VerticalDownArrowProcess"/>
    <dgm:cxn modelId="{0B73B707-BCE8-4293-B463-4D6D1BE77577}" type="presParOf" srcId="{3F552D71-8914-4A83-AD3D-C3D5E00F8D43}" destId="{E9989809-E84D-4339-AEE6-25EECECE2DBE}" srcOrd="2" destOrd="0" presId="urn:microsoft.com/office/officeart/2016/7/layout/VerticalDownArrowProcess"/>
    <dgm:cxn modelId="{6D90B030-A660-4E4A-9454-AB4CEBEBD665}" type="presParOf" srcId="{E9989809-E84D-4339-AEE6-25EECECE2DBE}" destId="{52656D03-54D0-43AB-AE13-2ED56A1DB1BC}" srcOrd="0" destOrd="0" presId="urn:microsoft.com/office/officeart/2016/7/layout/VerticalDownArrowProcess"/>
    <dgm:cxn modelId="{28381F26-ED35-4036-BE79-9BD32E06EA64}" type="presParOf" srcId="{E9989809-E84D-4339-AEE6-25EECECE2DBE}" destId="{646CB027-0B9E-42DB-8C90-5F9CC4D236B9}" srcOrd="1" destOrd="0" presId="urn:microsoft.com/office/officeart/2016/7/layout/VerticalDownArrowProcess"/>
    <dgm:cxn modelId="{4B126FCD-6964-428A-A5FE-B9E65856CF75}" type="presParOf" srcId="{E9989809-E84D-4339-AEE6-25EECECE2DBE}" destId="{3482FD87-9543-4F82-ABFA-14D3D588AB0D}" srcOrd="2" destOrd="0" presId="urn:microsoft.com/office/officeart/2016/7/layout/VerticalDownArrowProcess"/>
    <dgm:cxn modelId="{DFD15E4F-C1CB-44A2-B326-9AD2165FA564}" type="presParOf" srcId="{3F552D71-8914-4A83-AD3D-C3D5E00F8D43}" destId="{EF25C7DB-2261-4402-9178-5C60B3BD4DAC}" srcOrd="3" destOrd="0" presId="urn:microsoft.com/office/officeart/2016/7/layout/VerticalDownArrowProcess"/>
    <dgm:cxn modelId="{C607A3A7-CE1C-4752-B8D6-DCB4FF7A65C0}" type="presParOf" srcId="{3F552D71-8914-4A83-AD3D-C3D5E00F8D43}" destId="{388CB6C6-C18E-4E79-BE30-670644A4116B}" srcOrd="4" destOrd="0" presId="urn:microsoft.com/office/officeart/2016/7/layout/VerticalDownArrowProcess"/>
    <dgm:cxn modelId="{1F02690A-BC48-44DB-B4C5-5A2CD991B4FE}" type="presParOf" srcId="{388CB6C6-C18E-4E79-BE30-670644A4116B}" destId="{536D61A2-A77C-4DAB-84E2-9FFBDB46EF26}" srcOrd="0" destOrd="0" presId="urn:microsoft.com/office/officeart/2016/7/layout/VerticalDownArrowProcess"/>
    <dgm:cxn modelId="{022F5DE5-41E8-4982-BFE5-9D8E1E09FD75}" type="presParOf" srcId="{388CB6C6-C18E-4E79-BE30-670644A4116B}" destId="{FAD77926-04AA-4A19-89E6-19B335AC685C}" srcOrd="1" destOrd="0" presId="urn:microsoft.com/office/officeart/2016/7/layout/VerticalDownArrowProcess"/>
    <dgm:cxn modelId="{E257F02A-2EFF-47B9-A68B-9435341A560E}" type="presParOf" srcId="{388CB6C6-C18E-4E79-BE30-670644A4116B}" destId="{968C3056-4BFC-46E6-8D84-7A48BD2BA742}" srcOrd="2" destOrd="0" presId="urn:microsoft.com/office/officeart/2016/7/layout/VerticalDownArrowProcess"/>
    <dgm:cxn modelId="{7450B4CE-896C-4FC0-A5FE-9301F138A861}" type="presParOf" srcId="{3F552D71-8914-4A83-AD3D-C3D5E00F8D43}" destId="{0DBD12F1-9F86-470E-AE00-1B9773356A94}" srcOrd="5" destOrd="0" presId="urn:microsoft.com/office/officeart/2016/7/layout/VerticalDownArrowProcess"/>
    <dgm:cxn modelId="{04CA6927-F41C-4FD7-843A-794CED60074A}" type="presParOf" srcId="{3F552D71-8914-4A83-AD3D-C3D5E00F8D43}" destId="{A3CEB7D1-13CF-4707-84A7-E515C3DDC41A}" srcOrd="6" destOrd="0" presId="urn:microsoft.com/office/officeart/2016/7/layout/VerticalDownArrowProcess"/>
    <dgm:cxn modelId="{9BB81E15-F6F5-4EBB-B91B-E78B603F72E1}" type="presParOf" srcId="{A3CEB7D1-13CF-4707-84A7-E515C3DDC41A}" destId="{2BCE8666-4352-470E-A7B5-B953EEE07806}" srcOrd="0" destOrd="0" presId="urn:microsoft.com/office/officeart/2016/7/layout/VerticalDownArrowProcess"/>
    <dgm:cxn modelId="{DF1EDBC7-1900-44C4-A149-EBCF0747F361}" type="presParOf" srcId="{A3CEB7D1-13CF-4707-84A7-E515C3DDC41A}" destId="{395D6821-BD67-4A0C-9E7B-AD140F663FF7}" srcOrd="1" destOrd="0" presId="urn:microsoft.com/office/officeart/2016/7/layout/VerticalDownArrowProcess"/>
    <dgm:cxn modelId="{7DF707F0-0061-4269-86F2-F6991A0C632B}" type="presParOf" srcId="{A3CEB7D1-13CF-4707-84A7-E515C3DDC41A}" destId="{1804C0FB-3522-49D7-8E6E-A8FF10FB0FF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D0A5A9-D896-4D02-8FCC-CC4166CEE6F5}"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A2F6DC6C-9C76-4BDC-9A41-1C0F9E9BB2CC}">
      <dgm:prSet/>
      <dgm:spPr/>
      <dgm:t>
        <a:bodyPr/>
        <a:lstStyle/>
        <a:p>
          <a:pPr>
            <a:defRPr b="1"/>
          </a:pPr>
          <a:r>
            <a:rPr lang="en-US"/>
            <a:t>May–June</a:t>
          </a:r>
        </a:p>
      </dgm:t>
    </dgm:pt>
    <dgm:pt modelId="{BA3EBA49-066D-49F5-B0DD-2877685B819E}" type="parTrans" cxnId="{B1558411-CA77-4E81-994A-98055AB73769}">
      <dgm:prSet/>
      <dgm:spPr/>
      <dgm:t>
        <a:bodyPr/>
        <a:lstStyle/>
        <a:p>
          <a:endParaRPr lang="en-US"/>
        </a:p>
      </dgm:t>
    </dgm:pt>
    <dgm:pt modelId="{421955F8-AC33-4BF2-86C6-5C74DAA85486}" type="sibTrans" cxnId="{B1558411-CA77-4E81-994A-98055AB73769}">
      <dgm:prSet/>
      <dgm:spPr/>
      <dgm:t>
        <a:bodyPr/>
        <a:lstStyle/>
        <a:p>
          <a:endParaRPr lang="en-US"/>
        </a:p>
      </dgm:t>
    </dgm:pt>
    <dgm:pt modelId="{CE1BC809-10D6-4540-BDD8-80A753C6010D}">
      <dgm:prSet/>
      <dgm:spPr/>
      <dgm:t>
        <a:bodyPr/>
        <a:lstStyle/>
        <a:p>
          <a:r>
            <a:rPr lang="en-US"/>
            <a:t>Q2 2016</a:t>
          </a:r>
        </a:p>
      </dgm:t>
    </dgm:pt>
    <dgm:pt modelId="{E40D4433-359E-432C-98AD-1E5EAF9DD709}" type="parTrans" cxnId="{D2819FA1-8C0D-4EB9-BA94-869CDD1CCF51}">
      <dgm:prSet/>
      <dgm:spPr/>
      <dgm:t>
        <a:bodyPr/>
        <a:lstStyle/>
        <a:p>
          <a:endParaRPr lang="en-US"/>
        </a:p>
      </dgm:t>
    </dgm:pt>
    <dgm:pt modelId="{58E5F12A-1E55-4F30-A1FE-6D1ABBC4E222}" type="sibTrans" cxnId="{D2819FA1-8C0D-4EB9-BA94-869CDD1CCF51}">
      <dgm:prSet/>
      <dgm:spPr/>
      <dgm:t>
        <a:bodyPr/>
        <a:lstStyle/>
        <a:p>
          <a:endParaRPr lang="en-US"/>
        </a:p>
      </dgm:t>
    </dgm:pt>
    <dgm:pt modelId="{CD5D1A4E-E81E-4E26-BE78-36D1FE44CEDB}">
      <dgm:prSet/>
      <dgm:spPr/>
      <dgm:t>
        <a:bodyPr/>
        <a:lstStyle/>
        <a:p>
          <a:r>
            <a:rPr lang="en-US"/>
            <a:t>- Technology: £159.07 (Highest)</a:t>
          </a:r>
        </a:p>
      </dgm:t>
    </dgm:pt>
    <dgm:pt modelId="{2F7A86C4-65EC-479B-A10E-F87BCC4DC772}" type="parTrans" cxnId="{B4B90FB8-57D6-440D-93AE-6ABFFF6BA18B}">
      <dgm:prSet/>
      <dgm:spPr/>
      <dgm:t>
        <a:bodyPr/>
        <a:lstStyle/>
        <a:p>
          <a:endParaRPr lang="en-US"/>
        </a:p>
      </dgm:t>
    </dgm:pt>
    <dgm:pt modelId="{625F8256-42D4-4564-8855-DDC6C30899DC}" type="sibTrans" cxnId="{B4B90FB8-57D6-440D-93AE-6ABFFF6BA18B}">
      <dgm:prSet/>
      <dgm:spPr/>
      <dgm:t>
        <a:bodyPr/>
        <a:lstStyle/>
        <a:p>
          <a:endParaRPr lang="en-US"/>
        </a:p>
      </dgm:t>
    </dgm:pt>
    <dgm:pt modelId="{560DFFAC-365F-41A6-8413-4BE981125FBD}">
      <dgm:prSet/>
      <dgm:spPr/>
      <dgm:t>
        <a:bodyPr/>
        <a:lstStyle/>
        <a:p>
          <a:r>
            <a:rPr lang="en-US"/>
            <a:t>- Furniture: ~50% of Tech</a:t>
          </a:r>
        </a:p>
      </dgm:t>
    </dgm:pt>
    <dgm:pt modelId="{5D668FEA-6213-4E5C-BA78-2F177BC34289}" type="parTrans" cxnId="{0CE75437-4D3C-4377-8BEC-76C89998DD2E}">
      <dgm:prSet/>
      <dgm:spPr/>
      <dgm:t>
        <a:bodyPr/>
        <a:lstStyle/>
        <a:p>
          <a:endParaRPr lang="en-US"/>
        </a:p>
      </dgm:t>
    </dgm:pt>
    <dgm:pt modelId="{9B198FEE-7CD6-4C72-85CC-66204A794003}" type="sibTrans" cxnId="{0CE75437-4D3C-4377-8BEC-76C89998DD2E}">
      <dgm:prSet/>
      <dgm:spPr/>
      <dgm:t>
        <a:bodyPr/>
        <a:lstStyle/>
        <a:p>
          <a:endParaRPr lang="en-US"/>
        </a:p>
      </dgm:t>
    </dgm:pt>
    <dgm:pt modelId="{C763A0A8-2771-49D7-89C8-1E028500063F}">
      <dgm:prSet/>
      <dgm:spPr/>
      <dgm:t>
        <a:bodyPr/>
        <a:lstStyle/>
        <a:p>
          <a:r>
            <a:rPr lang="en-US"/>
            <a:t>- Office Supplies: Moderate</a:t>
          </a:r>
        </a:p>
      </dgm:t>
    </dgm:pt>
    <dgm:pt modelId="{2AC99742-70A4-4C42-8E94-5C91A07BA174}" type="parTrans" cxnId="{E59261D0-D7FA-40E6-8375-D0265330BFC0}">
      <dgm:prSet/>
      <dgm:spPr/>
      <dgm:t>
        <a:bodyPr/>
        <a:lstStyle/>
        <a:p>
          <a:endParaRPr lang="en-US"/>
        </a:p>
      </dgm:t>
    </dgm:pt>
    <dgm:pt modelId="{FC68D4E2-F01F-4ACC-A244-EDC25A01AA8D}" type="sibTrans" cxnId="{E59261D0-D7FA-40E6-8375-D0265330BFC0}">
      <dgm:prSet/>
      <dgm:spPr/>
      <dgm:t>
        <a:bodyPr/>
        <a:lstStyle/>
        <a:p>
          <a:endParaRPr lang="en-US"/>
        </a:p>
      </dgm:t>
    </dgm:pt>
    <dgm:pt modelId="{1FCD3AFE-C613-4B39-B599-FED301355214}">
      <dgm:prSet/>
      <dgm:spPr/>
      <dgm:t>
        <a:bodyPr/>
        <a:lstStyle/>
        <a:p>
          <a:pPr>
            <a:defRPr b="1"/>
          </a:pPr>
          <a:r>
            <a:rPr lang="en-US"/>
            <a:t>Sept</a:t>
          </a:r>
        </a:p>
      </dgm:t>
    </dgm:pt>
    <dgm:pt modelId="{18F8FE04-4C33-4476-BD5C-632F585AA612}" type="parTrans" cxnId="{CCD699CF-5FFB-42B2-AC76-A5FC210ECABD}">
      <dgm:prSet/>
      <dgm:spPr/>
      <dgm:t>
        <a:bodyPr/>
        <a:lstStyle/>
        <a:p>
          <a:endParaRPr lang="en-US"/>
        </a:p>
      </dgm:t>
    </dgm:pt>
    <dgm:pt modelId="{EB9AABBE-1BE7-4EE6-AE2C-B7989FAFD176}" type="sibTrans" cxnId="{CCD699CF-5FFB-42B2-AC76-A5FC210ECABD}">
      <dgm:prSet/>
      <dgm:spPr/>
      <dgm:t>
        <a:bodyPr/>
        <a:lstStyle/>
        <a:p>
          <a:endParaRPr lang="en-US"/>
        </a:p>
      </dgm:t>
    </dgm:pt>
    <dgm:pt modelId="{B31CD9BD-238C-400E-95ED-74E27CF0E08D}">
      <dgm:prSet/>
      <dgm:spPr/>
      <dgm:t>
        <a:bodyPr/>
        <a:lstStyle/>
        <a:p>
          <a:r>
            <a:rPr lang="en-US"/>
            <a:t>Q3 2016</a:t>
          </a:r>
        </a:p>
      </dgm:t>
    </dgm:pt>
    <dgm:pt modelId="{E656A2E3-71B5-4E6C-9031-9B97AE61F472}" type="parTrans" cxnId="{6817C8A0-A04C-4C24-A233-4FD525BCA53D}">
      <dgm:prSet/>
      <dgm:spPr/>
      <dgm:t>
        <a:bodyPr/>
        <a:lstStyle/>
        <a:p>
          <a:endParaRPr lang="en-US"/>
        </a:p>
      </dgm:t>
    </dgm:pt>
    <dgm:pt modelId="{1B19AC35-6155-4FFA-AC39-FBF5AC0BA479}" type="sibTrans" cxnId="{6817C8A0-A04C-4C24-A233-4FD525BCA53D}">
      <dgm:prSet/>
      <dgm:spPr/>
      <dgm:t>
        <a:bodyPr/>
        <a:lstStyle/>
        <a:p>
          <a:endParaRPr lang="en-US"/>
        </a:p>
      </dgm:t>
    </dgm:pt>
    <dgm:pt modelId="{173794B8-D1AD-4A05-BDB6-66E5650373CD}">
      <dgm:prSet/>
      <dgm:spPr/>
      <dgm:t>
        <a:bodyPr/>
        <a:lstStyle/>
        <a:p>
          <a:r>
            <a:rPr lang="en-US"/>
            <a:t>- Furniture operated at a loss</a:t>
          </a:r>
        </a:p>
      </dgm:t>
    </dgm:pt>
    <dgm:pt modelId="{EACBBFCB-053C-48DC-A353-0C2743A78DA4}" type="parTrans" cxnId="{B61EEEDE-ECD8-4645-A862-EA6E9424AFD4}">
      <dgm:prSet/>
      <dgm:spPr/>
      <dgm:t>
        <a:bodyPr/>
        <a:lstStyle/>
        <a:p>
          <a:endParaRPr lang="en-US"/>
        </a:p>
      </dgm:t>
    </dgm:pt>
    <dgm:pt modelId="{EC173EF2-1C6B-4B44-A1C7-C7359089023E}" type="sibTrans" cxnId="{B61EEEDE-ECD8-4645-A862-EA6E9424AFD4}">
      <dgm:prSet/>
      <dgm:spPr/>
      <dgm:t>
        <a:bodyPr/>
        <a:lstStyle/>
        <a:p>
          <a:endParaRPr lang="en-US"/>
        </a:p>
      </dgm:t>
    </dgm:pt>
    <dgm:pt modelId="{7495413D-6EAB-4245-9442-F0FCB31BD4EF}">
      <dgm:prSet/>
      <dgm:spPr/>
      <dgm:t>
        <a:bodyPr/>
        <a:lstStyle/>
        <a:p>
          <a:r>
            <a:rPr lang="en-US"/>
            <a:t>- Office Supplies had a tiny profit of £18</a:t>
          </a:r>
        </a:p>
      </dgm:t>
    </dgm:pt>
    <dgm:pt modelId="{80A8946A-8940-441A-9F4B-528093B1CCEF}" type="parTrans" cxnId="{0FAD5C5E-C436-4B25-91C8-82D5F9678FE9}">
      <dgm:prSet/>
      <dgm:spPr/>
      <dgm:t>
        <a:bodyPr/>
        <a:lstStyle/>
        <a:p>
          <a:endParaRPr lang="en-US"/>
        </a:p>
      </dgm:t>
    </dgm:pt>
    <dgm:pt modelId="{36A95961-D778-4AFB-A081-1A3D2B230841}" type="sibTrans" cxnId="{0FAD5C5E-C436-4B25-91C8-82D5F9678FE9}">
      <dgm:prSet/>
      <dgm:spPr/>
      <dgm:t>
        <a:bodyPr/>
        <a:lstStyle/>
        <a:p>
          <a:endParaRPr lang="en-US"/>
        </a:p>
      </dgm:t>
    </dgm:pt>
    <dgm:pt modelId="{0CDF5AD4-CA32-4E86-9D41-F9FDAB29A42C}" type="pres">
      <dgm:prSet presAssocID="{FED0A5A9-D896-4D02-8FCC-CC4166CEE6F5}" presName="root" presStyleCnt="0">
        <dgm:presLayoutVars>
          <dgm:chMax/>
          <dgm:chPref/>
          <dgm:animLvl val="lvl"/>
        </dgm:presLayoutVars>
      </dgm:prSet>
      <dgm:spPr/>
    </dgm:pt>
    <dgm:pt modelId="{6F6FBF35-AF0D-41E9-98CA-6A4E546CDEBC}" type="pres">
      <dgm:prSet presAssocID="{FED0A5A9-D896-4D02-8FCC-CC4166CEE6F5}" presName="divider" presStyleLbl="fgAccFollowNode1" presStyleIdx="0" presStyleCnt="1"/>
      <dgm:spPr>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tailEnd type="triangle" w="lg" len="lg"/>
        </a:ln>
        <a:effectLst/>
      </dgm:spPr>
    </dgm:pt>
    <dgm:pt modelId="{F4B6E259-9F2A-4D08-9D42-8DFA655C9B83}" type="pres">
      <dgm:prSet presAssocID="{FED0A5A9-D896-4D02-8FCC-CC4166CEE6F5}" presName="nodes" presStyleCnt="0">
        <dgm:presLayoutVars>
          <dgm:chMax/>
          <dgm:chPref/>
          <dgm:animLvl val="lvl"/>
        </dgm:presLayoutVars>
      </dgm:prSet>
      <dgm:spPr/>
    </dgm:pt>
    <dgm:pt modelId="{EBB7148E-29C6-4E0F-B4AB-2CF224FBD2F9}" type="pres">
      <dgm:prSet presAssocID="{A2F6DC6C-9C76-4BDC-9A41-1C0F9E9BB2CC}" presName="composite" presStyleCnt="0"/>
      <dgm:spPr/>
    </dgm:pt>
    <dgm:pt modelId="{6CABCC6E-0ACF-41E5-9246-976CE3AE8198}" type="pres">
      <dgm:prSet presAssocID="{A2F6DC6C-9C76-4BDC-9A41-1C0F9E9BB2CC}" presName="L1TextContainer" presStyleLbl="revTx" presStyleIdx="0" presStyleCnt="2">
        <dgm:presLayoutVars>
          <dgm:chMax val="1"/>
          <dgm:chPref val="1"/>
          <dgm:bulletEnabled val="1"/>
        </dgm:presLayoutVars>
      </dgm:prSet>
      <dgm:spPr/>
    </dgm:pt>
    <dgm:pt modelId="{E93BE738-93DF-4BCE-8C1C-25748AA656D7}" type="pres">
      <dgm:prSet presAssocID="{A2F6DC6C-9C76-4BDC-9A41-1C0F9E9BB2CC}" presName="L2TextContainerWrapper" presStyleCnt="0">
        <dgm:presLayoutVars>
          <dgm:chMax val="0"/>
          <dgm:chPref val="0"/>
          <dgm:bulletEnabled val="1"/>
        </dgm:presLayoutVars>
      </dgm:prSet>
      <dgm:spPr/>
    </dgm:pt>
    <dgm:pt modelId="{38B27F90-9C0C-493C-835B-26BDC99CF7EF}" type="pres">
      <dgm:prSet presAssocID="{A2F6DC6C-9C76-4BDC-9A41-1C0F9E9BB2CC}" presName="L2TextContainer" presStyleLbl="bgAcc1" presStyleIdx="0" presStyleCnt="2"/>
      <dgm:spPr/>
    </dgm:pt>
    <dgm:pt modelId="{420A8A34-F624-4F11-8E4B-DBDF0AE18FFD}" type="pres">
      <dgm:prSet presAssocID="{A2F6DC6C-9C76-4BDC-9A41-1C0F9E9BB2CC}" presName="FlexibleEmptyPlaceHolder" presStyleCnt="0"/>
      <dgm:spPr/>
    </dgm:pt>
    <dgm:pt modelId="{5D768260-E4C9-4CB6-8BEB-67F5AC14E35F}" type="pres">
      <dgm:prSet presAssocID="{A2F6DC6C-9C76-4BDC-9A41-1C0F9E9BB2CC}" presName="ConnectLine" presStyleLbl="sibTrans1D1" presStyleIdx="0" presStyleCnt="2"/>
      <dgm:spPr>
        <a:noFill/>
        <a:ln w="9525" cap="flat" cmpd="sng" algn="ctr">
          <a:solidFill>
            <a:schemeClr val="accent2">
              <a:hueOff val="0"/>
              <a:satOff val="0"/>
              <a:lumOff val="0"/>
              <a:alphaOff val="0"/>
            </a:schemeClr>
          </a:solidFill>
          <a:prstDash val="dash"/>
        </a:ln>
        <a:effectLst/>
      </dgm:spPr>
    </dgm:pt>
    <dgm:pt modelId="{423AFD17-FD3D-4771-A67D-59400A54D837}" type="pres">
      <dgm:prSet presAssocID="{A2F6DC6C-9C76-4BDC-9A41-1C0F9E9BB2CC}" presName="ConnectorPoint" presStyleLbl="alignNode1" presStyleIdx="0" presStyleCnt="2"/>
      <dgm:spPr/>
    </dgm:pt>
    <dgm:pt modelId="{10904EB8-A7AA-48D7-9797-AD6F1DAF6316}" type="pres">
      <dgm:prSet presAssocID="{A2F6DC6C-9C76-4BDC-9A41-1C0F9E9BB2CC}" presName="EmptyPlaceHolder" presStyleCnt="0"/>
      <dgm:spPr/>
    </dgm:pt>
    <dgm:pt modelId="{2C5B5058-0657-47A3-8BAC-6596F35F796E}" type="pres">
      <dgm:prSet presAssocID="{421955F8-AC33-4BF2-86C6-5C74DAA85486}" presName="spaceBetweenRectangles" presStyleCnt="0"/>
      <dgm:spPr/>
    </dgm:pt>
    <dgm:pt modelId="{B25D62C5-CAB4-48FF-86B9-DFF3E819F734}" type="pres">
      <dgm:prSet presAssocID="{1FCD3AFE-C613-4B39-B599-FED301355214}" presName="composite" presStyleCnt="0"/>
      <dgm:spPr/>
    </dgm:pt>
    <dgm:pt modelId="{40AD569A-37F6-4399-99C3-BEF8DFAB399E}" type="pres">
      <dgm:prSet presAssocID="{1FCD3AFE-C613-4B39-B599-FED301355214}" presName="L1TextContainer" presStyleLbl="revTx" presStyleIdx="1" presStyleCnt="2">
        <dgm:presLayoutVars>
          <dgm:chMax val="1"/>
          <dgm:chPref val="1"/>
          <dgm:bulletEnabled val="1"/>
        </dgm:presLayoutVars>
      </dgm:prSet>
      <dgm:spPr/>
    </dgm:pt>
    <dgm:pt modelId="{7712864E-B321-40DE-B873-1BDF30F749F2}" type="pres">
      <dgm:prSet presAssocID="{1FCD3AFE-C613-4B39-B599-FED301355214}" presName="L2TextContainerWrapper" presStyleCnt="0">
        <dgm:presLayoutVars>
          <dgm:chMax val="0"/>
          <dgm:chPref val="0"/>
          <dgm:bulletEnabled val="1"/>
        </dgm:presLayoutVars>
      </dgm:prSet>
      <dgm:spPr/>
    </dgm:pt>
    <dgm:pt modelId="{37CBE869-F9DF-456F-B939-7FA96B422485}" type="pres">
      <dgm:prSet presAssocID="{1FCD3AFE-C613-4B39-B599-FED301355214}" presName="L2TextContainer" presStyleLbl="bgAcc1" presStyleIdx="1" presStyleCnt="2"/>
      <dgm:spPr/>
    </dgm:pt>
    <dgm:pt modelId="{8A34CB08-79F6-4D13-B91D-2FF949187879}" type="pres">
      <dgm:prSet presAssocID="{1FCD3AFE-C613-4B39-B599-FED301355214}" presName="FlexibleEmptyPlaceHolder" presStyleCnt="0"/>
      <dgm:spPr/>
    </dgm:pt>
    <dgm:pt modelId="{20529F0D-5AB5-4D9D-9311-EE7BAFD4939F}" type="pres">
      <dgm:prSet presAssocID="{1FCD3AFE-C613-4B39-B599-FED301355214}" presName="ConnectLine" presStyleLbl="sibTrans1D1" presStyleIdx="1" presStyleCnt="2"/>
      <dgm:spPr>
        <a:noFill/>
        <a:ln w="9525" cap="flat" cmpd="sng" algn="ctr">
          <a:solidFill>
            <a:schemeClr val="accent3">
              <a:hueOff val="0"/>
              <a:satOff val="0"/>
              <a:lumOff val="0"/>
              <a:alphaOff val="0"/>
            </a:schemeClr>
          </a:solidFill>
          <a:prstDash val="dash"/>
        </a:ln>
        <a:effectLst/>
      </dgm:spPr>
    </dgm:pt>
    <dgm:pt modelId="{85AAAB83-4124-450E-A264-5776CB379916}" type="pres">
      <dgm:prSet presAssocID="{1FCD3AFE-C613-4B39-B599-FED301355214}" presName="ConnectorPoint" presStyleLbl="alignNode1" presStyleIdx="1" presStyleCnt="2"/>
      <dgm:spPr/>
    </dgm:pt>
    <dgm:pt modelId="{87309C35-8EA3-49E3-A343-ADCA57F0C245}" type="pres">
      <dgm:prSet presAssocID="{1FCD3AFE-C613-4B39-B599-FED301355214}" presName="EmptyPlaceHolder" presStyleCnt="0"/>
      <dgm:spPr/>
    </dgm:pt>
  </dgm:ptLst>
  <dgm:cxnLst>
    <dgm:cxn modelId="{2DB29410-50D5-43F3-ACA1-4D90F198F13F}" type="presOf" srcId="{CE1BC809-10D6-4540-BDD8-80A753C6010D}" destId="{38B27F90-9C0C-493C-835B-26BDC99CF7EF}" srcOrd="0" destOrd="0" presId="urn:microsoft.com/office/officeart/2016/7/layout/BasicTimeline"/>
    <dgm:cxn modelId="{B1558411-CA77-4E81-994A-98055AB73769}" srcId="{FED0A5A9-D896-4D02-8FCC-CC4166CEE6F5}" destId="{A2F6DC6C-9C76-4BDC-9A41-1C0F9E9BB2CC}" srcOrd="0" destOrd="0" parTransId="{BA3EBA49-066D-49F5-B0DD-2877685B819E}" sibTransId="{421955F8-AC33-4BF2-86C6-5C74DAA85486}"/>
    <dgm:cxn modelId="{BDEDB226-5D19-411B-8700-A7E65D21F244}" type="presOf" srcId="{560DFFAC-365F-41A6-8413-4BE981125FBD}" destId="{38B27F90-9C0C-493C-835B-26BDC99CF7EF}" srcOrd="0" destOrd="2" presId="urn:microsoft.com/office/officeart/2016/7/layout/BasicTimeline"/>
    <dgm:cxn modelId="{5C70FF2A-7756-45AF-9C20-11A3DFDF8EB3}" type="presOf" srcId="{B31CD9BD-238C-400E-95ED-74E27CF0E08D}" destId="{37CBE869-F9DF-456F-B939-7FA96B422485}" srcOrd="0" destOrd="0" presId="urn:microsoft.com/office/officeart/2016/7/layout/BasicTimeline"/>
    <dgm:cxn modelId="{5B18962E-7781-4B12-8A6E-3F977848DC4F}" type="presOf" srcId="{7495413D-6EAB-4245-9442-F0FCB31BD4EF}" destId="{37CBE869-F9DF-456F-B939-7FA96B422485}" srcOrd="0" destOrd="2" presId="urn:microsoft.com/office/officeart/2016/7/layout/BasicTimeline"/>
    <dgm:cxn modelId="{0CE75437-4D3C-4377-8BEC-76C89998DD2E}" srcId="{CE1BC809-10D6-4540-BDD8-80A753C6010D}" destId="{560DFFAC-365F-41A6-8413-4BE981125FBD}" srcOrd="1" destOrd="0" parTransId="{5D668FEA-6213-4E5C-BA78-2F177BC34289}" sibTransId="{9B198FEE-7CD6-4C72-85CC-66204A794003}"/>
    <dgm:cxn modelId="{479C7439-BA0A-4F81-BBB2-5D77F2914AB2}" type="presOf" srcId="{CD5D1A4E-E81E-4E26-BE78-36D1FE44CEDB}" destId="{38B27F90-9C0C-493C-835B-26BDC99CF7EF}" srcOrd="0" destOrd="1" presId="urn:microsoft.com/office/officeart/2016/7/layout/BasicTimeline"/>
    <dgm:cxn modelId="{0FAD5C5E-C436-4B25-91C8-82D5F9678FE9}" srcId="{B31CD9BD-238C-400E-95ED-74E27CF0E08D}" destId="{7495413D-6EAB-4245-9442-F0FCB31BD4EF}" srcOrd="1" destOrd="0" parTransId="{80A8946A-8940-441A-9F4B-528093B1CCEF}" sibTransId="{36A95961-D778-4AFB-A081-1A3D2B230841}"/>
    <dgm:cxn modelId="{1B435C60-8C93-4760-BE88-2066E47A0A21}" type="presOf" srcId="{C763A0A8-2771-49D7-89C8-1E028500063F}" destId="{38B27F90-9C0C-493C-835B-26BDC99CF7EF}" srcOrd="0" destOrd="3" presId="urn:microsoft.com/office/officeart/2016/7/layout/BasicTimeline"/>
    <dgm:cxn modelId="{C529F56A-A79E-481C-8CC1-5E8D565EB884}" type="presOf" srcId="{1FCD3AFE-C613-4B39-B599-FED301355214}" destId="{40AD569A-37F6-4399-99C3-BEF8DFAB399E}" srcOrd="0" destOrd="0" presId="urn:microsoft.com/office/officeart/2016/7/layout/BasicTimeline"/>
    <dgm:cxn modelId="{78C1C89E-2D41-4BF9-9D24-DFCE2DD91870}" type="presOf" srcId="{A2F6DC6C-9C76-4BDC-9A41-1C0F9E9BB2CC}" destId="{6CABCC6E-0ACF-41E5-9246-976CE3AE8198}" srcOrd="0" destOrd="0" presId="urn:microsoft.com/office/officeart/2016/7/layout/BasicTimeline"/>
    <dgm:cxn modelId="{6817C8A0-A04C-4C24-A233-4FD525BCA53D}" srcId="{1FCD3AFE-C613-4B39-B599-FED301355214}" destId="{B31CD9BD-238C-400E-95ED-74E27CF0E08D}" srcOrd="0" destOrd="0" parTransId="{E656A2E3-71B5-4E6C-9031-9B97AE61F472}" sibTransId="{1B19AC35-6155-4FFA-AC39-FBF5AC0BA479}"/>
    <dgm:cxn modelId="{D2819FA1-8C0D-4EB9-BA94-869CDD1CCF51}" srcId="{A2F6DC6C-9C76-4BDC-9A41-1C0F9E9BB2CC}" destId="{CE1BC809-10D6-4540-BDD8-80A753C6010D}" srcOrd="0" destOrd="0" parTransId="{E40D4433-359E-432C-98AD-1E5EAF9DD709}" sibTransId="{58E5F12A-1E55-4F30-A1FE-6D1ABBC4E222}"/>
    <dgm:cxn modelId="{B4B90FB8-57D6-440D-93AE-6ABFFF6BA18B}" srcId="{CE1BC809-10D6-4540-BDD8-80A753C6010D}" destId="{CD5D1A4E-E81E-4E26-BE78-36D1FE44CEDB}" srcOrd="0" destOrd="0" parTransId="{2F7A86C4-65EC-479B-A10E-F87BCC4DC772}" sibTransId="{625F8256-42D4-4564-8855-DDC6C30899DC}"/>
    <dgm:cxn modelId="{CCD699CF-5FFB-42B2-AC76-A5FC210ECABD}" srcId="{FED0A5A9-D896-4D02-8FCC-CC4166CEE6F5}" destId="{1FCD3AFE-C613-4B39-B599-FED301355214}" srcOrd="1" destOrd="0" parTransId="{18F8FE04-4C33-4476-BD5C-632F585AA612}" sibTransId="{EB9AABBE-1BE7-4EE6-AE2C-B7989FAFD176}"/>
    <dgm:cxn modelId="{E59261D0-D7FA-40E6-8375-D0265330BFC0}" srcId="{CE1BC809-10D6-4540-BDD8-80A753C6010D}" destId="{C763A0A8-2771-49D7-89C8-1E028500063F}" srcOrd="2" destOrd="0" parTransId="{2AC99742-70A4-4C42-8E94-5C91A07BA174}" sibTransId="{FC68D4E2-F01F-4ACC-A244-EDC25A01AA8D}"/>
    <dgm:cxn modelId="{B61EEEDE-ECD8-4645-A862-EA6E9424AFD4}" srcId="{B31CD9BD-238C-400E-95ED-74E27CF0E08D}" destId="{173794B8-D1AD-4A05-BDB6-66E5650373CD}" srcOrd="0" destOrd="0" parTransId="{EACBBFCB-053C-48DC-A353-0C2743A78DA4}" sibTransId="{EC173EF2-1C6B-4B44-A1C7-C7359089023E}"/>
    <dgm:cxn modelId="{53AEE7F3-0BA0-41C7-9941-FEC91B7D9713}" type="presOf" srcId="{FED0A5A9-D896-4D02-8FCC-CC4166CEE6F5}" destId="{0CDF5AD4-CA32-4E86-9D41-F9FDAB29A42C}" srcOrd="0" destOrd="0" presId="urn:microsoft.com/office/officeart/2016/7/layout/BasicTimeline"/>
    <dgm:cxn modelId="{14BF95F5-6AB3-49CB-8C3E-846505C13744}" type="presOf" srcId="{173794B8-D1AD-4A05-BDB6-66E5650373CD}" destId="{37CBE869-F9DF-456F-B939-7FA96B422485}" srcOrd="0" destOrd="1" presId="urn:microsoft.com/office/officeart/2016/7/layout/BasicTimeline"/>
    <dgm:cxn modelId="{1824A798-F378-4985-B6B8-F07F506750B6}" type="presParOf" srcId="{0CDF5AD4-CA32-4E86-9D41-F9FDAB29A42C}" destId="{6F6FBF35-AF0D-41E9-98CA-6A4E546CDEBC}" srcOrd="0" destOrd="0" presId="urn:microsoft.com/office/officeart/2016/7/layout/BasicTimeline"/>
    <dgm:cxn modelId="{025E0ADB-A197-44F1-9F2F-302E3169AA61}" type="presParOf" srcId="{0CDF5AD4-CA32-4E86-9D41-F9FDAB29A42C}" destId="{F4B6E259-9F2A-4D08-9D42-8DFA655C9B83}" srcOrd="1" destOrd="0" presId="urn:microsoft.com/office/officeart/2016/7/layout/BasicTimeline"/>
    <dgm:cxn modelId="{80D38359-B48A-4A38-BE39-7BB5C59309A7}" type="presParOf" srcId="{F4B6E259-9F2A-4D08-9D42-8DFA655C9B83}" destId="{EBB7148E-29C6-4E0F-B4AB-2CF224FBD2F9}" srcOrd="0" destOrd="0" presId="urn:microsoft.com/office/officeart/2016/7/layout/BasicTimeline"/>
    <dgm:cxn modelId="{96B1B6FE-B455-4A6B-8DF2-182001357A74}" type="presParOf" srcId="{EBB7148E-29C6-4E0F-B4AB-2CF224FBD2F9}" destId="{6CABCC6E-0ACF-41E5-9246-976CE3AE8198}" srcOrd="0" destOrd="0" presId="urn:microsoft.com/office/officeart/2016/7/layout/BasicTimeline"/>
    <dgm:cxn modelId="{C15DF5CE-97C3-4213-BF9F-7AAC0A3F168C}" type="presParOf" srcId="{EBB7148E-29C6-4E0F-B4AB-2CF224FBD2F9}" destId="{E93BE738-93DF-4BCE-8C1C-25748AA656D7}" srcOrd="1" destOrd="0" presId="urn:microsoft.com/office/officeart/2016/7/layout/BasicTimeline"/>
    <dgm:cxn modelId="{E6D8D349-1D31-42B9-AD08-34FF2C254AFF}" type="presParOf" srcId="{E93BE738-93DF-4BCE-8C1C-25748AA656D7}" destId="{38B27F90-9C0C-493C-835B-26BDC99CF7EF}" srcOrd="0" destOrd="0" presId="urn:microsoft.com/office/officeart/2016/7/layout/BasicTimeline"/>
    <dgm:cxn modelId="{864C0DE9-6B81-4379-910F-D3E2900EA752}" type="presParOf" srcId="{E93BE738-93DF-4BCE-8C1C-25748AA656D7}" destId="{420A8A34-F624-4F11-8E4B-DBDF0AE18FFD}" srcOrd="1" destOrd="0" presId="urn:microsoft.com/office/officeart/2016/7/layout/BasicTimeline"/>
    <dgm:cxn modelId="{6DBE8683-C6D8-4D48-B08F-28C12E8509CF}" type="presParOf" srcId="{EBB7148E-29C6-4E0F-B4AB-2CF224FBD2F9}" destId="{5D768260-E4C9-4CB6-8BEB-67F5AC14E35F}" srcOrd="2" destOrd="0" presId="urn:microsoft.com/office/officeart/2016/7/layout/BasicTimeline"/>
    <dgm:cxn modelId="{A76BFE60-3D27-4248-B54F-CBA81C6F9FDE}" type="presParOf" srcId="{EBB7148E-29C6-4E0F-B4AB-2CF224FBD2F9}" destId="{423AFD17-FD3D-4771-A67D-59400A54D837}" srcOrd="3" destOrd="0" presId="urn:microsoft.com/office/officeart/2016/7/layout/BasicTimeline"/>
    <dgm:cxn modelId="{9D9B850C-3B38-4797-BA4A-8C4A015BAA6A}" type="presParOf" srcId="{EBB7148E-29C6-4E0F-B4AB-2CF224FBD2F9}" destId="{10904EB8-A7AA-48D7-9797-AD6F1DAF6316}" srcOrd="4" destOrd="0" presId="urn:microsoft.com/office/officeart/2016/7/layout/BasicTimeline"/>
    <dgm:cxn modelId="{C429F7EC-62F7-47EB-BCB4-D37A6E827AC7}" type="presParOf" srcId="{F4B6E259-9F2A-4D08-9D42-8DFA655C9B83}" destId="{2C5B5058-0657-47A3-8BAC-6596F35F796E}" srcOrd="1" destOrd="0" presId="urn:microsoft.com/office/officeart/2016/7/layout/BasicTimeline"/>
    <dgm:cxn modelId="{D3287A98-6991-4C98-B3ED-84389AEFA526}" type="presParOf" srcId="{F4B6E259-9F2A-4D08-9D42-8DFA655C9B83}" destId="{B25D62C5-CAB4-48FF-86B9-DFF3E819F734}" srcOrd="2" destOrd="0" presId="urn:microsoft.com/office/officeart/2016/7/layout/BasicTimeline"/>
    <dgm:cxn modelId="{8D44F442-48C7-44F7-A194-5FB454A49F0C}" type="presParOf" srcId="{B25D62C5-CAB4-48FF-86B9-DFF3E819F734}" destId="{40AD569A-37F6-4399-99C3-BEF8DFAB399E}" srcOrd="0" destOrd="0" presId="urn:microsoft.com/office/officeart/2016/7/layout/BasicTimeline"/>
    <dgm:cxn modelId="{1BB4FC90-BA10-440D-9BAB-48538AF80DFC}" type="presParOf" srcId="{B25D62C5-CAB4-48FF-86B9-DFF3E819F734}" destId="{7712864E-B321-40DE-B873-1BDF30F749F2}" srcOrd="1" destOrd="0" presId="urn:microsoft.com/office/officeart/2016/7/layout/BasicTimeline"/>
    <dgm:cxn modelId="{358DE3D5-9F02-4BED-BC16-B685FE336A07}" type="presParOf" srcId="{7712864E-B321-40DE-B873-1BDF30F749F2}" destId="{37CBE869-F9DF-456F-B939-7FA96B422485}" srcOrd="0" destOrd="0" presId="urn:microsoft.com/office/officeart/2016/7/layout/BasicTimeline"/>
    <dgm:cxn modelId="{62C2456D-6216-4D12-9D67-3C8A82DF3D5F}" type="presParOf" srcId="{7712864E-B321-40DE-B873-1BDF30F749F2}" destId="{8A34CB08-79F6-4D13-B91D-2FF949187879}" srcOrd="1" destOrd="0" presId="urn:microsoft.com/office/officeart/2016/7/layout/BasicTimeline"/>
    <dgm:cxn modelId="{48711FC9-99F9-49B7-AFD2-3F1177B0849B}" type="presParOf" srcId="{B25D62C5-CAB4-48FF-86B9-DFF3E819F734}" destId="{20529F0D-5AB5-4D9D-9311-EE7BAFD4939F}" srcOrd="2" destOrd="0" presId="urn:microsoft.com/office/officeart/2016/7/layout/BasicTimeline"/>
    <dgm:cxn modelId="{89131F13-ED31-4C2B-8BA9-21CC0B11AD4C}" type="presParOf" srcId="{B25D62C5-CAB4-48FF-86B9-DFF3E819F734}" destId="{85AAAB83-4124-450E-A264-5776CB379916}" srcOrd="3" destOrd="0" presId="urn:microsoft.com/office/officeart/2016/7/layout/BasicTimeline"/>
    <dgm:cxn modelId="{99194787-BDC9-4B1A-B97C-71F52056ED9A}" type="presParOf" srcId="{B25D62C5-CAB4-48FF-86B9-DFF3E819F734}" destId="{87309C35-8EA3-49E3-A343-ADCA57F0C245}"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A1EF01-D42A-4A3B-AC65-DDE13E3AA5F6}"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50A21589-DE33-436A-B566-54E735E7494A}">
      <dgm:prSet/>
      <dgm:spPr/>
      <dgm:t>
        <a:bodyPr/>
        <a:lstStyle/>
        <a:p>
          <a:pPr>
            <a:defRPr b="1"/>
          </a:pPr>
          <a:r>
            <a:rPr lang="en-US"/>
            <a:t>2014</a:t>
          </a:r>
        </a:p>
      </dgm:t>
    </dgm:pt>
    <dgm:pt modelId="{17716874-4C13-4604-AE95-9363BC0297E0}" type="parTrans" cxnId="{FB67CE1E-6F06-4D73-975C-F301643DA4E8}">
      <dgm:prSet/>
      <dgm:spPr/>
      <dgm:t>
        <a:bodyPr/>
        <a:lstStyle/>
        <a:p>
          <a:endParaRPr lang="en-US"/>
        </a:p>
      </dgm:t>
    </dgm:pt>
    <dgm:pt modelId="{41596731-EDC5-43F2-AC46-3B0AC05140D7}" type="sibTrans" cxnId="{FB67CE1E-6F06-4D73-975C-F301643DA4E8}">
      <dgm:prSet/>
      <dgm:spPr/>
      <dgm:t>
        <a:bodyPr/>
        <a:lstStyle/>
        <a:p>
          <a:endParaRPr lang="en-US"/>
        </a:p>
      </dgm:t>
    </dgm:pt>
    <dgm:pt modelId="{0EFB7592-640B-42EF-BE7E-19D5B450321B}">
      <dgm:prSet/>
      <dgm:spPr/>
      <dgm:t>
        <a:bodyPr/>
        <a:lstStyle/>
        <a:p>
          <a:r>
            <a:rPr lang="en-US"/>
            <a:t>Highlights:</a:t>
          </a:r>
        </a:p>
      </dgm:t>
    </dgm:pt>
    <dgm:pt modelId="{0A42A14C-D481-462C-A9A9-974DAFE46A42}" type="parTrans" cxnId="{2DEF0C02-1487-4C30-AAE1-ADBF3EE18AF4}">
      <dgm:prSet/>
      <dgm:spPr/>
      <dgm:t>
        <a:bodyPr/>
        <a:lstStyle/>
        <a:p>
          <a:endParaRPr lang="en-US"/>
        </a:p>
      </dgm:t>
    </dgm:pt>
    <dgm:pt modelId="{6EB5D9CB-FCD2-4420-BBFB-1EBF37AB9B57}" type="sibTrans" cxnId="{2DEF0C02-1487-4C30-AAE1-ADBF3EE18AF4}">
      <dgm:prSet/>
      <dgm:spPr/>
      <dgm:t>
        <a:bodyPr/>
        <a:lstStyle/>
        <a:p>
          <a:endParaRPr lang="en-US"/>
        </a:p>
      </dgm:t>
    </dgm:pt>
    <dgm:pt modelId="{CF9D4334-2CF0-4D54-B2F3-AE9F7A54BDBA}">
      <dgm:prSet/>
      <dgm:spPr/>
      <dgm:t>
        <a:bodyPr/>
        <a:lstStyle/>
        <a:p>
          <a:r>
            <a:rPr lang="en-US"/>
            <a:t>- Art (Q3): £45.68</a:t>
          </a:r>
        </a:p>
      </dgm:t>
    </dgm:pt>
    <dgm:pt modelId="{F4A8CECA-9C8D-4094-81FB-6B8084F64037}" type="parTrans" cxnId="{3A819F64-E16B-48BF-9D7A-FFFDD73A4D3C}">
      <dgm:prSet/>
      <dgm:spPr/>
      <dgm:t>
        <a:bodyPr/>
        <a:lstStyle/>
        <a:p>
          <a:endParaRPr lang="en-US"/>
        </a:p>
      </dgm:t>
    </dgm:pt>
    <dgm:pt modelId="{9F6CBDC0-B0A2-4874-AA10-94649EA99ED3}" type="sibTrans" cxnId="{3A819F64-E16B-48BF-9D7A-FFFDD73A4D3C}">
      <dgm:prSet/>
      <dgm:spPr/>
      <dgm:t>
        <a:bodyPr/>
        <a:lstStyle/>
        <a:p>
          <a:endParaRPr lang="en-US"/>
        </a:p>
      </dgm:t>
    </dgm:pt>
    <dgm:pt modelId="{7FF00EFC-21D5-4DEB-BC7D-1EE47E45E71A}">
      <dgm:prSet/>
      <dgm:spPr/>
      <dgm:t>
        <a:bodyPr/>
        <a:lstStyle/>
        <a:p>
          <a:r>
            <a:rPr lang="en-US"/>
            <a:t>- Envelopes (Q4): £111.30</a:t>
          </a:r>
        </a:p>
      </dgm:t>
    </dgm:pt>
    <dgm:pt modelId="{BB566EA7-68FD-4F1E-859C-8D0B48BDE43A}" type="parTrans" cxnId="{FD6DA91A-9AE5-4DD8-92B5-3733FDE44807}">
      <dgm:prSet/>
      <dgm:spPr/>
      <dgm:t>
        <a:bodyPr/>
        <a:lstStyle/>
        <a:p>
          <a:endParaRPr lang="en-US"/>
        </a:p>
      </dgm:t>
    </dgm:pt>
    <dgm:pt modelId="{27073712-2767-40ED-8D0D-CC84F0D4E789}" type="sibTrans" cxnId="{FD6DA91A-9AE5-4DD8-92B5-3733FDE44807}">
      <dgm:prSet/>
      <dgm:spPr/>
      <dgm:t>
        <a:bodyPr/>
        <a:lstStyle/>
        <a:p>
          <a:endParaRPr lang="en-US"/>
        </a:p>
      </dgm:t>
    </dgm:pt>
    <dgm:pt modelId="{F17167D9-66E2-4AE3-854C-3642B5566051}">
      <dgm:prSet/>
      <dgm:spPr/>
      <dgm:t>
        <a:bodyPr/>
        <a:lstStyle/>
        <a:p>
          <a:pPr>
            <a:defRPr b="1"/>
          </a:pPr>
          <a:r>
            <a:rPr lang="en-US"/>
            <a:t>2016</a:t>
          </a:r>
        </a:p>
      </dgm:t>
    </dgm:pt>
    <dgm:pt modelId="{DCC72420-E2A9-4C5C-A820-F147207DEA42}" type="parTrans" cxnId="{82A35D36-9618-4F41-8A7B-733CF7A295DD}">
      <dgm:prSet/>
      <dgm:spPr/>
      <dgm:t>
        <a:bodyPr/>
        <a:lstStyle/>
        <a:p>
          <a:endParaRPr lang="en-US"/>
        </a:p>
      </dgm:t>
    </dgm:pt>
    <dgm:pt modelId="{2D570630-77A7-4E1E-BC52-6EDA950CAE69}" type="sibTrans" cxnId="{82A35D36-9618-4F41-8A7B-733CF7A295DD}">
      <dgm:prSet/>
      <dgm:spPr/>
      <dgm:t>
        <a:bodyPr/>
        <a:lstStyle/>
        <a:p>
          <a:endParaRPr lang="en-US"/>
        </a:p>
      </dgm:t>
    </dgm:pt>
    <dgm:pt modelId="{9F048DA9-A331-4396-B64A-84CFC2512672}">
      <dgm:prSet/>
      <dgm:spPr/>
      <dgm:t>
        <a:bodyPr/>
        <a:lstStyle/>
        <a:p>
          <a:r>
            <a:rPr lang="en-US"/>
            <a:t>Focus Subcategories:</a:t>
          </a:r>
        </a:p>
      </dgm:t>
    </dgm:pt>
    <dgm:pt modelId="{C830BAE9-C610-43BE-8397-B6FE889FF25E}" type="parTrans" cxnId="{E37F547E-7550-44BB-8BAD-BF5DFD31BA6B}">
      <dgm:prSet/>
      <dgm:spPr/>
      <dgm:t>
        <a:bodyPr/>
        <a:lstStyle/>
        <a:p>
          <a:endParaRPr lang="en-US"/>
        </a:p>
      </dgm:t>
    </dgm:pt>
    <dgm:pt modelId="{64C3F913-AB04-4E30-B873-669274D63CB5}" type="sibTrans" cxnId="{E37F547E-7550-44BB-8BAD-BF5DFD31BA6B}">
      <dgm:prSet/>
      <dgm:spPr/>
      <dgm:t>
        <a:bodyPr/>
        <a:lstStyle/>
        <a:p>
          <a:endParaRPr lang="en-US"/>
        </a:p>
      </dgm:t>
    </dgm:pt>
    <dgm:pt modelId="{8F84DAD4-1C50-4821-83BB-1F69EC7734F9}">
      <dgm:prSet/>
      <dgm:spPr/>
      <dgm:t>
        <a:bodyPr/>
        <a:lstStyle/>
        <a:p>
          <a:r>
            <a:rPr lang="en-US"/>
            <a:t>- Binders, Storage, Paper, Furnishing, Phones, Appliances</a:t>
          </a:r>
        </a:p>
      </dgm:t>
    </dgm:pt>
    <dgm:pt modelId="{28527690-9F86-4A5B-8D15-D7253DC55FBE}" type="parTrans" cxnId="{49781121-3439-4B0E-BCFA-78028E13317F}">
      <dgm:prSet/>
      <dgm:spPr/>
      <dgm:t>
        <a:bodyPr/>
        <a:lstStyle/>
        <a:p>
          <a:endParaRPr lang="en-US"/>
        </a:p>
      </dgm:t>
    </dgm:pt>
    <dgm:pt modelId="{2304774A-594B-4291-B670-509F2839EE87}" type="sibTrans" cxnId="{49781121-3439-4B0E-BCFA-78028E13317F}">
      <dgm:prSet/>
      <dgm:spPr/>
      <dgm:t>
        <a:bodyPr/>
        <a:lstStyle/>
        <a:p>
          <a:endParaRPr lang="en-US"/>
        </a:p>
      </dgm:t>
    </dgm:pt>
    <dgm:pt modelId="{49978F1E-0EA4-475A-AE98-D4329E0FD2E6}">
      <dgm:prSet/>
      <dgm:spPr/>
      <dgm:t>
        <a:bodyPr/>
        <a:lstStyle/>
        <a:p>
          <a:r>
            <a:rPr lang="en-US"/>
            <a:t>- Phones: £422.16, Chairs: £210.42</a:t>
          </a:r>
        </a:p>
      </dgm:t>
    </dgm:pt>
    <dgm:pt modelId="{3F368C36-F6DD-4709-A30C-59B0900306A7}" type="parTrans" cxnId="{BAB70982-DAE9-484E-A131-39313CB0B558}">
      <dgm:prSet/>
      <dgm:spPr/>
      <dgm:t>
        <a:bodyPr/>
        <a:lstStyle/>
        <a:p>
          <a:endParaRPr lang="en-US"/>
        </a:p>
      </dgm:t>
    </dgm:pt>
    <dgm:pt modelId="{04C678BD-9B3E-4D21-A0B9-AF8EFEB68AA7}" type="sibTrans" cxnId="{BAB70982-DAE9-484E-A131-39313CB0B558}">
      <dgm:prSet/>
      <dgm:spPr/>
      <dgm:t>
        <a:bodyPr/>
        <a:lstStyle/>
        <a:p>
          <a:endParaRPr lang="en-US"/>
        </a:p>
      </dgm:t>
    </dgm:pt>
    <dgm:pt modelId="{871B136E-D679-4E49-91B3-95229BFEEAE3}" type="pres">
      <dgm:prSet presAssocID="{25A1EF01-D42A-4A3B-AC65-DDE13E3AA5F6}" presName="root" presStyleCnt="0">
        <dgm:presLayoutVars>
          <dgm:chMax/>
          <dgm:chPref/>
          <dgm:animLvl val="lvl"/>
        </dgm:presLayoutVars>
      </dgm:prSet>
      <dgm:spPr/>
    </dgm:pt>
    <dgm:pt modelId="{50F94072-0BA2-453F-BB9B-C8BF61F760AB}" type="pres">
      <dgm:prSet presAssocID="{25A1EF01-D42A-4A3B-AC65-DDE13E3AA5F6}"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tailEnd type="triangle" w="lg" len="lg"/>
        </a:ln>
        <a:effectLst/>
      </dgm:spPr>
    </dgm:pt>
    <dgm:pt modelId="{D1BEF9D4-27BA-4D7C-826B-CD584ED17EF4}" type="pres">
      <dgm:prSet presAssocID="{25A1EF01-D42A-4A3B-AC65-DDE13E3AA5F6}" presName="nodes" presStyleCnt="0">
        <dgm:presLayoutVars>
          <dgm:chMax/>
          <dgm:chPref/>
          <dgm:animLvl val="lvl"/>
        </dgm:presLayoutVars>
      </dgm:prSet>
      <dgm:spPr/>
    </dgm:pt>
    <dgm:pt modelId="{F323EBE1-2BE6-4BC5-8FE2-02971696409A}" type="pres">
      <dgm:prSet presAssocID="{50A21589-DE33-436A-B566-54E735E7494A}" presName="composite1" presStyleCnt="0"/>
      <dgm:spPr/>
    </dgm:pt>
    <dgm:pt modelId="{31C34332-BB63-4FFA-A707-CFE94624B8FC}" type="pres">
      <dgm:prSet presAssocID="{50A21589-DE33-436A-B566-54E735E7494A}" presName="ConnectorPoint1" presStyleLbl="lnNode1" presStyleIdx="0" presStyleCnt="2"/>
      <dgm:spPr/>
    </dgm:pt>
    <dgm:pt modelId="{5444AE0A-CC41-44A9-8DD5-517BE885151D}" type="pres">
      <dgm:prSet presAssocID="{50A21589-DE33-436A-B566-54E735E7494A}" presName="DropPinPlaceHolder1" presStyleCnt="0"/>
      <dgm:spPr/>
    </dgm:pt>
    <dgm:pt modelId="{BE566990-1564-4A59-B165-828E2731A4E9}" type="pres">
      <dgm:prSet presAssocID="{50A21589-DE33-436A-B566-54E735E7494A}" presName="DropPin1" presStyleLbl="alignNode1" presStyleIdx="0" presStyleCnt="2"/>
      <dgm:spPr/>
    </dgm:pt>
    <dgm:pt modelId="{DC6D878E-784C-4031-AD56-F3DEBD683B05}" type="pres">
      <dgm:prSet presAssocID="{50A21589-DE33-436A-B566-54E735E7494A}" presName="Ellipse1" presStyleLbl="fgAcc1" presStyleIdx="1" presStyleCnt="3"/>
      <dgm:spPr>
        <a:solidFill>
          <a:schemeClr val="lt1">
            <a:alpha val="90000"/>
            <a:hueOff val="0"/>
            <a:satOff val="0"/>
            <a:lumOff val="0"/>
            <a:alphaOff val="0"/>
          </a:schemeClr>
        </a:solidFill>
        <a:ln w="25400" cap="flat" cmpd="sng" algn="ctr">
          <a:noFill/>
          <a:prstDash val="solid"/>
        </a:ln>
        <a:effectLst/>
      </dgm:spPr>
    </dgm:pt>
    <dgm:pt modelId="{6BE52FBB-A392-40E5-9BD0-D69305316643}" type="pres">
      <dgm:prSet presAssocID="{50A21589-DE33-436A-B566-54E735E7494A}" presName="L2TextContainer1" presStyleLbl="revTx" presStyleIdx="0" presStyleCnt="4">
        <dgm:presLayoutVars>
          <dgm:bulletEnabled val="1"/>
        </dgm:presLayoutVars>
      </dgm:prSet>
      <dgm:spPr/>
    </dgm:pt>
    <dgm:pt modelId="{C6351677-4934-464C-B68F-5B9894766260}" type="pres">
      <dgm:prSet presAssocID="{50A21589-DE33-436A-B566-54E735E7494A}" presName="L1TextContainer1" presStyleLbl="revTx" presStyleIdx="1" presStyleCnt="4">
        <dgm:presLayoutVars>
          <dgm:chMax val="1"/>
          <dgm:chPref val="1"/>
          <dgm:bulletEnabled val="1"/>
        </dgm:presLayoutVars>
      </dgm:prSet>
      <dgm:spPr/>
    </dgm:pt>
    <dgm:pt modelId="{B3F1D45A-69F5-43D3-9816-CB990888C9FD}" type="pres">
      <dgm:prSet presAssocID="{50A21589-DE33-436A-B566-54E735E7494A}" presName="ConnectLine1" presStyleLbl="sibTrans1D1" presStyleIdx="0" presStyleCnt="2"/>
      <dgm:spPr>
        <a:noFill/>
        <a:ln w="12700" cap="flat" cmpd="sng" algn="ctr">
          <a:solidFill>
            <a:schemeClr val="accent5">
              <a:hueOff val="0"/>
              <a:satOff val="0"/>
              <a:lumOff val="0"/>
              <a:alphaOff val="0"/>
            </a:schemeClr>
          </a:solidFill>
          <a:prstDash val="dash"/>
        </a:ln>
        <a:effectLst/>
      </dgm:spPr>
    </dgm:pt>
    <dgm:pt modelId="{D650206F-8239-493E-B0C1-B5C324E1405F}" type="pres">
      <dgm:prSet presAssocID="{50A21589-DE33-436A-B566-54E735E7494A}" presName="EmptyPlaceHolder1" presStyleCnt="0"/>
      <dgm:spPr/>
    </dgm:pt>
    <dgm:pt modelId="{0543F927-95BE-4295-BF03-CBF5D75C8D30}" type="pres">
      <dgm:prSet presAssocID="{41596731-EDC5-43F2-AC46-3B0AC05140D7}" presName="spaceBetweenRectangles1" presStyleCnt="0"/>
      <dgm:spPr/>
    </dgm:pt>
    <dgm:pt modelId="{4CB35725-DF62-405B-80C2-8FFA9E7FEA8F}" type="pres">
      <dgm:prSet presAssocID="{F17167D9-66E2-4AE3-854C-3642B5566051}" presName="composite1" presStyleCnt="0"/>
      <dgm:spPr/>
    </dgm:pt>
    <dgm:pt modelId="{F0A73822-9E15-4323-90EC-ACB71000B58E}" type="pres">
      <dgm:prSet presAssocID="{F17167D9-66E2-4AE3-854C-3642B5566051}" presName="ConnectorPoint1" presStyleLbl="lnNode1" presStyleIdx="1" presStyleCnt="2"/>
      <dgm:spPr/>
    </dgm:pt>
    <dgm:pt modelId="{8E135939-292B-47C3-A015-740ADA7EBA6F}" type="pres">
      <dgm:prSet presAssocID="{F17167D9-66E2-4AE3-854C-3642B5566051}" presName="DropPinPlaceHolder1" presStyleCnt="0"/>
      <dgm:spPr/>
    </dgm:pt>
    <dgm:pt modelId="{CF0DCF3C-62F9-4D94-9E68-F4918FAF9BEF}" type="pres">
      <dgm:prSet presAssocID="{F17167D9-66E2-4AE3-854C-3642B5566051}" presName="DropPin1" presStyleLbl="alignNode1" presStyleIdx="1" presStyleCnt="2"/>
      <dgm:spPr/>
    </dgm:pt>
    <dgm:pt modelId="{DE9DA95A-D154-4E41-941F-0AB2CD87B603}" type="pres">
      <dgm:prSet presAssocID="{F17167D9-66E2-4AE3-854C-3642B5566051}" presName="Ellipse1" presStyleLbl="fgAcc1" presStyleIdx="2" presStyleCnt="3"/>
      <dgm:spPr>
        <a:solidFill>
          <a:schemeClr val="lt1">
            <a:alpha val="90000"/>
            <a:hueOff val="0"/>
            <a:satOff val="0"/>
            <a:lumOff val="0"/>
            <a:alphaOff val="0"/>
          </a:schemeClr>
        </a:solidFill>
        <a:ln w="25400" cap="flat" cmpd="sng" algn="ctr">
          <a:noFill/>
          <a:prstDash val="solid"/>
        </a:ln>
        <a:effectLst/>
      </dgm:spPr>
    </dgm:pt>
    <dgm:pt modelId="{88FFC453-5229-406E-8821-BD627D65079C}" type="pres">
      <dgm:prSet presAssocID="{F17167D9-66E2-4AE3-854C-3642B5566051}" presName="L2TextContainer1" presStyleLbl="revTx" presStyleIdx="2" presStyleCnt="4">
        <dgm:presLayoutVars>
          <dgm:bulletEnabled val="1"/>
        </dgm:presLayoutVars>
      </dgm:prSet>
      <dgm:spPr/>
    </dgm:pt>
    <dgm:pt modelId="{70C58737-84A1-43E3-B81E-C449A365C286}" type="pres">
      <dgm:prSet presAssocID="{F17167D9-66E2-4AE3-854C-3642B5566051}" presName="L1TextContainer1" presStyleLbl="revTx" presStyleIdx="3" presStyleCnt="4">
        <dgm:presLayoutVars>
          <dgm:chMax val="1"/>
          <dgm:chPref val="1"/>
          <dgm:bulletEnabled val="1"/>
        </dgm:presLayoutVars>
      </dgm:prSet>
      <dgm:spPr/>
    </dgm:pt>
    <dgm:pt modelId="{BFC56870-FD5B-4865-B65E-A792F9292495}" type="pres">
      <dgm:prSet presAssocID="{F17167D9-66E2-4AE3-854C-3642B5566051}" presName="ConnectLine1" presStyleLbl="sibTrans1D1" presStyleIdx="1" presStyleCnt="2"/>
      <dgm:spPr>
        <a:noFill/>
        <a:ln w="12700" cap="flat" cmpd="sng" algn="ctr">
          <a:solidFill>
            <a:schemeClr val="accent5">
              <a:hueOff val="-9933876"/>
              <a:satOff val="39811"/>
              <a:lumOff val="8628"/>
              <a:alphaOff val="0"/>
            </a:schemeClr>
          </a:solidFill>
          <a:prstDash val="dash"/>
        </a:ln>
        <a:effectLst/>
      </dgm:spPr>
    </dgm:pt>
    <dgm:pt modelId="{649A7AD0-E5B0-499D-BD9B-77F1A187ABD2}" type="pres">
      <dgm:prSet presAssocID="{F17167D9-66E2-4AE3-854C-3642B5566051}" presName="EmptyPlaceHolder1" presStyleCnt="0"/>
      <dgm:spPr/>
    </dgm:pt>
  </dgm:ptLst>
  <dgm:cxnLst>
    <dgm:cxn modelId="{2DEF0C02-1487-4C30-AAE1-ADBF3EE18AF4}" srcId="{50A21589-DE33-436A-B566-54E735E7494A}" destId="{0EFB7592-640B-42EF-BE7E-19D5B450321B}" srcOrd="0" destOrd="0" parTransId="{0A42A14C-D481-462C-A9A9-974DAFE46A42}" sibTransId="{6EB5D9CB-FCD2-4420-BBFB-1EBF37AB9B57}"/>
    <dgm:cxn modelId="{42E89A12-A00E-4D30-AB4E-35FFFCA853C1}" type="presOf" srcId="{CF9D4334-2CF0-4D54-B2F3-AE9F7A54BDBA}" destId="{6BE52FBB-A392-40E5-9BD0-D69305316643}" srcOrd="0" destOrd="1" presId="urn:microsoft.com/office/officeart/2017/3/layout/DropPinTimeline"/>
    <dgm:cxn modelId="{FD6DA91A-9AE5-4DD8-92B5-3733FDE44807}" srcId="{0EFB7592-640B-42EF-BE7E-19D5B450321B}" destId="{7FF00EFC-21D5-4DEB-BC7D-1EE47E45E71A}" srcOrd="1" destOrd="0" parTransId="{BB566EA7-68FD-4F1E-859C-8D0B48BDE43A}" sibTransId="{27073712-2767-40ED-8D0D-CC84F0D4E789}"/>
    <dgm:cxn modelId="{FB67CE1E-6F06-4D73-975C-F301643DA4E8}" srcId="{25A1EF01-D42A-4A3B-AC65-DDE13E3AA5F6}" destId="{50A21589-DE33-436A-B566-54E735E7494A}" srcOrd="0" destOrd="0" parTransId="{17716874-4C13-4604-AE95-9363BC0297E0}" sibTransId="{41596731-EDC5-43F2-AC46-3B0AC05140D7}"/>
    <dgm:cxn modelId="{49781121-3439-4B0E-BCFA-78028E13317F}" srcId="{9F048DA9-A331-4396-B64A-84CFC2512672}" destId="{8F84DAD4-1C50-4821-83BB-1F69EC7734F9}" srcOrd="0" destOrd="0" parTransId="{28527690-9F86-4A5B-8D15-D7253DC55FBE}" sibTransId="{2304774A-594B-4291-B670-509F2839EE87}"/>
    <dgm:cxn modelId="{82A35D36-9618-4F41-8A7B-733CF7A295DD}" srcId="{25A1EF01-D42A-4A3B-AC65-DDE13E3AA5F6}" destId="{F17167D9-66E2-4AE3-854C-3642B5566051}" srcOrd="1" destOrd="0" parTransId="{DCC72420-E2A9-4C5C-A820-F147207DEA42}" sibTransId="{2D570630-77A7-4E1E-BC52-6EDA950CAE69}"/>
    <dgm:cxn modelId="{3A819F64-E16B-48BF-9D7A-FFFDD73A4D3C}" srcId="{0EFB7592-640B-42EF-BE7E-19D5B450321B}" destId="{CF9D4334-2CF0-4D54-B2F3-AE9F7A54BDBA}" srcOrd="0" destOrd="0" parTransId="{F4A8CECA-9C8D-4094-81FB-6B8084F64037}" sibTransId="{9F6CBDC0-B0A2-4874-AA10-94649EA99ED3}"/>
    <dgm:cxn modelId="{E99CFC75-802E-4219-BF9D-FE7C8DA51EBB}" type="presOf" srcId="{49978F1E-0EA4-475A-AE98-D4329E0FD2E6}" destId="{88FFC453-5229-406E-8821-BD627D65079C}" srcOrd="0" destOrd="2" presId="urn:microsoft.com/office/officeart/2017/3/layout/DropPinTimeline"/>
    <dgm:cxn modelId="{0E696878-E883-4947-AF57-4F17C7D397FE}" type="presOf" srcId="{50A21589-DE33-436A-B566-54E735E7494A}" destId="{C6351677-4934-464C-B68F-5B9894766260}" srcOrd="0" destOrd="0" presId="urn:microsoft.com/office/officeart/2017/3/layout/DropPinTimeline"/>
    <dgm:cxn modelId="{E37F547E-7550-44BB-8BAD-BF5DFD31BA6B}" srcId="{F17167D9-66E2-4AE3-854C-3642B5566051}" destId="{9F048DA9-A331-4396-B64A-84CFC2512672}" srcOrd="0" destOrd="0" parTransId="{C830BAE9-C610-43BE-8397-B6FE889FF25E}" sibTransId="{64C3F913-AB04-4E30-B873-669274D63CB5}"/>
    <dgm:cxn modelId="{BAB70982-DAE9-484E-A131-39313CB0B558}" srcId="{9F048DA9-A331-4396-B64A-84CFC2512672}" destId="{49978F1E-0EA4-475A-AE98-D4329E0FD2E6}" srcOrd="1" destOrd="0" parTransId="{3F368C36-F6DD-4709-A30C-59B0900306A7}" sibTransId="{04C678BD-9B3E-4D21-A0B9-AF8EFEB68AA7}"/>
    <dgm:cxn modelId="{4A02628D-9E03-4CD5-8318-9754F086B906}" type="presOf" srcId="{7FF00EFC-21D5-4DEB-BC7D-1EE47E45E71A}" destId="{6BE52FBB-A392-40E5-9BD0-D69305316643}" srcOrd="0" destOrd="2" presId="urn:microsoft.com/office/officeart/2017/3/layout/DropPinTimeline"/>
    <dgm:cxn modelId="{AA90ACA5-9CEC-49C6-8869-4E5C1C1A94F9}" type="presOf" srcId="{F17167D9-66E2-4AE3-854C-3642B5566051}" destId="{70C58737-84A1-43E3-B81E-C449A365C286}" srcOrd="0" destOrd="0" presId="urn:microsoft.com/office/officeart/2017/3/layout/DropPinTimeline"/>
    <dgm:cxn modelId="{6AD5FDA9-28CB-4C92-A053-DA444CB6FB6F}" type="presOf" srcId="{0EFB7592-640B-42EF-BE7E-19D5B450321B}" destId="{6BE52FBB-A392-40E5-9BD0-D69305316643}" srcOrd="0" destOrd="0" presId="urn:microsoft.com/office/officeart/2017/3/layout/DropPinTimeline"/>
    <dgm:cxn modelId="{71D33CB8-B415-4726-B1BC-32BF7F1A743D}" type="presOf" srcId="{8F84DAD4-1C50-4821-83BB-1F69EC7734F9}" destId="{88FFC453-5229-406E-8821-BD627D65079C}" srcOrd="0" destOrd="1" presId="urn:microsoft.com/office/officeart/2017/3/layout/DropPinTimeline"/>
    <dgm:cxn modelId="{CEF0BEBB-AE32-416B-9304-D59AA0D22750}" type="presOf" srcId="{25A1EF01-D42A-4A3B-AC65-DDE13E3AA5F6}" destId="{871B136E-D679-4E49-91B3-95229BFEEAE3}" srcOrd="0" destOrd="0" presId="urn:microsoft.com/office/officeart/2017/3/layout/DropPinTimeline"/>
    <dgm:cxn modelId="{BF5752F4-8B15-4071-BD8F-E16064BA962A}" type="presOf" srcId="{9F048DA9-A331-4396-B64A-84CFC2512672}" destId="{88FFC453-5229-406E-8821-BD627D65079C}" srcOrd="0" destOrd="0" presId="urn:microsoft.com/office/officeart/2017/3/layout/DropPinTimeline"/>
    <dgm:cxn modelId="{D3ACCFB2-72DD-4467-9B5C-E8F96681A33B}" type="presParOf" srcId="{871B136E-D679-4E49-91B3-95229BFEEAE3}" destId="{50F94072-0BA2-453F-BB9B-C8BF61F760AB}" srcOrd="0" destOrd="0" presId="urn:microsoft.com/office/officeart/2017/3/layout/DropPinTimeline"/>
    <dgm:cxn modelId="{48CBAF44-4EF8-4DF7-8EE8-FF40AEADC707}" type="presParOf" srcId="{871B136E-D679-4E49-91B3-95229BFEEAE3}" destId="{D1BEF9D4-27BA-4D7C-826B-CD584ED17EF4}" srcOrd="1" destOrd="0" presId="urn:microsoft.com/office/officeart/2017/3/layout/DropPinTimeline"/>
    <dgm:cxn modelId="{C9196893-32FB-4EAA-B205-D859B99C604E}" type="presParOf" srcId="{D1BEF9D4-27BA-4D7C-826B-CD584ED17EF4}" destId="{F323EBE1-2BE6-4BC5-8FE2-02971696409A}" srcOrd="0" destOrd="0" presId="urn:microsoft.com/office/officeart/2017/3/layout/DropPinTimeline"/>
    <dgm:cxn modelId="{733A029A-CB71-4E2A-AFD7-6F29A11FC10F}" type="presParOf" srcId="{F323EBE1-2BE6-4BC5-8FE2-02971696409A}" destId="{31C34332-BB63-4FFA-A707-CFE94624B8FC}" srcOrd="0" destOrd="0" presId="urn:microsoft.com/office/officeart/2017/3/layout/DropPinTimeline"/>
    <dgm:cxn modelId="{26C0DDC2-7A85-417E-BF0A-8C3D820D9904}" type="presParOf" srcId="{F323EBE1-2BE6-4BC5-8FE2-02971696409A}" destId="{5444AE0A-CC41-44A9-8DD5-517BE885151D}" srcOrd="1" destOrd="0" presId="urn:microsoft.com/office/officeart/2017/3/layout/DropPinTimeline"/>
    <dgm:cxn modelId="{35DC0BB8-525A-4E86-8494-7A34A2779DA0}" type="presParOf" srcId="{5444AE0A-CC41-44A9-8DD5-517BE885151D}" destId="{BE566990-1564-4A59-B165-828E2731A4E9}" srcOrd="0" destOrd="0" presId="urn:microsoft.com/office/officeart/2017/3/layout/DropPinTimeline"/>
    <dgm:cxn modelId="{D6E4D1B6-7B1A-4723-AE2A-45E7721C3A2E}" type="presParOf" srcId="{5444AE0A-CC41-44A9-8DD5-517BE885151D}" destId="{DC6D878E-784C-4031-AD56-F3DEBD683B05}" srcOrd="1" destOrd="0" presId="urn:microsoft.com/office/officeart/2017/3/layout/DropPinTimeline"/>
    <dgm:cxn modelId="{D6F88DF3-A4A9-4CD3-8D4A-D73A62E283DC}" type="presParOf" srcId="{F323EBE1-2BE6-4BC5-8FE2-02971696409A}" destId="{6BE52FBB-A392-40E5-9BD0-D69305316643}" srcOrd="2" destOrd="0" presId="urn:microsoft.com/office/officeart/2017/3/layout/DropPinTimeline"/>
    <dgm:cxn modelId="{5E445DDC-F76A-4049-996D-752A8D5212A7}" type="presParOf" srcId="{F323EBE1-2BE6-4BC5-8FE2-02971696409A}" destId="{C6351677-4934-464C-B68F-5B9894766260}" srcOrd="3" destOrd="0" presId="urn:microsoft.com/office/officeart/2017/3/layout/DropPinTimeline"/>
    <dgm:cxn modelId="{719AF80B-0E42-4634-9092-DFF1EAF95FB5}" type="presParOf" srcId="{F323EBE1-2BE6-4BC5-8FE2-02971696409A}" destId="{B3F1D45A-69F5-43D3-9816-CB990888C9FD}" srcOrd="4" destOrd="0" presId="urn:microsoft.com/office/officeart/2017/3/layout/DropPinTimeline"/>
    <dgm:cxn modelId="{D291406F-CCBB-48D3-A5EF-8FD5B80E33D8}" type="presParOf" srcId="{F323EBE1-2BE6-4BC5-8FE2-02971696409A}" destId="{D650206F-8239-493E-B0C1-B5C324E1405F}" srcOrd="5" destOrd="0" presId="urn:microsoft.com/office/officeart/2017/3/layout/DropPinTimeline"/>
    <dgm:cxn modelId="{2C2089CB-8F08-45D9-86ED-F8D028459218}" type="presParOf" srcId="{D1BEF9D4-27BA-4D7C-826B-CD584ED17EF4}" destId="{0543F927-95BE-4295-BF03-CBF5D75C8D30}" srcOrd="1" destOrd="0" presId="urn:microsoft.com/office/officeart/2017/3/layout/DropPinTimeline"/>
    <dgm:cxn modelId="{F569F380-A4D8-4D45-89A1-00BC6A2F4B6D}" type="presParOf" srcId="{D1BEF9D4-27BA-4D7C-826B-CD584ED17EF4}" destId="{4CB35725-DF62-405B-80C2-8FFA9E7FEA8F}" srcOrd="2" destOrd="0" presId="urn:microsoft.com/office/officeart/2017/3/layout/DropPinTimeline"/>
    <dgm:cxn modelId="{11CE9919-3038-4E32-8110-B2CF2F3848F0}" type="presParOf" srcId="{4CB35725-DF62-405B-80C2-8FFA9E7FEA8F}" destId="{F0A73822-9E15-4323-90EC-ACB71000B58E}" srcOrd="0" destOrd="0" presId="urn:microsoft.com/office/officeart/2017/3/layout/DropPinTimeline"/>
    <dgm:cxn modelId="{04F3F248-23AD-4F96-B0EE-738C76E30AA8}" type="presParOf" srcId="{4CB35725-DF62-405B-80C2-8FFA9E7FEA8F}" destId="{8E135939-292B-47C3-A015-740ADA7EBA6F}" srcOrd="1" destOrd="0" presId="urn:microsoft.com/office/officeart/2017/3/layout/DropPinTimeline"/>
    <dgm:cxn modelId="{CC1F7732-EDF7-40CC-9433-5A82FDB6F13E}" type="presParOf" srcId="{8E135939-292B-47C3-A015-740ADA7EBA6F}" destId="{CF0DCF3C-62F9-4D94-9E68-F4918FAF9BEF}" srcOrd="0" destOrd="0" presId="urn:microsoft.com/office/officeart/2017/3/layout/DropPinTimeline"/>
    <dgm:cxn modelId="{12C82656-F33A-4379-B10A-040917929AF9}" type="presParOf" srcId="{8E135939-292B-47C3-A015-740ADA7EBA6F}" destId="{DE9DA95A-D154-4E41-941F-0AB2CD87B603}" srcOrd="1" destOrd="0" presId="urn:microsoft.com/office/officeart/2017/3/layout/DropPinTimeline"/>
    <dgm:cxn modelId="{79F30B40-4FA8-4F08-9C6C-5CF353863C2A}" type="presParOf" srcId="{4CB35725-DF62-405B-80C2-8FFA9E7FEA8F}" destId="{88FFC453-5229-406E-8821-BD627D65079C}" srcOrd="2" destOrd="0" presId="urn:microsoft.com/office/officeart/2017/3/layout/DropPinTimeline"/>
    <dgm:cxn modelId="{829691DE-C60F-4BB4-8071-907EDF90E3D8}" type="presParOf" srcId="{4CB35725-DF62-405B-80C2-8FFA9E7FEA8F}" destId="{70C58737-84A1-43E3-B81E-C449A365C286}" srcOrd="3" destOrd="0" presId="urn:microsoft.com/office/officeart/2017/3/layout/DropPinTimeline"/>
    <dgm:cxn modelId="{044DE0EE-E83B-4B75-91CA-91540AE87488}" type="presParOf" srcId="{4CB35725-DF62-405B-80C2-8FFA9E7FEA8F}" destId="{BFC56870-FD5B-4865-B65E-A792F9292495}" srcOrd="4" destOrd="0" presId="urn:microsoft.com/office/officeart/2017/3/layout/DropPinTimeline"/>
    <dgm:cxn modelId="{68ED65BC-3991-47B2-BC66-E70A85456E14}" type="presParOf" srcId="{4CB35725-DF62-405B-80C2-8FFA9E7FEA8F}" destId="{649A7AD0-E5B0-499D-BD9B-77F1A187ABD2}"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126074-B08E-40B5-B27E-DEB3D0001849}"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E0B2488C-2D88-41C4-A5EA-B8DBEF4454AC}">
      <dgm:prSet/>
      <dgm:spPr/>
      <dgm:t>
        <a:bodyPr/>
        <a:lstStyle/>
        <a:p>
          <a:pPr>
            <a:lnSpc>
              <a:spcPct val="100000"/>
            </a:lnSpc>
            <a:defRPr b="1"/>
          </a:pPr>
          <a:r>
            <a:rPr lang="en-US"/>
            <a:t>Q3 2014: Sharp decline</a:t>
          </a:r>
        </a:p>
      </dgm:t>
    </dgm:pt>
    <dgm:pt modelId="{30F08A31-E408-48EC-A1BA-5FE82FA4EBC6}" type="parTrans" cxnId="{E8669D21-8F5F-4413-9772-BB761173102A}">
      <dgm:prSet/>
      <dgm:spPr/>
      <dgm:t>
        <a:bodyPr/>
        <a:lstStyle/>
        <a:p>
          <a:endParaRPr lang="en-US"/>
        </a:p>
      </dgm:t>
    </dgm:pt>
    <dgm:pt modelId="{B8A9FB12-D031-4B8A-B656-328EA9BFAB67}" type="sibTrans" cxnId="{E8669D21-8F5F-4413-9772-BB761173102A}">
      <dgm:prSet/>
      <dgm:spPr/>
      <dgm:t>
        <a:bodyPr/>
        <a:lstStyle/>
        <a:p>
          <a:endParaRPr lang="en-US"/>
        </a:p>
      </dgm:t>
    </dgm:pt>
    <dgm:pt modelId="{7389A2E8-ACD1-49F6-88DB-24DA88A9E0DA}">
      <dgm:prSet/>
      <dgm:spPr/>
      <dgm:t>
        <a:bodyPr/>
        <a:lstStyle/>
        <a:p>
          <a:pPr>
            <a:lnSpc>
              <a:spcPct val="100000"/>
            </a:lnSpc>
            <a:defRPr b="1"/>
          </a:pPr>
          <a:r>
            <a:rPr lang="en-US"/>
            <a:t>Q4 2014: Rebound, esp. November</a:t>
          </a:r>
        </a:p>
      </dgm:t>
    </dgm:pt>
    <dgm:pt modelId="{31FC13C4-5803-4490-968F-12356A5C12EF}" type="parTrans" cxnId="{D8433E86-1D49-44B1-B51C-20D969B274EA}">
      <dgm:prSet/>
      <dgm:spPr/>
      <dgm:t>
        <a:bodyPr/>
        <a:lstStyle/>
        <a:p>
          <a:endParaRPr lang="en-US"/>
        </a:p>
      </dgm:t>
    </dgm:pt>
    <dgm:pt modelId="{F0C140DE-0D1B-4A1F-9150-5348BD22FC4A}" type="sibTrans" cxnId="{D8433E86-1D49-44B1-B51C-20D969B274EA}">
      <dgm:prSet/>
      <dgm:spPr/>
      <dgm:t>
        <a:bodyPr/>
        <a:lstStyle/>
        <a:p>
          <a:endParaRPr lang="en-US"/>
        </a:p>
      </dgm:t>
    </dgm:pt>
    <dgm:pt modelId="{AD9B3222-CFF8-4587-85E7-975E6577D335}">
      <dgm:prSet/>
      <dgm:spPr/>
      <dgm:t>
        <a:bodyPr/>
        <a:lstStyle/>
        <a:p>
          <a:pPr>
            <a:lnSpc>
              <a:spcPct val="100000"/>
            </a:lnSpc>
            <a:defRPr b="1"/>
          </a:pPr>
          <a:r>
            <a:rPr lang="en-US"/>
            <a:t>Anticipated upward trend next year</a:t>
          </a:r>
        </a:p>
      </dgm:t>
    </dgm:pt>
    <dgm:pt modelId="{F500B1F2-50BF-4F19-815E-F0FF5EA92D18}" type="parTrans" cxnId="{F94DFD46-6DDB-4D08-8F5B-588CF1FE5A3F}">
      <dgm:prSet/>
      <dgm:spPr/>
      <dgm:t>
        <a:bodyPr/>
        <a:lstStyle/>
        <a:p>
          <a:endParaRPr lang="en-US"/>
        </a:p>
      </dgm:t>
    </dgm:pt>
    <dgm:pt modelId="{A872177C-7B37-48E4-89F5-87FC5A6AC5E1}" type="sibTrans" cxnId="{F94DFD46-6DDB-4D08-8F5B-588CF1FE5A3F}">
      <dgm:prSet/>
      <dgm:spPr/>
      <dgm:t>
        <a:bodyPr/>
        <a:lstStyle/>
        <a:p>
          <a:endParaRPr lang="en-US"/>
        </a:p>
      </dgm:t>
    </dgm:pt>
    <dgm:pt modelId="{64D58FB8-818D-4136-8574-4930FAC2501C}">
      <dgm:prSet/>
      <dgm:spPr/>
      <dgm:t>
        <a:bodyPr/>
        <a:lstStyle/>
        <a:p>
          <a:pPr>
            <a:lnSpc>
              <a:spcPct val="100000"/>
            </a:lnSpc>
            <a:defRPr b="1"/>
          </a:pPr>
          <a:r>
            <a:rPr lang="en-US"/>
            <a:t>Peak Sales Months:</a:t>
          </a:r>
        </a:p>
      </dgm:t>
    </dgm:pt>
    <dgm:pt modelId="{902D793F-5F9C-403C-851D-C282F6EB99F7}" type="parTrans" cxnId="{8E90D63A-A7FD-4E38-9766-795A306D9A83}">
      <dgm:prSet/>
      <dgm:spPr/>
      <dgm:t>
        <a:bodyPr/>
        <a:lstStyle/>
        <a:p>
          <a:endParaRPr lang="en-US"/>
        </a:p>
      </dgm:t>
    </dgm:pt>
    <dgm:pt modelId="{B5A86102-AA13-4722-990F-F8FBDA0528D7}" type="sibTrans" cxnId="{8E90D63A-A7FD-4E38-9766-795A306D9A83}">
      <dgm:prSet/>
      <dgm:spPr/>
      <dgm:t>
        <a:bodyPr/>
        <a:lstStyle/>
        <a:p>
          <a:endParaRPr lang="en-US"/>
        </a:p>
      </dgm:t>
    </dgm:pt>
    <dgm:pt modelId="{EB862661-65EB-49C7-9E8B-C24B21013E80}">
      <dgm:prSet/>
      <dgm:spPr/>
      <dgm:t>
        <a:bodyPr/>
        <a:lstStyle/>
        <a:p>
          <a:pPr>
            <a:lnSpc>
              <a:spcPct val="100000"/>
            </a:lnSpc>
          </a:pPr>
          <a:r>
            <a:rPr lang="en-US" dirty="0"/>
            <a:t>- June 2014: £3,714.30</a:t>
          </a:r>
        </a:p>
      </dgm:t>
    </dgm:pt>
    <dgm:pt modelId="{93FB58C6-6D8C-4595-B19C-8F02E059EA8F}" type="parTrans" cxnId="{2A6D7D34-A5A2-445F-B923-51002A01D795}">
      <dgm:prSet/>
      <dgm:spPr/>
      <dgm:t>
        <a:bodyPr/>
        <a:lstStyle/>
        <a:p>
          <a:endParaRPr lang="en-US"/>
        </a:p>
      </dgm:t>
    </dgm:pt>
    <dgm:pt modelId="{59120CC4-7690-47CF-94A4-5E92105A832B}" type="sibTrans" cxnId="{2A6D7D34-A5A2-445F-B923-51002A01D795}">
      <dgm:prSet/>
      <dgm:spPr/>
      <dgm:t>
        <a:bodyPr/>
        <a:lstStyle/>
        <a:p>
          <a:endParaRPr lang="en-US"/>
        </a:p>
      </dgm:t>
    </dgm:pt>
    <dgm:pt modelId="{8C08D452-DC9B-4C12-B53B-70025905D8F2}">
      <dgm:prSet/>
      <dgm:spPr/>
      <dgm:t>
        <a:bodyPr/>
        <a:lstStyle/>
        <a:p>
          <a:pPr>
            <a:lnSpc>
              <a:spcPct val="100000"/>
            </a:lnSpc>
          </a:pPr>
          <a:r>
            <a:rPr lang="en-US"/>
            <a:t>- Sept 2015: £4,568.19</a:t>
          </a:r>
        </a:p>
      </dgm:t>
    </dgm:pt>
    <dgm:pt modelId="{15B3DEA6-E53B-4100-96AA-46CDC5EA738F}" type="parTrans" cxnId="{E39DC793-325D-41EB-8A29-CFDA6E5D40A2}">
      <dgm:prSet/>
      <dgm:spPr/>
      <dgm:t>
        <a:bodyPr/>
        <a:lstStyle/>
        <a:p>
          <a:endParaRPr lang="en-US"/>
        </a:p>
      </dgm:t>
    </dgm:pt>
    <dgm:pt modelId="{58FDC226-9F05-44B5-A6AB-1A4B312E4E28}" type="sibTrans" cxnId="{E39DC793-325D-41EB-8A29-CFDA6E5D40A2}">
      <dgm:prSet/>
      <dgm:spPr/>
      <dgm:t>
        <a:bodyPr/>
        <a:lstStyle/>
        <a:p>
          <a:endParaRPr lang="en-US"/>
        </a:p>
      </dgm:t>
    </dgm:pt>
    <dgm:pt modelId="{20E65754-DA1C-4DEB-956D-506EF2352DC8}">
      <dgm:prSet/>
      <dgm:spPr/>
      <dgm:t>
        <a:bodyPr/>
        <a:lstStyle/>
        <a:p>
          <a:pPr>
            <a:lnSpc>
              <a:spcPct val="100000"/>
            </a:lnSpc>
          </a:pPr>
          <a:r>
            <a:rPr lang="en-US"/>
            <a:t>- Dec 2016: £2,845.37</a:t>
          </a:r>
        </a:p>
      </dgm:t>
    </dgm:pt>
    <dgm:pt modelId="{993F8784-B26B-4B30-B271-4CB693682530}" type="parTrans" cxnId="{4A145D02-0150-4693-8FC2-04C2AD4C114F}">
      <dgm:prSet/>
      <dgm:spPr/>
      <dgm:t>
        <a:bodyPr/>
        <a:lstStyle/>
        <a:p>
          <a:endParaRPr lang="en-US"/>
        </a:p>
      </dgm:t>
    </dgm:pt>
    <dgm:pt modelId="{2799F6E7-532D-425A-9A99-FC6FB8AC8673}" type="sibTrans" cxnId="{4A145D02-0150-4693-8FC2-04C2AD4C114F}">
      <dgm:prSet/>
      <dgm:spPr/>
      <dgm:t>
        <a:bodyPr/>
        <a:lstStyle/>
        <a:p>
          <a:endParaRPr lang="en-US"/>
        </a:p>
      </dgm:t>
    </dgm:pt>
    <dgm:pt modelId="{91F62F34-6360-4275-BFFB-B2530B6BE2AD}">
      <dgm:prSet/>
      <dgm:spPr/>
      <dgm:t>
        <a:bodyPr/>
        <a:lstStyle/>
        <a:p>
          <a:pPr>
            <a:lnSpc>
              <a:spcPct val="100000"/>
            </a:lnSpc>
          </a:pPr>
          <a:r>
            <a:rPr lang="en-US"/>
            <a:t>- Nov 2017: £684.38</a:t>
          </a:r>
        </a:p>
      </dgm:t>
    </dgm:pt>
    <dgm:pt modelId="{1C1CBC72-602A-4B4B-BC18-F893C0B36685}" type="parTrans" cxnId="{6C9397C3-93A4-4534-A389-B890712C9A07}">
      <dgm:prSet/>
      <dgm:spPr/>
      <dgm:t>
        <a:bodyPr/>
        <a:lstStyle/>
        <a:p>
          <a:endParaRPr lang="en-US"/>
        </a:p>
      </dgm:t>
    </dgm:pt>
    <dgm:pt modelId="{E8BF6B05-39AA-4BEA-8C31-4F57197E0F3A}" type="sibTrans" cxnId="{6C9397C3-93A4-4534-A389-B890712C9A07}">
      <dgm:prSet/>
      <dgm:spPr/>
      <dgm:t>
        <a:bodyPr/>
        <a:lstStyle/>
        <a:p>
          <a:endParaRPr lang="en-US"/>
        </a:p>
      </dgm:t>
    </dgm:pt>
    <dgm:pt modelId="{973E6589-2992-42C9-8522-467A352A2BDB}" type="pres">
      <dgm:prSet presAssocID="{A3126074-B08E-40B5-B27E-DEB3D0001849}" presName="root" presStyleCnt="0">
        <dgm:presLayoutVars>
          <dgm:dir/>
          <dgm:resizeHandles val="exact"/>
        </dgm:presLayoutVars>
      </dgm:prSet>
      <dgm:spPr/>
    </dgm:pt>
    <dgm:pt modelId="{A9CD89D0-9318-4DB1-A3D6-FBC882D79BA7}" type="pres">
      <dgm:prSet presAssocID="{E0B2488C-2D88-41C4-A5EA-B8DBEF4454AC}" presName="compNode" presStyleCnt="0"/>
      <dgm:spPr/>
    </dgm:pt>
    <dgm:pt modelId="{91B78818-C58E-4DE7-9A45-F66306CC9101}" type="pres">
      <dgm:prSet presAssocID="{E0B2488C-2D88-41C4-A5EA-B8DBEF4454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wnward trend"/>
        </a:ext>
      </dgm:extLst>
    </dgm:pt>
    <dgm:pt modelId="{CCEFF5A6-A7DC-4535-8A10-B06DC5155FFD}" type="pres">
      <dgm:prSet presAssocID="{E0B2488C-2D88-41C4-A5EA-B8DBEF4454AC}" presName="iconSpace" presStyleCnt="0"/>
      <dgm:spPr/>
    </dgm:pt>
    <dgm:pt modelId="{B35A376B-814B-4D00-95FA-325A2BDFE66D}" type="pres">
      <dgm:prSet presAssocID="{E0B2488C-2D88-41C4-A5EA-B8DBEF4454AC}" presName="parTx" presStyleLbl="revTx" presStyleIdx="0" presStyleCnt="8">
        <dgm:presLayoutVars>
          <dgm:chMax val="0"/>
          <dgm:chPref val="0"/>
        </dgm:presLayoutVars>
      </dgm:prSet>
      <dgm:spPr/>
    </dgm:pt>
    <dgm:pt modelId="{0E99E898-210B-422B-8114-D6411919A640}" type="pres">
      <dgm:prSet presAssocID="{E0B2488C-2D88-41C4-A5EA-B8DBEF4454AC}" presName="txSpace" presStyleCnt="0"/>
      <dgm:spPr/>
    </dgm:pt>
    <dgm:pt modelId="{60CF952E-B375-4B78-99B7-3E0A78ECB5E0}" type="pres">
      <dgm:prSet presAssocID="{E0B2488C-2D88-41C4-A5EA-B8DBEF4454AC}" presName="desTx" presStyleLbl="revTx" presStyleIdx="1" presStyleCnt="8">
        <dgm:presLayoutVars/>
      </dgm:prSet>
      <dgm:spPr/>
    </dgm:pt>
    <dgm:pt modelId="{3557A043-29F1-424A-A121-E6494613C667}" type="pres">
      <dgm:prSet presAssocID="{B8A9FB12-D031-4B8A-B656-328EA9BFAB67}" presName="sibTrans" presStyleCnt="0"/>
      <dgm:spPr/>
    </dgm:pt>
    <dgm:pt modelId="{A4BD3BD9-AA63-4916-8213-4B9206AA3B08}" type="pres">
      <dgm:prSet presAssocID="{7389A2E8-ACD1-49F6-88DB-24DA88A9E0DA}" presName="compNode" presStyleCnt="0"/>
      <dgm:spPr/>
    </dgm:pt>
    <dgm:pt modelId="{BE4E562B-56F2-4AF6-9109-0D78AEF3BE66}" type="pres">
      <dgm:prSet presAssocID="{7389A2E8-ACD1-49F6-88DB-24DA88A9E0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r"/>
        </a:ext>
      </dgm:extLst>
    </dgm:pt>
    <dgm:pt modelId="{74387774-DF91-4854-B28F-BE21E5E55088}" type="pres">
      <dgm:prSet presAssocID="{7389A2E8-ACD1-49F6-88DB-24DA88A9E0DA}" presName="iconSpace" presStyleCnt="0"/>
      <dgm:spPr/>
    </dgm:pt>
    <dgm:pt modelId="{F85605E0-393B-4415-B897-9C1528232770}" type="pres">
      <dgm:prSet presAssocID="{7389A2E8-ACD1-49F6-88DB-24DA88A9E0DA}" presName="parTx" presStyleLbl="revTx" presStyleIdx="2" presStyleCnt="8">
        <dgm:presLayoutVars>
          <dgm:chMax val="0"/>
          <dgm:chPref val="0"/>
        </dgm:presLayoutVars>
      </dgm:prSet>
      <dgm:spPr/>
    </dgm:pt>
    <dgm:pt modelId="{DB3EEA30-47F7-4FA8-A5BE-66D95D26F9FC}" type="pres">
      <dgm:prSet presAssocID="{7389A2E8-ACD1-49F6-88DB-24DA88A9E0DA}" presName="txSpace" presStyleCnt="0"/>
      <dgm:spPr/>
    </dgm:pt>
    <dgm:pt modelId="{57B93090-81A7-4EB0-B1F2-EEADEAB616E8}" type="pres">
      <dgm:prSet presAssocID="{7389A2E8-ACD1-49F6-88DB-24DA88A9E0DA}" presName="desTx" presStyleLbl="revTx" presStyleIdx="3" presStyleCnt="8">
        <dgm:presLayoutVars/>
      </dgm:prSet>
      <dgm:spPr/>
    </dgm:pt>
    <dgm:pt modelId="{9A74F132-1DAB-4F69-A0CC-2EE4A298B9B2}" type="pres">
      <dgm:prSet presAssocID="{F0C140DE-0D1B-4A1F-9150-5348BD22FC4A}" presName="sibTrans" presStyleCnt="0"/>
      <dgm:spPr/>
    </dgm:pt>
    <dgm:pt modelId="{F0423D2A-2BF0-4513-AF61-5B78104429FA}" type="pres">
      <dgm:prSet presAssocID="{AD9B3222-CFF8-4587-85E7-975E6577D335}" presName="compNode" presStyleCnt="0"/>
      <dgm:spPr/>
    </dgm:pt>
    <dgm:pt modelId="{07A71250-0117-4489-839B-EBAECEFA3BDB}" type="pres">
      <dgm:prSet presAssocID="{AD9B3222-CFF8-4587-85E7-975E6577D3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E38F97CA-8597-4BF5-AFF5-D8140688C18D}" type="pres">
      <dgm:prSet presAssocID="{AD9B3222-CFF8-4587-85E7-975E6577D335}" presName="iconSpace" presStyleCnt="0"/>
      <dgm:spPr/>
    </dgm:pt>
    <dgm:pt modelId="{0930C573-69CB-4BB5-9FDB-D0EFDBB0E4DE}" type="pres">
      <dgm:prSet presAssocID="{AD9B3222-CFF8-4587-85E7-975E6577D335}" presName="parTx" presStyleLbl="revTx" presStyleIdx="4" presStyleCnt="8">
        <dgm:presLayoutVars>
          <dgm:chMax val="0"/>
          <dgm:chPref val="0"/>
        </dgm:presLayoutVars>
      </dgm:prSet>
      <dgm:spPr/>
    </dgm:pt>
    <dgm:pt modelId="{8169A7DC-7ED7-463F-8A89-99400E72BE20}" type="pres">
      <dgm:prSet presAssocID="{AD9B3222-CFF8-4587-85E7-975E6577D335}" presName="txSpace" presStyleCnt="0"/>
      <dgm:spPr/>
    </dgm:pt>
    <dgm:pt modelId="{A5890ECA-E3E8-4F60-B560-3128CB562DD8}" type="pres">
      <dgm:prSet presAssocID="{AD9B3222-CFF8-4587-85E7-975E6577D335}" presName="desTx" presStyleLbl="revTx" presStyleIdx="5" presStyleCnt="8">
        <dgm:presLayoutVars/>
      </dgm:prSet>
      <dgm:spPr/>
    </dgm:pt>
    <dgm:pt modelId="{98B6A7AE-EFC3-419D-BB69-B1920D64D0D4}" type="pres">
      <dgm:prSet presAssocID="{A872177C-7B37-48E4-89F5-87FC5A6AC5E1}" presName="sibTrans" presStyleCnt="0"/>
      <dgm:spPr/>
    </dgm:pt>
    <dgm:pt modelId="{E5C984C7-D5D0-462D-B5D5-ED653BC4AB30}" type="pres">
      <dgm:prSet presAssocID="{64D58FB8-818D-4136-8574-4930FAC2501C}" presName="compNode" presStyleCnt="0"/>
      <dgm:spPr/>
    </dgm:pt>
    <dgm:pt modelId="{24B5E408-4EEF-4101-9CFC-27DA68E0A276}" type="pres">
      <dgm:prSet presAssocID="{64D58FB8-818D-4136-8574-4930FAC2501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ound with solid fill"/>
        </a:ext>
      </dgm:extLst>
    </dgm:pt>
    <dgm:pt modelId="{9F72B44A-1D65-469B-8BE6-E5451EBE628C}" type="pres">
      <dgm:prSet presAssocID="{64D58FB8-818D-4136-8574-4930FAC2501C}" presName="iconSpace" presStyleCnt="0"/>
      <dgm:spPr/>
    </dgm:pt>
    <dgm:pt modelId="{29E49CD7-4014-4B58-A0E3-645670BFD4C0}" type="pres">
      <dgm:prSet presAssocID="{64D58FB8-818D-4136-8574-4930FAC2501C}" presName="parTx" presStyleLbl="revTx" presStyleIdx="6" presStyleCnt="8">
        <dgm:presLayoutVars>
          <dgm:chMax val="0"/>
          <dgm:chPref val="0"/>
        </dgm:presLayoutVars>
      </dgm:prSet>
      <dgm:spPr/>
    </dgm:pt>
    <dgm:pt modelId="{A2271D9D-1A93-4200-B603-3D226B0BAAEA}" type="pres">
      <dgm:prSet presAssocID="{64D58FB8-818D-4136-8574-4930FAC2501C}" presName="txSpace" presStyleCnt="0"/>
      <dgm:spPr/>
    </dgm:pt>
    <dgm:pt modelId="{EB773BA1-81B2-48FB-96DC-8F32599A2BE8}" type="pres">
      <dgm:prSet presAssocID="{64D58FB8-818D-4136-8574-4930FAC2501C}" presName="desTx" presStyleLbl="revTx" presStyleIdx="7" presStyleCnt="8">
        <dgm:presLayoutVars/>
      </dgm:prSet>
      <dgm:spPr/>
    </dgm:pt>
  </dgm:ptLst>
  <dgm:cxnLst>
    <dgm:cxn modelId="{4A145D02-0150-4693-8FC2-04C2AD4C114F}" srcId="{64D58FB8-818D-4136-8574-4930FAC2501C}" destId="{20E65754-DA1C-4DEB-956D-506EF2352DC8}" srcOrd="2" destOrd="0" parTransId="{993F8784-B26B-4B30-B271-4CB693682530}" sibTransId="{2799F6E7-532D-425A-9A99-FC6FB8AC8673}"/>
    <dgm:cxn modelId="{3097010F-A5BA-4D4B-8B45-52666C560673}" type="presOf" srcId="{64D58FB8-818D-4136-8574-4930FAC2501C}" destId="{29E49CD7-4014-4B58-A0E3-645670BFD4C0}" srcOrd="0" destOrd="0" presId="urn:microsoft.com/office/officeart/2018/5/layout/CenteredIconLabelDescriptionList"/>
    <dgm:cxn modelId="{E8669D21-8F5F-4413-9772-BB761173102A}" srcId="{A3126074-B08E-40B5-B27E-DEB3D0001849}" destId="{E0B2488C-2D88-41C4-A5EA-B8DBEF4454AC}" srcOrd="0" destOrd="0" parTransId="{30F08A31-E408-48EC-A1BA-5FE82FA4EBC6}" sibTransId="{B8A9FB12-D031-4B8A-B656-328EA9BFAB67}"/>
    <dgm:cxn modelId="{6F899B27-5864-4F60-8201-6C694987E299}" type="presOf" srcId="{8C08D452-DC9B-4C12-B53B-70025905D8F2}" destId="{EB773BA1-81B2-48FB-96DC-8F32599A2BE8}" srcOrd="0" destOrd="1" presId="urn:microsoft.com/office/officeart/2018/5/layout/CenteredIconLabelDescriptionList"/>
    <dgm:cxn modelId="{2A6D7D34-A5A2-445F-B923-51002A01D795}" srcId="{64D58FB8-818D-4136-8574-4930FAC2501C}" destId="{EB862661-65EB-49C7-9E8B-C24B21013E80}" srcOrd="0" destOrd="0" parTransId="{93FB58C6-6D8C-4595-B19C-8F02E059EA8F}" sibTransId="{59120CC4-7690-47CF-94A4-5E92105A832B}"/>
    <dgm:cxn modelId="{8E90D63A-A7FD-4E38-9766-795A306D9A83}" srcId="{A3126074-B08E-40B5-B27E-DEB3D0001849}" destId="{64D58FB8-818D-4136-8574-4930FAC2501C}" srcOrd="3" destOrd="0" parTransId="{902D793F-5F9C-403C-851D-C282F6EB99F7}" sibTransId="{B5A86102-AA13-4722-990F-F8FBDA0528D7}"/>
    <dgm:cxn modelId="{F94DFD46-6DDB-4D08-8F5B-588CF1FE5A3F}" srcId="{A3126074-B08E-40B5-B27E-DEB3D0001849}" destId="{AD9B3222-CFF8-4587-85E7-975E6577D335}" srcOrd="2" destOrd="0" parTransId="{F500B1F2-50BF-4F19-815E-F0FF5EA92D18}" sibTransId="{A872177C-7B37-48E4-89F5-87FC5A6AC5E1}"/>
    <dgm:cxn modelId="{7033D96B-CD3B-41B8-A501-DE2927894230}" type="presOf" srcId="{AD9B3222-CFF8-4587-85E7-975E6577D335}" destId="{0930C573-69CB-4BB5-9FDB-D0EFDBB0E4DE}" srcOrd="0" destOrd="0" presId="urn:microsoft.com/office/officeart/2018/5/layout/CenteredIconLabelDescriptionList"/>
    <dgm:cxn modelId="{D05D904D-8DB8-49E2-8552-26E5D07D2F6B}" type="presOf" srcId="{EB862661-65EB-49C7-9E8B-C24B21013E80}" destId="{EB773BA1-81B2-48FB-96DC-8F32599A2BE8}" srcOrd="0" destOrd="0" presId="urn:microsoft.com/office/officeart/2018/5/layout/CenteredIconLabelDescriptionList"/>
    <dgm:cxn modelId="{D8433E86-1D49-44B1-B51C-20D969B274EA}" srcId="{A3126074-B08E-40B5-B27E-DEB3D0001849}" destId="{7389A2E8-ACD1-49F6-88DB-24DA88A9E0DA}" srcOrd="1" destOrd="0" parTransId="{31FC13C4-5803-4490-968F-12356A5C12EF}" sibTransId="{F0C140DE-0D1B-4A1F-9150-5348BD22FC4A}"/>
    <dgm:cxn modelId="{9F0C5E8E-2AC7-45BA-A973-DBBEEBFF03B4}" type="presOf" srcId="{E0B2488C-2D88-41C4-A5EA-B8DBEF4454AC}" destId="{B35A376B-814B-4D00-95FA-325A2BDFE66D}" srcOrd="0" destOrd="0" presId="urn:microsoft.com/office/officeart/2018/5/layout/CenteredIconLabelDescriptionList"/>
    <dgm:cxn modelId="{E39DC793-325D-41EB-8A29-CFDA6E5D40A2}" srcId="{64D58FB8-818D-4136-8574-4930FAC2501C}" destId="{8C08D452-DC9B-4C12-B53B-70025905D8F2}" srcOrd="1" destOrd="0" parTransId="{15B3DEA6-E53B-4100-96AA-46CDC5EA738F}" sibTransId="{58FDC226-9F05-44B5-A6AB-1A4B312E4E28}"/>
    <dgm:cxn modelId="{00174696-B578-4F1B-8C38-8BB1596F5DD8}" type="presOf" srcId="{7389A2E8-ACD1-49F6-88DB-24DA88A9E0DA}" destId="{F85605E0-393B-4415-B897-9C1528232770}" srcOrd="0" destOrd="0" presId="urn:microsoft.com/office/officeart/2018/5/layout/CenteredIconLabelDescriptionList"/>
    <dgm:cxn modelId="{C42180BE-1302-4A17-B890-BB76552A3054}" type="presOf" srcId="{20E65754-DA1C-4DEB-956D-506EF2352DC8}" destId="{EB773BA1-81B2-48FB-96DC-8F32599A2BE8}" srcOrd="0" destOrd="2" presId="urn:microsoft.com/office/officeart/2018/5/layout/CenteredIconLabelDescriptionList"/>
    <dgm:cxn modelId="{82F71EBF-AC24-471C-B366-EEEB501F22AB}" type="presOf" srcId="{91F62F34-6360-4275-BFFB-B2530B6BE2AD}" destId="{EB773BA1-81B2-48FB-96DC-8F32599A2BE8}" srcOrd="0" destOrd="3" presId="urn:microsoft.com/office/officeart/2018/5/layout/CenteredIconLabelDescriptionList"/>
    <dgm:cxn modelId="{6C9397C3-93A4-4534-A389-B890712C9A07}" srcId="{64D58FB8-818D-4136-8574-4930FAC2501C}" destId="{91F62F34-6360-4275-BFFB-B2530B6BE2AD}" srcOrd="3" destOrd="0" parTransId="{1C1CBC72-602A-4B4B-BC18-F893C0B36685}" sibTransId="{E8BF6B05-39AA-4BEA-8C31-4F57197E0F3A}"/>
    <dgm:cxn modelId="{155415F1-49FE-4491-A57B-9251F706C661}" type="presOf" srcId="{A3126074-B08E-40B5-B27E-DEB3D0001849}" destId="{973E6589-2992-42C9-8522-467A352A2BDB}" srcOrd="0" destOrd="0" presId="urn:microsoft.com/office/officeart/2018/5/layout/CenteredIconLabelDescriptionList"/>
    <dgm:cxn modelId="{2F292F8E-1F20-4A9D-A22A-632F08238B8D}" type="presParOf" srcId="{973E6589-2992-42C9-8522-467A352A2BDB}" destId="{A9CD89D0-9318-4DB1-A3D6-FBC882D79BA7}" srcOrd="0" destOrd="0" presId="urn:microsoft.com/office/officeart/2018/5/layout/CenteredIconLabelDescriptionList"/>
    <dgm:cxn modelId="{743CE200-7094-4D98-94DD-7C08D6B805D6}" type="presParOf" srcId="{A9CD89D0-9318-4DB1-A3D6-FBC882D79BA7}" destId="{91B78818-C58E-4DE7-9A45-F66306CC9101}" srcOrd="0" destOrd="0" presId="urn:microsoft.com/office/officeart/2018/5/layout/CenteredIconLabelDescriptionList"/>
    <dgm:cxn modelId="{5A017E5A-91E3-486E-B96A-D047402BA9EC}" type="presParOf" srcId="{A9CD89D0-9318-4DB1-A3D6-FBC882D79BA7}" destId="{CCEFF5A6-A7DC-4535-8A10-B06DC5155FFD}" srcOrd="1" destOrd="0" presId="urn:microsoft.com/office/officeart/2018/5/layout/CenteredIconLabelDescriptionList"/>
    <dgm:cxn modelId="{7F6480AD-3C4B-493C-B35C-FDBF05A46508}" type="presParOf" srcId="{A9CD89D0-9318-4DB1-A3D6-FBC882D79BA7}" destId="{B35A376B-814B-4D00-95FA-325A2BDFE66D}" srcOrd="2" destOrd="0" presId="urn:microsoft.com/office/officeart/2018/5/layout/CenteredIconLabelDescriptionList"/>
    <dgm:cxn modelId="{3DA1371A-77AB-4ED1-9410-E1CECDF79773}" type="presParOf" srcId="{A9CD89D0-9318-4DB1-A3D6-FBC882D79BA7}" destId="{0E99E898-210B-422B-8114-D6411919A640}" srcOrd="3" destOrd="0" presId="urn:microsoft.com/office/officeart/2018/5/layout/CenteredIconLabelDescriptionList"/>
    <dgm:cxn modelId="{1C45654B-7F8A-45E4-9ED4-5A29E9A1424D}" type="presParOf" srcId="{A9CD89D0-9318-4DB1-A3D6-FBC882D79BA7}" destId="{60CF952E-B375-4B78-99B7-3E0A78ECB5E0}" srcOrd="4" destOrd="0" presId="urn:microsoft.com/office/officeart/2018/5/layout/CenteredIconLabelDescriptionList"/>
    <dgm:cxn modelId="{2C3A7FA4-2F8C-4F21-A984-5EB66B226C6B}" type="presParOf" srcId="{973E6589-2992-42C9-8522-467A352A2BDB}" destId="{3557A043-29F1-424A-A121-E6494613C667}" srcOrd="1" destOrd="0" presId="urn:microsoft.com/office/officeart/2018/5/layout/CenteredIconLabelDescriptionList"/>
    <dgm:cxn modelId="{52CA9E30-1FEF-4071-B566-E344AF4677DD}" type="presParOf" srcId="{973E6589-2992-42C9-8522-467A352A2BDB}" destId="{A4BD3BD9-AA63-4916-8213-4B9206AA3B08}" srcOrd="2" destOrd="0" presId="urn:microsoft.com/office/officeart/2018/5/layout/CenteredIconLabelDescriptionList"/>
    <dgm:cxn modelId="{03E665A2-F4E4-4EDE-8877-BE6BBE970E86}" type="presParOf" srcId="{A4BD3BD9-AA63-4916-8213-4B9206AA3B08}" destId="{BE4E562B-56F2-4AF6-9109-0D78AEF3BE66}" srcOrd="0" destOrd="0" presId="urn:microsoft.com/office/officeart/2018/5/layout/CenteredIconLabelDescriptionList"/>
    <dgm:cxn modelId="{ADC29C8B-017C-404C-A25A-C62316A5C34C}" type="presParOf" srcId="{A4BD3BD9-AA63-4916-8213-4B9206AA3B08}" destId="{74387774-DF91-4854-B28F-BE21E5E55088}" srcOrd="1" destOrd="0" presId="urn:microsoft.com/office/officeart/2018/5/layout/CenteredIconLabelDescriptionList"/>
    <dgm:cxn modelId="{74F22F90-8FB0-414F-A6B6-25DE0ACC3D9C}" type="presParOf" srcId="{A4BD3BD9-AA63-4916-8213-4B9206AA3B08}" destId="{F85605E0-393B-4415-B897-9C1528232770}" srcOrd="2" destOrd="0" presId="urn:microsoft.com/office/officeart/2018/5/layout/CenteredIconLabelDescriptionList"/>
    <dgm:cxn modelId="{AF9BAB7E-7CA3-4F07-B210-954F02F8B9DD}" type="presParOf" srcId="{A4BD3BD9-AA63-4916-8213-4B9206AA3B08}" destId="{DB3EEA30-47F7-4FA8-A5BE-66D95D26F9FC}" srcOrd="3" destOrd="0" presId="urn:microsoft.com/office/officeart/2018/5/layout/CenteredIconLabelDescriptionList"/>
    <dgm:cxn modelId="{BD8EF5D1-2B08-460E-82FF-64BF00D77BC7}" type="presParOf" srcId="{A4BD3BD9-AA63-4916-8213-4B9206AA3B08}" destId="{57B93090-81A7-4EB0-B1F2-EEADEAB616E8}" srcOrd="4" destOrd="0" presId="urn:microsoft.com/office/officeart/2018/5/layout/CenteredIconLabelDescriptionList"/>
    <dgm:cxn modelId="{6B530D01-5C51-48A0-9C47-053DC00AEC42}" type="presParOf" srcId="{973E6589-2992-42C9-8522-467A352A2BDB}" destId="{9A74F132-1DAB-4F69-A0CC-2EE4A298B9B2}" srcOrd="3" destOrd="0" presId="urn:microsoft.com/office/officeart/2018/5/layout/CenteredIconLabelDescriptionList"/>
    <dgm:cxn modelId="{1D543315-C60D-4408-A48C-C7D5929A6270}" type="presParOf" srcId="{973E6589-2992-42C9-8522-467A352A2BDB}" destId="{F0423D2A-2BF0-4513-AF61-5B78104429FA}" srcOrd="4" destOrd="0" presId="urn:microsoft.com/office/officeart/2018/5/layout/CenteredIconLabelDescriptionList"/>
    <dgm:cxn modelId="{5637FBBE-03EF-49D3-B9F1-46D19A3A867B}" type="presParOf" srcId="{F0423D2A-2BF0-4513-AF61-5B78104429FA}" destId="{07A71250-0117-4489-839B-EBAECEFA3BDB}" srcOrd="0" destOrd="0" presId="urn:microsoft.com/office/officeart/2018/5/layout/CenteredIconLabelDescriptionList"/>
    <dgm:cxn modelId="{6FFC4010-C564-4355-BA42-2E6D8DEB8039}" type="presParOf" srcId="{F0423D2A-2BF0-4513-AF61-5B78104429FA}" destId="{E38F97CA-8597-4BF5-AFF5-D8140688C18D}" srcOrd="1" destOrd="0" presId="urn:microsoft.com/office/officeart/2018/5/layout/CenteredIconLabelDescriptionList"/>
    <dgm:cxn modelId="{5CE38E2D-529E-4E51-8572-3F82BB22C823}" type="presParOf" srcId="{F0423D2A-2BF0-4513-AF61-5B78104429FA}" destId="{0930C573-69CB-4BB5-9FDB-D0EFDBB0E4DE}" srcOrd="2" destOrd="0" presId="urn:microsoft.com/office/officeart/2018/5/layout/CenteredIconLabelDescriptionList"/>
    <dgm:cxn modelId="{C6EFE9D1-F9DE-4E3C-80D6-046965FC0B75}" type="presParOf" srcId="{F0423D2A-2BF0-4513-AF61-5B78104429FA}" destId="{8169A7DC-7ED7-463F-8A89-99400E72BE20}" srcOrd="3" destOrd="0" presId="urn:microsoft.com/office/officeart/2018/5/layout/CenteredIconLabelDescriptionList"/>
    <dgm:cxn modelId="{7C7BD7F9-947D-47CA-8065-0F2CDC6BA3F1}" type="presParOf" srcId="{F0423D2A-2BF0-4513-AF61-5B78104429FA}" destId="{A5890ECA-E3E8-4F60-B560-3128CB562DD8}" srcOrd="4" destOrd="0" presId="urn:microsoft.com/office/officeart/2018/5/layout/CenteredIconLabelDescriptionList"/>
    <dgm:cxn modelId="{EB9E308A-86E4-4321-89CF-EDFFC0F9C7D5}" type="presParOf" srcId="{973E6589-2992-42C9-8522-467A352A2BDB}" destId="{98B6A7AE-EFC3-419D-BB69-B1920D64D0D4}" srcOrd="5" destOrd="0" presId="urn:microsoft.com/office/officeart/2018/5/layout/CenteredIconLabelDescriptionList"/>
    <dgm:cxn modelId="{2823D030-7746-4367-8151-8D2591DF8350}" type="presParOf" srcId="{973E6589-2992-42C9-8522-467A352A2BDB}" destId="{E5C984C7-D5D0-462D-B5D5-ED653BC4AB30}" srcOrd="6" destOrd="0" presId="urn:microsoft.com/office/officeart/2018/5/layout/CenteredIconLabelDescriptionList"/>
    <dgm:cxn modelId="{902B2406-B1D2-4545-B258-92EB2737B961}" type="presParOf" srcId="{E5C984C7-D5D0-462D-B5D5-ED653BC4AB30}" destId="{24B5E408-4EEF-4101-9CFC-27DA68E0A276}" srcOrd="0" destOrd="0" presId="urn:microsoft.com/office/officeart/2018/5/layout/CenteredIconLabelDescriptionList"/>
    <dgm:cxn modelId="{F46372FF-3A37-4758-B441-0E894D7A33B9}" type="presParOf" srcId="{E5C984C7-D5D0-462D-B5D5-ED653BC4AB30}" destId="{9F72B44A-1D65-469B-8BE6-E5451EBE628C}" srcOrd="1" destOrd="0" presId="urn:microsoft.com/office/officeart/2018/5/layout/CenteredIconLabelDescriptionList"/>
    <dgm:cxn modelId="{978863B7-1CEE-4143-9188-FE8B710C459D}" type="presParOf" srcId="{E5C984C7-D5D0-462D-B5D5-ED653BC4AB30}" destId="{29E49CD7-4014-4B58-A0E3-645670BFD4C0}" srcOrd="2" destOrd="0" presId="urn:microsoft.com/office/officeart/2018/5/layout/CenteredIconLabelDescriptionList"/>
    <dgm:cxn modelId="{DFC7BC20-83C0-4F2C-A5B4-1ECFB5404BE9}" type="presParOf" srcId="{E5C984C7-D5D0-462D-B5D5-ED653BC4AB30}" destId="{A2271D9D-1A93-4200-B603-3D226B0BAAEA}" srcOrd="3" destOrd="0" presId="urn:microsoft.com/office/officeart/2018/5/layout/CenteredIconLabelDescriptionList"/>
    <dgm:cxn modelId="{2D69F180-BBB3-4A3B-B2D6-557467157ED4}" type="presParOf" srcId="{E5C984C7-D5D0-462D-B5D5-ED653BC4AB30}" destId="{EB773BA1-81B2-48FB-96DC-8F32599A2BE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949DB2-4659-45AE-BC09-1D1819C4BD2E}"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B804F41F-C145-41D8-8FD1-5D8037311B79}">
      <dgm:prSet/>
      <dgm:spPr/>
      <dgm:t>
        <a:bodyPr/>
        <a:lstStyle/>
        <a:p>
          <a:r>
            <a:rPr lang="en-US"/>
            <a:t>2014 Leader: West region</a:t>
          </a:r>
        </a:p>
      </dgm:t>
    </dgm:pt>
    <dgm:pt modelId="{23EBB91A-FBE0-4D1A-82A4-E4B38430BA0A}" type="parTrans" cxnId="{BDCBB7E9-3A07-4934-9F65-64508CC7B2D4}">
      <dgm:prSet/>
      <dgm:spPr/>
      <dgm:t>
        <a:bodyPr/>
        <a:lstStyle/>
        <a:p>
          <a:endParaRPr lang="en-US"/>
        </a:p>
      </dgm:t>
    </dgm:pt>
    <dgm:pt modelId="{7D7FA753-439B-43DC-89FB-75F4CA7152D5}" type="sibTrans" cxnId="{BDCBB7E9-3A07-4934-9F65-64508CC7B2D4}">
      <dgm:prSet/>
      <dgm:spPr/>
      <dgm:t>
        <a:bodyPr/>
        <a:lstStyle/>
        <a:p>
          <a:endParaRPr lang="en-US"/>
        </a:p>
      </dgm:t>
    </dgm:pt>
    <dgm:pt modelId="{7D1C41E6-51D8-4BBF-B868-F761AFB24478}">
      <dgm:prSet/>
      <dgm:spPr/>
      <dgm:t>
        <a:bodyPr/>
        <a:lstStyle/>
        <a:p>
          <a:r>
            <a:rPr lang="en-US"/>
            <a:t>2015–2017: East, South, and Central nearly equal in sales</a:t>
          </a:r>
        </a:p>
      </dgm:t>
    </dgm:pt>
    <dgm:pt modelId="{F89323FF-0BB9-44F9-A344-75C9431F170E}" type="parTrans" cxnId="{BDCCCD4C-FE74-4AA2-968B-13BBC306B7AD}">
      <dgm:prSet/>
      <dgm:spPr/>
      <dgm:t>
        <a:bodyPr/>
        <a:lstStyle/>
        <a:p>
          <a:endParaRPr lang="en-US"/>
        </a:p>
      </dgm:t>
    </dgm:pt>
    <dgm:pt modelId="{9C4B4ABA-2944-4E11-8C86-B1B65600D3E7}" type="sibTrans" cxnId="{BDCCCD4C-FE74-4AA2-968B-13BBC306B7AD}">
      <dgm:prSet/>
      <dgm:spPr/>
      <dgm:t>
        <a:bodyPr/>
        <a:lstStyle/>
        <a:p>
          <a:endParaRPr lang="en-US"/>
        </a:p>
      </dgm:t>
    </dgm:pt>
    <dgm:pt modelId="{4FB3C510-DD0E-4BC2-89CB-7C69EC8708F8}">
      <dgm:prSet/>
      <dgm:spPr/>
      <dgm:t>
        <a:bodyPr/>
        <a:lstStyle/>
        <a:p>
          <a:r>
            <a:rPr lang="en-US"/>
            <a:t>Focus shifts based on category performance</a:t>
          </a:r>
        </a:p>
      </dgm:t>
    </dgm:pt>
    <dgm:pt modelId="{04F794EB-D3ED-4F7E-81D6-92CC28F0E8D0}" type="parTrans" cxnId="{CAF99309-EE35-444A-8205-A219657E88C5}">
      <dgm:prSet/>
      <dgm:spPr/>
      <dgm:t>
        <a:bodyPr/>
        <a:lstStyle/>
        <a:p>
          <a:endParaRPr lang="en-US"/>
        </a:p>
      </dgm:t>
    </dgm:pt>
    <dgm:pt modelId="{637F6135-F7ED-49EB-9BF6-7FFA60A99C0E}" type="sibTrans" cxnId="{CAF99309-EE35-444A-8205-A219657E88C5}">
      <dgm:prSet/>
      <dgm:spPr/>
      <dgm:t>
        <a:bodyPr/>
        <a:lstStyle/>
        <a:p>
          <a:endParaRPr lang="en-US"/>
        </a:p>
      </dgm:t>
    </dgm:pt>
    <dgm:pt modelId="{12179850-D2B2-41C7-80D1-AF25B842CE96}" type="pres">
      <dgm:prSet presAssocID="{F7949DB2-4659-45AE-BC09-1D1819C4BD2E}" presName="root" presStyleCnt="0">
        <dgm:presLayoutVars>
          <dgm:dir/>
          <dgm:resizeHandles val="exact"/>
        </dgm:presLayoutVars>
      </dgm:prSet>
      <dgm:spPr/>
    </dgm:pt>
    <dgm:pt modelId="{48D0D056-9622-414D-9336-298A0A972021}" type="pres">
      <dgm:prSet presAssocID="{B804F41F-C145-41D8-8FD1-5D8037311B79}" presName="compNode" presStyleCnt="0"/>
      <dgm:spPr/>
    </dgm:pt>
    <dgm:pt modelId="{40492C41-17E9-4106-B211-30794BEB8E1E}" type="pres">
      <dgm:prSet presAssocID="{B804F41F-C145-41D8-8FD1-5D8037311B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2469B9C0-7230-4105-BB65-01A7B05AABB6}" type="pres">
      <dgm:prSet presAssocID="{B804F41F-C145-41D8-8FD1-5D8037311B79}" presName="spaceRect" presStyleCnt="0"/>
      <dgm:spPr/>
    </dgm:pt>
    <dgm:pt modelId="{8B16CC4F-0477-4472-83CF-393F648FDCFE}" type="pres">
      <dgm:prSet presAssocID="{B804F41F-C145-41D8-8FD1-5D8037311B79}" presName="textRect" presStyleLbl="revTx" presStyleIdx="0" presStyleCnt="3">
        <dgm:presLayoutVars>
          <dgm:chMax val="1"/>
          <dgm:chPref val="1"/>
        </dgm:presLayoutVars>
      </dgm:prSet>
      <dgm:spPr/>
    </dgm:pt>
    <dgm:pt modelId="{36A60B52-3A62-4417-BF38-9E253F08C6BC}" type="pres">
      <dgm:prSet presAssocID="{7D7FA753-439B-43DC-89FB-75F4CA7152D5}" presName="sibTrans" presStyleCnt="0"/>
      <dgm:spPr/>
    </dgm:pt>
    <dgm:pt modelId="{100D7100-D000-4A29-9AE8-22C2CA689BF1}" type="pres">
      <dgm:prSet presAssocID="{7D1C41E6-51D8-4BBF-B868-F761AFB24478}" presName="compNode" presStyleCnt="0"/>
      <dgm:spPr/>
    </dgm:pt>
    <dgm:pt modelId="{B265A152-BF79-444A-B01B-08219ED88DAF}" type="pres">
      <dgm:prSet presAssocID="{7D1C41E6-51D8-4BBF-B868-F761AFB244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ass"/>
        </a:ext>
      </dgm:extLst>
    </dgm:pt>
    <dgm:pt modelId="{3EEB7033-75C8-44AB-8661-4B68FEA077E5}" type="pres">
      <dgm:prSet presAssocID="{7D1C41E6-51D8-4BBF-B868-F761AFB24478}" presName="spaceRect" presStyleCnt="0"/>
      <dgm:spPr/>
    </dgm:pt>
    <dgm:pt modelId="{174C64EF-22D6-4DF9-A001-2E63D69F05BE}" type="pres">
      <dgm:prSet presAssocID="{7D1C41E6-51D8-4BBF-B868-F761AFB24478}" presName="textRect" presStyleLbl="revTx" presStyleIdx="1" presStyleCnt="3">
        <dgm:presLayoutVars>
          <dgm:chMax val="1"/>
          <dgm:chPref val="1"/>
        </dgm:presLayoutVars>
      </dgm:prSet>
      <dgm:spPr/>
    </dgm:pt>
    <dgm:pt modelId="{95D5743F-20F0-4B58-8EEC-3E0A260F4D02}" type="pres">
      <dgm:prSet presAssocID="{9C4B4ABA-2944-4E11-8C86-B1B65600D3E7}" presName="sibTrans" presStyleCnt="0"/>
      <dgm:spPr/>
    </dgm:pt>
    <dgm:pt modelId="{EEA4E13B-20B7-4B8C-B199-D09A80EE6593}" type="pres">
      <dgm:prSet presAssocID="{4FB3C510-DD0E-4BC2-89CB-7C69EC8708F8}" presName="compNode" presStyleCnt="0"/>
      <dgm:spPr/>
    </dgm:pt>
    <dgm:pt modelId="{D32B969E-914D-49A7-B3C8-066EC1C17C37}" type="pres">
      <dgm:prSet presAssocID="{4FB3C510-DD0E-4BC2-89CB-7C69EC8708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9D868E62-14BE-453B-BF3E-1A280BEB0202}" type="pres">
      <dgm:prSet presAssocID="{4FB3C510-DD0E-4BC2-89CB-7C69EC8708F8}" presName="spaceRect" presStyleCnt="0"/>
      <dgm:spPr/>
    </dgm:pt>
    <dgm:pt modelId="{C43DCC9F-5F92-4911-B02E-BBC597083421}" type="pres">
      <dgm:prSet presAssocID="{4FB3C510-DD0E-4BC2-89CB-7C69EC8708F8}" presName="textRect" presStyleLbl="revTx" presStyleIdx="2" presStyleCnt="3">
        <dgm:presLayoutVars>
          <dgm:chMax val="1"/>
          <dgm:chPref val="1"/>
        </dgm:presLayoutVars>
      </dgm:prSet>
      <dgm:spPr/>
    </dgm:pt>
  </dgm:ptLst>
  <dgm:cxnLst>
    <dgm:cxn modelId="{CAF99309-EE35-444A-8205-A219657E88C5}" srcId="{F7949DB2-4659-45AE-BC09-1D1819C4BD2E}" destId="{4FB3C510-DD0E-4BC2-89CB-7C69EC8708F8}" srcOrd="2" destOrd="0" parTransId="{04F794EB-D3ED-4F7E-81D6-92CC28F0E8D0}" sibTransId="{637F6135-F7ED-49EB-9BF6-7FFA60A99C0E}"/>
    <dgm:cxn modelId="{2D4C9E5E-9837-4282-B7D3-2A77EEF5806F}" type="presOf" srcId="{7D1C41E6-51D8-4BBF-B868-F761AFB24478}" destId="{174C64EF-22D6-4DF9-A001-2E63D69F05BE}" srcOrd="0" destOrd="0" presId="urn:microsoft.com/office/officeart/2018/2/layout/IconLabelList"/>
    <dgm:cxn modelId="{BDCCCD4C-FE74-4AA2-968B-13BBC306B7AD}" srcId="{F7949DB2-4659-45AE-BC09-1D1819C4BD2E}" destId="{7D1C41E6-51D8-4BBF-B868-F761AFB24478}" srcOrd="1" destOrd="0" parTransId="{F89323FF-0BB9-44F9-A344-75C9431F170E}" sibTransId="{9C4B4ABA-2944-4E11-8C86-B1B65600D3E7}"/>
    <dgm:cxn modelId="{6E16AD7C-CBD1-4756-819B-CF377959F71D}" type="presOf" srcId="{4FB3C510-DD0E-4BC2-89CB-7C69EC8708F8}" destId="{C43DCC9F-5F92-4911-B02E-BBC597083421}" srcOrd="0" destOrd="0" presId="urn:microsoft.com/office/officeart/2018/2/layout/IconLabelList"/>
    <dgm:cxn modelId="{09587BD4-3782-4955-B014-14633830AD27}" type="presOf" srcId="{F7949DB2-4659-45AE-BC09-1D1819C4BD2E}" destId="{12179850-D2B2-41C7-80D1-AF25B842CE96}" srcOrd="0" destOrd="0" presId="urn:microsoft.com/office/officeart/2018/2/layout/IconLabelList"/>
    <dgm:cxn modelId="{BDCBB7E9-3A07-4934-9F65-64508CC7B2D4}" srcId="{F7949DB2-4659-45AE-BC09-1D1819C4BD2E}" destId="{B804F41F-C145-41D8-8FD1-5D8037311B79}" srcOrd="0" destOrd="0" parTransId="{23EBB91A-FBE0-4D1A-82A4-E4B38430BA0A}" sibTransId="{7D7FA753-439B-43DC-89FB-75F4CA7152D5}"/>
    <dgm:cxn modelId="{1E5EC4EF-FF7E-4453-9249-90A15F3BB071}" type="presOf" srcId="{B804F41F-C145-41D8-8FD1-5D8037311B79}" destId="{8B16CC4F-0477-4472-83CF-393F648FDCFE}" srcOrd="0" destOrd="0" presId="urn:microsoft.com/office/officeart/2018/2/layout/IconLabelList"/>
    <dgm:cxn modelId="{BE27FDC2-3B00-47E7-A7EF-B64D42875C0B}" type="presParOf" srcId="{12179850-D2B2-41C7-80D1-AF25B842CE96}" destId="{48D0D056-9622-414D-9336-298A0A972021}" srcOrd="0" destOrd="0" presId="urn:microsoft.com/office/officeart/2018/2/layout/IconLabelList"/>
    <dgm:cxn modelId="{8164FCAD-5798-4E56-A7C4-EBF1090F71E4}" type="presParOf" srcId="{48D0D056-9622-414D-9336-298A0A972021}" destId="{40492C41-17E9-4106-B211-30794BEB8E1E}" srcOrd="0" destOrd="0" presId="urn:microsoft.com/office/officeart/2018/2/layout/IconLabelList"/>
    <dgm:cxn modelId="{4CB6BA4C-C21B-426A-98F1-4C4E78576B1B}" type="presParOf" srcId="{48D0D056-9622-414D-9336-298A0A972021}" destId="{2469B9C0-7230-4105-BB65-01A7B05AABB6}" srcOrd="1" destOrd="0" presId="urn:microsoft.com/office/officeart/2018/2/layout/IconLabelList"/>
    <dgm:cxn modelId="{FB661238-60EC-4EF3-AA41-E98374621B06}" type="presParOf" srcId="{48D0D056-9622-414D-9336-298A0A972021}" destId="{8B16CC4F-0477-4472-83CF-393F648FDCFE}" srcOrd="2" destOrd="0" presId="urn:microsoft.com/office/officeart/2018/2/layout/IconLabelList"/>
    <dgm:cxn modelId="{11F4F00A-98B5-493F-B290-ABA7119AF84A}" type="presParOf" srcId="{12179850-D2B2-41C7-80D1-AF25B842CE96}" destId="{36A60B52-3A62-4417-BF38-9E253F08C6BC}" srcOrd="1" destOrd="0" presId="urn:microsoft.com/office/officeart/2018/2/layout/IconLabelList"/>
    <dgm:cxn modelId="{9E0FBE1D-5B84-46C4-8E38-BA73A7457E5C}" type="presParOf" srcId="{12179850-D2B2-41C7-80D1-AF25B842CE96}" destId="{100D7100-D000-4A29-9AE8-22C2CA689BF1}" srcOrd="2" destOrd="0" presId="urn:microsoft.com/office/officeart/2018/2/layout/IconLabelList"/>
    <dgm:cxn modelId="{32B4B83E-9B13-4B99-A586-7E9378D0B145}" type="presParOf" srcId="{100D7100-D000-4A29-9AE8-22C2CA689BF1}" destId="{B265A152-BF79-444A-B01B-08219ED88DAF}" srcOrd="0" destOrd="0" presId="urn:microsoft.com/office/officeart/2018/2/layout/IconLabelList"/>
    <dgm:cxn modelId="{EEA3D9BC-CBB5-472A-88FE-DBDE8ADD53B4}" type="presParOf" srcId="{100D7100-D000-4A29-9AE8-22C2CA689BF1}" destId="{3EEB7033-75C8-44AB-8661-4B68FEA077E5}" srcOrd="1" destOrd="0" presId="urn:microsoft.com/office/officeart/2018/2/layout/IconLabelList"/>
    <dgm:cxn modelId="{A680AF99-1300-49B0-A3DE-952829F19133}" type="presParOf" srcId="{100D7100-D000-4A29-9AE8-22C2CA689BF1}" destId="{174C64EF-22D6-4DF9-A001-2E63D69F05BE}" srcOrd="2" destOrd="0" presId="urn:microsoft.com/office/officeart/2018/2/layout/IconLabelList"/>
    <dgm:cxn modelId="{AB54159D-0B44-40D1-A9D3-37B1756FDA73}" type="presParOf" srcId="{12179850-D2B2-41C7-80D1-AF25B842CE96}" destId="{95D5743F-20F0-4B58-8EEC-3E0A260F4D02}" srcOrd="3" destOrd="0" presId="urn:microsoft.com/office/officeart/2018/2/layout/IconLabelList"/>
    <dgm:cxn modelId="{059047C3-50D7-424A-B86E-0C3CB8AC1000}" type="presParOf" srcId="{12179850-D2B2-41C7-80D1-AF25B842CE96}" destId="{EEA4E13B-20B7-4B8C-B199-D09A80EE6593}" srcOrd="4" destOrd="0" presId="urn:microsoft.com/office/officeart/2018/2/layout/IconLabelList"/>
    <dgm:cxn modelId="{CDBDD012-2CCC-4B14-81D0-A5BF61C30723}" type="presParOf" srcId="{EEA4E13B-20B7-4B8C-B199-D09A80EE6593}" destId="{D32B969E-914D-49A7-B3C8-066EC1C17C37}" srcOrd="0" destOrd="0" presId="urn:microsoft.com/office/officeart/2018/2/layout/IconLabelList"/>
    <dgm:cxn modelId="{30927625-7E61-42E0-95F6-D357BFFC8C6A}" type="presParOf" srcId="{EEA4E13B-20B7-4B8C-B199-D09A80EE6593}" destId="{9D868E62-14BE-453B-BF3E-1A280BEB0202}" srcOrd="1" destOrd="0" presId="urn:microsoft.com/office/officeart/2018/2/layout/IconLabelList"/>
    <dgm:cxn modelId="{C8BF24CA-CCF3-45EC-B64C-57E010F48D8F}" type="presParOf" srcId="{EEA4E13B-20B7-4B8C-B199-D09A80EE6593}" destId="{C43DCC9F-5F92-4911-B02E-BBC5970834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DAF042-F05C-4AA2-969E-B745ED54429E}"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73E8BB05-4808-442C-B182-7B7E7F603FDA}">
      <dgm:prSet/>
      <dgm:spPr/>
      <dgm:t>
        <a:bodyPr/>
        <a:lstStyle/>
        <a:p>
          <a:r>
            <a:rPr lang="en-US"/>
            <a:t>Top CLV Customers by Year:</a:t>
          </a:r>
        </a:p>
      </dgm:t>
    </dgm:pt>
    <dgm:pt modelId="{BEFB958A-71B6-403E-A3FC-AB600E4CC8CB}" type="parTrans" cxnId="{F83B0512-327B-47B8-BDB9-19D46E163DB8}">
      <dgm:prSet/>
      <dgm:spPr/>
      <dgm:t>
        <a:bodyPr/>
        <a:lstStyle/>
        <a:p>
          <a:endParaRPr lang="en-US"/>
        </a:p>
      </dgm:t>
    </dgm:pt>
    <dgm:pt modelId="{CB9EED59-B23E-4327-B467-282B0F845012}" type="sibTrans" cxnId="{F83B0512-327B-47B8-BDB9-19D46E163DB8}">
      <dgm:prSet/>
      <dgm:spPr/>
      <dgm:t>
        <a:bodyPr/>
        <a:lstStyle/>
        <a:p>
          <a:endParaRPr lang="en-US"/>
        </a:p>
      </dgm:t>
    </dgm:pt>
    <dgm:pt modelId="{1692FE8E-1B26-4C73-AFD1-6F5A46910454}">
      <dgm:prSet/>
      <dgm:spPr/>
      <dgm:t>
        <a:bodyPr/>
        <a:lstStyle/>
        <a:p>
          <a:r>
            <a:rPr lang="en-US" dirty="0"/>
            <a:t>- 2014: </a:t>
          </a:r>
          <a:r>
            <a:rPr lang="en-US" dirty="0" err="1"/>
            <a:t>Brosnia</a:t>
          </a:r>
          <a:r>
            <a:rPr lang="en-US" dirty="0"/>
            <a:t> Hoffman – £3,714</a:t>
          </a:r>
        </a:p>
      </dgm:t>
    </dgm:pt>
    <dgm:pt modelId="{BB5B3A39-4CD8-4077-8170-FD923550001F}" type="parTrans" cxnId="{4FA5D067-058F-42AD-880C-D1381FC69C5D}">
      <dgm:prSet/>
      <dgm:spPr/>
      <dgm:t>
        <a:bodyPr/>
        <a:lstStyle/>
        <a:p>
          <a:endParaRPr lang="en-US"/>
        </a:p>
      </dgm:t>
    </dgm:pt>
    <dgm:pt modelId="{0E14A79C-EA2E-4D4C-892F-8FED34E49BD1}" type="sibTrans" cxnId="{4FA5D067-058F-42AD-880C-D1381FC69C5D}">
      <dgm:prSet/>
      <dgm:spPr/>
      <dgm:t>
        <a:bodyPr/>
        <a:lstStyle/>
        <a:p>
          <a:endParaRPr lang="en-US"/>
        </a:p>
      </dgm:t>
    </dgm:pt>
    <dgm:pt modelId="{5FFCCA2F-6C3A-47A0-AD0D-69E0A5562029}">
      <dgm:prSet/>
      <dgm:spPr/>
      <dgm:t>
        <a:bodyPr/>
        <a:lstStyle/>
        <a:p>
          <a:r>
            <a:rPr lang="en-US"/>
            <a:t>- 2015: Emily Burns – £240.26</a:t>
          </a:r>
        </a:p>
      </dgm:t>
    </dgm:pt>
    <dgm:pt modelId="{0DDAC9DF-D76B-4818-9744-D5E1B4321503}" type="parTrans" cxnId="{913540A5-85EF-411C-86BF-E3DAC5050675}">
      <dgm:prSet/>
      <dgm:spPr/>
      <dgm:t>
        <a:bodyPr/>
        <a:lstStyle/>
        <a:p>
          <a:endParaRPr lang="en-US"/>
        </a:p>
      </dgm:t>
    </dgm:pt>
    <dgm:pt modelId="{8AA5D757-08DC-446C-B48F-D8BB051AF818}" type="sibTrans" cxnId="{913540A5-85EF-411C-86BF-E3DAC5050675}">
      <dgm:prSet/>
      <dgm:spPr/>
      <dgm:t>
        <a:bodyPr/>
        <a:lstStyle/>
        <a:p>
          <a:endParaRPr lang="en-US"/>
        </a:p>
      </dgm:t>
    </dgm:pt>
    <dgm:pt modelId="{F77B58D7-3F81-4F3E-A4A1-698E3D6B4522}">
      <dgm:prSet/>
      <dgm:spPr/>
      <dgm:t>
        <a:bodyPr/>
        <a:lstStyle/>
        <a:p>
          <a:r>
            <a:rPr lang="en-US"/>
            <a:t>- 2016: Janet Molinari – £304.94</a:t>
          </a:r>
        </a:p>
      </dgm:t>
    </dgm:pt>
    <dgm:pt modelId="{FB911417-F2C3-4D8D-9F95-20EC0ECBCF01}" type="parTrans" cxnId="{CC9566AD-C9D9-4841-A78A-C89FC077196B}">
      <dgm:prSet/>
      <dgm:spPr/>
      <dgm:t>
        <a:bodyPr/>
        <a:lstStyle/>
        <a:p>
          <a:endParaRPr lang="en-US"/>
        </a:p>
      </dgm:t>
    </dgm:pt>
    <dgm:pt modelId="{DDE9B110-067C-41B2-B68E-7701535F40C2}" type="sibTrans" cxnId="{CC9566AD-C9D9-4841-A78A-C89FC077196B}">
      <dgm:prSet/>
      <dgm:spPr/>
      <dgm:t>
        <a:bodyPr/>
        <a:lstStyle/>
        <a:p>
          <a:endParaRPr lang="en-US"/>
        </a:p>
      </dgm:t>
    </dgm:pt>
    <dgm:pt modelId="{3FBB72B3-061A-434C-915F-BCA293548268}">
      <dgm:prSet/>
      <dgm:spPr/>
      <dgm:t>
        <a:bodyPr/>
        <a:lstStyle/>
        <a:p>
          <a:r>
            <a:rPr lang="en-US"/>
            <a:t>- 2017: Patrick O’Donell – £41.69</a:t>
          </a:r>
        </a:p>
      </dgm:t>
    </dgm:pt>
    <dgm:pt modelId="{26238E9E-B214-4A16-87E6-FC2FBE5CE287}" type="parTrans" cxnId="{C9F7968B-4583-4E0B-A88F-983E7674D168}">
      <dgm:prSet/>
      <dgm:spPr/>
      <dgm:t>
        <a:bodyPr/>
        <a:lstStyle/>
        <a:p>
          <a:endParaRPr lang="en-US"/>
        </a:p>
      </dgm:t>
    </dgm:pt>
    <dgm:pt modelId="{0EF28751-C2CD-4368-A8AC-2E7A17AF4615}" type="sibTrans" cxnId="{C9F7968B-4583-4E0B-A88F-983E7674D168}">
      <dgm:prSet/>
      <dgm:spPr/>
      <dgm:t>
        <a:bodyPr/>
        <a:lstStyle/>
        <a:p>
          <a:endParaRPr lang="en-US"/>
        </a:p>
      </dgm:t>
    </dgm:pt>
    <dgm:pt modelId="{2DD7664A-D3B1-40C9-898F-9A7266BBE0FB}">
      <dgm:prSet/>
      <dgm:spPr/>
      <dgm:t>
        <a:bodyPr/>
        <a:lstStyle/>
        <a:p>
          <a:r>
            <a:rPr lang="en-US"/>
            <a:t>Strong CLV in Q3–Q4 periods</a:t>
          </a:r>
        </a:p>
      </dgm:t>
    </dgm:pt>
    <dgm:pt modelId="{20E5317A-3157-4763-8B19-DC526A4E67BD}" type="parTrans" cxnId="{36C98F10-7715-48B2-9777-0FB4E12D0D08}">
      <dgm:prSet/>
      <dgm:spPr/>
      <dgm:t>
        <a:bodyPr/>
        <a:lstStyle/>
        <a:p>
          <a:endParaRPr lang="en-US"/>
        </a:p>
      </dgm:t>
    </dgm:pt>
    <dgm:pt modelId="{1EEDD3BA-4419-4A8C-9435-CA276C5384AE}" type="sibTrans" cxnId="{36C98F10-7715-48B2-9777-0FB4E12D0D08}">
      <dgm:prSet/>
      <dgm:spPr/>
      <dgm:t>
        <a:bodyPr/>
        <a:lstStyle/>
        <a:p>
          <a:endParaRPr lang="en-US"/>
        </a:p>
      </dgm:t>
    </dgm:pt>
    <dgm:pt modelId="{C22792B0-6D79-4DB8-A08C-96D5810327E2}" type="pres">
      <dgm:prSet presAssocID="{EADAF042-F05C-4AA2-969E-B745ED54429E}" presName="diagram" presStyleCnt="0">
        <dgm:presLayoutVars>
          <dgm:chPref val="1"/>
          <dgm:dir/>
          <dgm:animOne val="branch"/>
          <dgm:animLvl val="lvl"/>
          <dgm:resizeHandles val="exact"/>
        </dgm:presLayoutVars>
      </dgm:prSet>
      <dgm:spPr/>
    </dgm:pt>
    <dgm:pt modelId="{94670BD0-A65E-4D98-9401-886531009CDA}" type="pres">
      <dgm:prSet presAssocID="{73E8BB05-4808-442C-B182-7B7E7F603FDA}" presName="root1" presStyleCnt="0"/>
      <dgm:spPr/>
    </dgm:pt>
    <dgm:pt modelId="{50EC9201-B904-440E-AAD7-65B852EBF1CA}" type="pres">
      <dgm:prSet presAssocID="{73E8BB05-4808-442C-B182-7B7E7F603FDA}" presName="LevelOneTextNode" presStyleLbl="node0" presStyleIdx="0" presStyleCnt="2">
        <dgm:presLayoutVars>
          <dgm:chPref val="3"/>
        </dgm:presLayoutVars>
      </dgm:prSet>
      <dgm:spPr/>
    </dgm:pt>
    <dgm:pt modelId="{D157A5F3-F4B5-4A48-95C9-B38265709B56}" type="pres">
      <dgm:prSet presAssocID="{73E8BB05-4808-442C-B182-7B7E7F603FDA}" presName="level2hierChild" presStyleCnt="0"/>
      <dgm:spPr/>
    </dgm:pt>
    <dgm:pt modelId="{7008C870-47DF-4335-8F9C-69A137E12CE6}" type="pres">
      <dgm:prSet presAssocID="{BB5B3A39-4CD8-4077-8170-FD923550001F}" presName="conn2-1" presStyleLbl="parChTrans1D2" presStyleIdx="0" presStyleCnt="4"/>
      <dgm:spPr/>
    </dgm:pt>
    <dgm:pt modelId="{714D7140-27C4-4B0E-B69E-492170BE17FA}" type="pres">
      <dgm:prSet presAssocID="{BB5B3A39-4CD8-4077-8170-FD923550001F}" presName="connTx" presStyleLbl="parChTrans1D2" presStyleIdx="0" presStyleCnt="4"/>
      <dgm:spPr/>
    </dgm:pt>
    <dgm:pt modelId="{4F9C52B8-C712-4DAF-A31B-8472A1D77AC6}" type="pres">
      <dgm:prSet presAssocID="{1692FE8E-1B26-4C73-AFD1-6F5A46910454}" presName="root2" presStyleCnt="0"/>
      <dgm:spPr/>
    </dgm:pt>
    <dgm:pt modelId="{D7BCB7DC-F73F-4F47-B65A-95AFEAC8E2B1}" type="pres">
      <dgm:prSet presAssocID="{1692FE8E-1B26-4C73-AFD1-6F5A46910454}" presName="LevelTwoTextNode" presStyleLbl="node2" presStyleIdx="0" presStyleCnt="4">
        <dgm:presLayoutVars>
          <dgm:chPref val="3"/>
        </dgm:presLayoutVars>
      </dgm:prSet>
      <dgm:spPr/>
    </dgm:pt>
    <dgm:pt modelId="{DA5E1212-79ED-4181-9092-0AE63DDB108A}" type="pres">
      <dgm:prSet presAssocID="{1692FE8E-1B26-4C73-AFD1-6F5A46910454}" presName="level3hierChild" presStyleCnt="0"/>
      <dgm:spPr/>
    </dgm:pt>
    <dgm:pt modelId="{67631DDD-7F82-4739-ADD8-35D3C43E6059}" type="pres">
      <dgm:prSet presAssocID="{0DDAC9DF-D76B-4818-9744-D5E1B4321503}" presName="conn2-1" presStyleLbl="parChTrans1D2" presStyleIdx="1" presStyleCnt="4"/>
      <dgm:spPr/>
    </dgm:pt>
    <dgm:pt modelId="{AA1FE458-9046-4BA7-A50C-B0342011F60D}" type="pres">
      <dgm:prSet presAssocID="{0DDAC9DF-D76B-4818-9744-D5E1B4321503}" presName="connTx" presStyleLbl="parChTrans1D2" presStyleIdx="1" presStyleCnt="4"/>
      <dgm:spPr/>
    </dgm:pt>
    <dgm:pt modelId="{7E065E11-1447-43A2-A5F4-FB4C49FC6217}" type="pres">
      <dgm:prSet presAssocID="{5FFCCA2F-6C3A-47A0-AD0D-69E0A5562029}" presName="root2" presStyleCnt="0"/>
      <dgm:spPr/>
    </dgm:pt>
    <dgm:pt modelId="{E9A902C2-AC7B-41A8-98C5-43E92CA382CD}" type="pres">
      <dgm:prSet presAssocID="{5FFCCA2F-6C3A-47A0-AD0D-69E0A5562029}" presName="LevelTwoTextNode" presStyleLbl="node2" presStyleIdx="1" presStyleCnt="4">
        <dgm:presLayoutVars>
          <dgm:chPref val="3"/>
        </dgm:presLayoutVars>
      </dgm:prSet>
      <dgm:spPr/>
    </dgm:pt>
    <dgm:pt modelId="{E409B5C7-3E9C-4992-A1BF-4A95506E4B62}" type="pres">
      <dgm:prSet presAssocID="{5FFCCA2F-6C3A-47A0-AD0D-69E0A5562029}" presName="level3hierChild" presStyleCnt="0"/>
      <dgm:spPr/>
    </dgm:pt>
    <dgm:pt modelId="{FB29F430-18EC-4A22-86AE-FE3BF3B79B61}" type="pres">
      <dgm:prSet presAssocID="{FB911417-F2C3-4D8D-9F95-20EC0ECBCF01}" presName="conn2-1" presStyleLbl="parChTrans1D2" presStyleIdx="2" presStyleCnt="4"/>
      <dgm:spPr/>
    </dgm:pt>
    <dgm:pt modelId="{2AB24452-A711-4C47-BE47-6BAD639C8DD0}" type="pres">
      <dgm:prSet presAssocID="{FB911417-F2C3-4D8D-9F95-20EC0ECBCF01}" presName="connTx" presStyleLbl="parChTrans1D2" presStyleIdx="2" presStyleCnt="4"/>
      <dgm:spPr/>
    </dgm:pt>
    <dgm:pt modelId="{BAD744C8-78AC-47B6-A81A-B77CCF3D1CED}" type="pres">
      <dgm:prSet presAssocID="{F77B58D7-3F81-4F3E-A4A1-698E3D6B4522}" presName="root2" presStyleCnt="0"/>
      <dgm:spPr/>
    </dgm:pt>
    <dgm:pt modelId="{E4AA0FE4-627B-4285-853D-279E2680E4D7}" type="pres">
      <dgm:prSet presAssocID="{F77B58D7-3F81-4F3E-A4A1-698E3D6B4522}" presName="LevelTwoTextNode" presStyleLbl="node2" presStyleIdx="2" presStyleCnt="4">
        <dgm:presLayoutVars>
          <dgm:chPref val="3"/>
        </dgm:presLayoutVars>
      </dgm:prSet>
      <dgm:spPr/>
    </dgm:pt>
    <dgm:pt modelId="{6D4EE9DF-F4B0-4A13-9376-FA91CD3DBD71}" type="pres">
      <dgm:prSet presAssocID="{F77B58D7-3F81-4F3E-A4A1-698E3D6B4522}" presName="level3hierChild" presStyleCnt="0"/>
      <dgm:spPr/>
    </dgm:pt>
    <dgm:pt modelId="{82A87771-37EA-42B2-A023-FEA1AC578BBB}" type="pres">
      <dgm:prSet presAssocID="{26238E9E-B214-4A16-87E6-FC2FBE5CE287}" presName="conn2-1" presStyleLbl="parChTrans1D2" presStyleIdx="3" presStyleCnt="4"/>
      <dgm:spPr/>
    </dgm:pt>
    <dgm:pt modelId="{25D24358-1F1B-4E91-B9C3-E4FB6FD9D7BF}" type="pres">
      <dgm:prSet presAssocID="{26238E9E-B214-4A16-87E6-FC2FBE5CE287}" presName="connTx" presStyleLbl="parChTrans1D2" presStyleIdx="3" presStyleCnt="4"/>
      <dgm:spPr/>
    </dgm:pt>
    <dgm:pt modelId="{D5502C10-9C27-4404-98BB-4F466CA22690}" type="pres">
      <dgm:prSet presAssocID="{3FBB72B3-061A-434C-915F-BCA293548268}" presName="root2" presStyleCnt="0"/>
      <dgm:spPr/>
    </dgm:pt>
    <dgm:pt modelId="{6FE48CF4-A240-45EF-804C-BC1660F7B801}" type="pres">
      <dgm:prSet presAssocID="{3FBB72B3-061A-434C-915F-BCA293548268}" presName="LevelTwoTextNode" presStyleLbl="node2" presStyleIdx="3" presStyleCnt="4">
        <dgm:presLayoutVars>
          <dgm:chPref val="3"/>
        </dgm:presLayoutVars>
      </dgm:prSet>
      <dgm:spPr/>
    </dgm:pt>
    <dgm:pt modelId="{1F11156A-7CE6-401F-9DF8-BD800798266C}" type="pres">
      <dgm:prSet presAssocID="{3FBB72B3-061A-434C-915F-BCA293548268}" presName="level3hierChild" presStyleCnt="0"/>
      <dgm:spPr/>
    </dgm:pt>
    <dgm:pt modelId="{4A6B483C-E6C9-4791-A431-88E9C68C4028}" type="pres">
      <dgm:prSet presAssocID="{2DD7664A-D3B1-40C9-898F-9A7266BBE0FB}" presName="root1" presStyleCnt="0"/>
      <dgm:spPr/>
    </dgm:pt>
    <dgm:pt modelId="{02CED8A6-4EF9-428E-870B-79711FE9D8D4}" type="pres">
      <dgm:prSet presAssocID="{2DD7664A-D3B1-40C9-898F-9A7266BBE0FB}" presName="LevelOneTextNode" presStyleLbl="node0" presStyleIdx="1" presStyleCnt="2">
        <dgm:presLayoutVars>
          <dgm:chPref val="3"/>
        </dgm:presLayoutVars>
      </dgm:prSet>
      <dgm:spPr/>
    </dgm:pt>
    <dgm:pt modelId="{F193074D-3430-436A-9D56-08772CE0CE4A}" type="pres">
      <dgm:prSet presAssocID="{2DD7664A-D3B1-40C9-898F-9A7266BBE0FB}" presName="level2hierChild" presStyleCnt="0"/>
      <dgm:spPr/>
    </dgm:pt>
  </dgm:ptLst>
  <dgm:cxnLst>
    <dgm:cxn modelId="{9689340C-1877-4E05-A60F-4DA2677274C3}" type="presOf" srcId="{EADAF042-F05C-4AA2-969E-B745ED54429E}" destId="{C22792B0-6D79-4DB8-A08C-96D5810327E2}" srcOrd="0" destOrd="0" presId="urn:microsoft.com/office/officeart/2005/8/layout/hierarchy2"/>
    <dgm:cxn modelId="{870D4A10-A49D-4392-BD47-150C6EC2FC3C}" type="presOf" srcId="{5FFCCA2F-6C3A-47A0-AD0D-69E0A5562029}" destId="{E9A902C2-AC7B-41A8-98C5-43E92CA382CD}" srcOrd="0" destOrd="0" presId="urn:microsoft.com/office/officeart/2005/8/layout/hierarchy2"/>
    <dgm:cxn modelId="{36C98F10-7715-48B2-9777-0FB4E12D0D08}" srcId="{EADAF042-F05C-4AA2-969E-B745ED54429E}" destId="{2DD7664A-D3B1-40C9-898F-9A7266BBE0FB}" srcOrd="1" destOrd="0" parTransId="{20E5317A-3157-4763-8B19-DC526A4E67BD}" sibTransId="{1EEDD3BA-4419-4A8C-9435-CA276C5384AE}"/>
    <dgm:cxn modelId="{F83B0512-327B-47B8-BDB9-19D46E163DB8}" srcId="{EADAF042-F05C-4AA2-969E-B745ED54429E}" destId="{73E8BB05-4808-442C-B182-7B7E7F603FDA}" srcOrd="0" destOrd="0" parTransId="{BEFB958A-71B6-403E-A3FC-AB600E4CC8CB}" sibTransId="{CB9EED59-B23E-4327-B467-282B0F845012}"/>
    <dgm:cxn modelId="{1DD87E1D-F003-458B-AD40-D68CED79D76E}" type="presOf" srcId="{FB911417-F2C3-4D8D-9F95-20EC0ECBCF01}" destId="{FB29F430-18EC-4A22-86AE-FE3BF3B79B61}" srcOrd="0" destOrd="0" presId="urn:microsoft.com/office/officeart/2005/8/layout/hierarchy2"/>
    <dgm:cxn modelId="{7E0DAE1F-B122-4D38-97AF-D05F0E79F3DF}" type="presOf" srcId="{26238E9E-B214-4A16-87E6-FC2FBE5CE287}" destId="{25D24358-1F1B-4E91-B9C3-E4FB6FD9D7BF}" srcOrd="1" destOrd="0" presId="urn:microsoft.com/office/officeart/2005/8/layout/hierarchy2"/>
    <dgm:cxn modelId="{7F770F5E-151C-4691-8675-5510476241AB}" type="presOf" srcId="{26238E9E-B214-4A16-87E6-FC2FBE5CE287}" destId="{82A87771-37EA-42B2-A023-FEA1AC578BBB}" srcOrd="0" destOrd="0" presId="urn:microsoft.com/office/officeart/2005/8/layout/hierarchy2"/>
    <dgm:cxn modelId="{4FA5D067-058F-42AD-880C-D1381FC69C5D}" srcId="{73E8BB05-4808-442C-B182-7B7E7F603FDA}" destId="{1692FE8E-1B26-4C73-AFD1-6F5A46910454}" srcOrd="0" destOrd="0" parTransId="{BB5B3A39-4CD8-4077-8170-FD923550001F}" sibTransId="{0E14A79C-EA2E-4D4C-892F-8FED34E49BD1}"/>
    <dgm:cxn modelId="{5449607F-D6CA-41FE-9D93-EE8494D0BACA}" type="presOf" srcId="{BB5B3A39-4CD8-4077-8170-FD923550001F}" destId="{714D7140-27C4-4B0E-B69E-492170BE17FA}" srcOrd="1" destOrd="0" presId="urn:microsoft.com/office/officeart/2005/8/layout/hierarchy2"/>
    <dgm:cxn modelId="{A5B6FC89-5384-4021-AF4F-B49DA0C9B88B}" type="presOf" srcId="{3FBB72B3-061A-434C-915F-BCA293548268}" destId="{6FE48CF4-A240-45EF-804C-BC1660F7B801}" srcOrd="0" destOrd="0" presId="urn:microsoft.com/office/officeart/2005/8/layout/hierarchy2"/>
    <dgm:cxn modelId="{C9F7968B-4583-4E0B-A88F-983E7674D168}" srcId="{73E8BB05-4808-442C-B182-7B7E7F603FDA}" destId="{3FBB72B3-061A-434C-915F-BCA293548268}" srcOrd="3" destOrd="0" parTransId="{26238E9E-B214-4A16-87E6-FC2FBE5CE287}" sibTransId="{0EF28751-C2CD-4368-A8AC-2E7A17AF4615}"/>
    <dgm:cxn modelId="{0C908B95-A189-43C8-A0E1-25C0CE725B84}" type="presOf" srcId="{F77B58D7-3F81-4F3E-A4A1-698E3D6B4522}" destId="{E4AA0FE4-627B-4285-853D-279E2680E4D7}" srcOrd="0" destOrd="0" presId="urn:microsoft.com/office/officeart/2005/8/layout/hierarchy2"/>
    <dgm:cxn modelId="{913540A5-85EF-411C-86BF-E3DAC5050675}" srcId="{73E8BB05-4808-442C-B182-7B7E7F603FDA}" destId="{5FFCCA2F-6C3A-47A0-AD0D-69E0A5562029}" srcOrd="1" destOrd="0" parTransId="{0DDAC9DF-D76B-4818-9744-D5E1B4321503}" sibTransId="{8AA5D757-08DC-446C-B48F-D8BB051AF818}"/>
    <dgm:cxn modelId="{CC9566AD-C9D9-4841-A78A-C89FC077196B}" srcId="{73E8BB05-4808-442C-B182-7B7E7F603FDA}" destId="{F77B58D7-3F81-4F3E-A4A1-698E3D6B4522}" srcOrd="2" destOrd="0" parTransId="{FB911417-F2C3-4D8D-9F95-20EC0ECBCF01}" sibTransId="{DDE9B110-067C-41B2-B68E-7701535F40C2}"/>
    <dgm:cxn modelId="{82508BAD-F81A-4896-89F2-66DBD787C023}" type="presOf" srcId="{FB911417-F2C3-4D8D-9F95-20EC0ECBCF01}" destId="{2AB24452-A711-4C47-BE47-6BAD639C8DD0}" srcOrd="1" destOrd="0" presId="urn:microsoft.com/office/officeart/2005/8/layout/hierarchy2"/>
    <dgm:cxn modelId="{ECD80AB5-21ED-47E8-AD23-F4F59A069B42}" type="presOf" srcId="{1692FE8E-1B26-4C73-AFD1-6F5A46910454}" destId="{D7BCB7DC-F73F-4F47-B65A-95AFEAC8E2B1}" srcOrd="0" destOrd="0" presId="urn:microsoft.com/office/officeart/2005/8/layout/hierarchy2"/>
    <dgm:cxn modelId="{ABE77DB8-53EA-466D-9932-A21295F38ABF}" type="presOf" srcId="{0DDAC9DF-D76B-4818-9744-D5E1B4321503}" destId="{67631DDD-7F82-4739-ADD8-35D3C43E6059}" srcOrd="0" destOrd="0" presId="urn:microsoft.com/office/officeart/2005/8/layout/hierarchy2"/>
    <dgm:cxn modelId="{578DEAC5-A626-44BE-82B4-3294FCE97B83}" type="presOf" srcId="{BB5B3A39-4CD8-4077-8170-FD923550001F}" destId="{7008C870-47DF-4335-8F9C-69A137E12CE6}" srcOrd="0" destOrd="0" presId="urn:microsoft.com/office/officeart/2005/8/layout/hierarchy2"/>
    <dgm:cxn modelId="{0B0C90EB-1013-4DA1-B2BB-C68665B25F2D}" type="presOf" srcId="{73E8BB05-4808-442C-B182-7B7E7F603FDA}" destId="{50EC9201-B904-440E-AAD7-65B852EBF1CA}" srcOrd="0" destOrd="0" presId="urn:microsoft.com/office/officeart/2005/8/layout/hierarchy2"/>
    <dgm:cxn modelId="{F50FE4FB-D5AD-479F-AB2C-D3C4E1AB8D5F}" type="presOf" srcId="{0DDAC9DF-D76B-4818-9744-D5E1B4321503}" destId="{AA1FE458-9046-4BA7-A50C-B0342011F60D}" srcOrd="1" destOrd="0" presId="urn:microsoft.com/office/officeart/2005/8/layout/hierarchy2"/>
    <dgm:cxn modelId="{68F48FFC-5C13-4B4A-948A-73D9F32566C1}" type="presOf" srcId="{2DD7664A-D3B1-40C9-898F-9A7266BBE0FB}" destId="{02CED8A6-4EF9-428E-870B-79711FE9D8D4}" srcOrd="0" destOrd="0" presId="urn:microsoft.com/office/officeart/2005/8/layout/hierarchy2"/>
    <dgm:cxn modelId="{AE3BC389-86EF-4B87-A603-F06C9A0A5CB7}" type="presParOf" srcId="{C22792B0-6D79-4DB8-A08C-96D5810327E2}" destId="{94670BD0-A65E-4D98-9401-886531009CDA}" srcOrd="0" destOrd="0" presId="urn:microsoft.com/office/officeart/2005/8/layout/hierarchy2"/>
    <dgm:cxn modelId="{28F2E547-22B2-4496-98E8-2D585D73C693}" type="presParOf" srcId="{94670BD0-A65E-4D98-9401-886531009CDA}" destId="{50EC9201-B904-440E-AAD7-65B852EBF1CA}" srcOrd="0" destOrd="0" presId="urn:microsoft.com/office/officeart/2005/8/layout/hierarchy2"/>
    <dgm:cxn modelId="{CF39F0F6-514B-467F-9920-395B05CE0BA5}" type="presParOf" srcId="{94670BD0-A65E-4D98-9401-886531009CDA}" destId="{D157A5F3-F4B5-4A48-95C9-B38265709B56}" srcOrd="1" destOrd="0" presId="urn:microsoft.com/office/officeart/2005/8/layout/hierarchy2"/>
    <dgm:cxn modelId="{FA43E2A2-FF21-4B08-A77B-8DE397A4041C}" type="presParOf" srcId="{D157A5F3-F4B5-4A48-95C9-B38265709B56}" destId="{7008C870-47DF-4335-8F9C-69A137E12CE6}" srcOrd="0" destOrd="0" presId="urn:microsoft.com/office/officeart/2005/8/layout/hierarchy2"/>
    <dgm:cxn modelId="{09F49D03-596E-408D-8D8C-4B185F752B7D}" type="presParOf" srcId="{7008C870-47DF-4335-8F9C-69A137E12CE6}" destId="{714D7140-27C4-4B0E-B69E-492170BE17FA}" srcOrd="0" destOrd="0" presId="urn:microsoft.com/office/officeart/2005/8/layout/hierarchy2"/>
    <dgm:cxn modelId="{28FE7D39-C63F-4E73-B392-EF18382648C8}" type="presParOf" srcId="{D157A5F3-F4B5-4A48-95C9-B38265709B56}" destId="{4F9C52B8-C712-4DAF-A31B-8472A1D77AC6}" srcOrd="1" destOrd="0" presId="urn:microsoft.com/office/officeart/2005/8/layout/hierarchy2"/>
    <dgm:cxn modelId="{C72CE162-F686-4BE5-B4CA-3E4D4E137F10}" type="presParOf" srcId="{4F9C52B8-C712-4DAF-A31B-8472A1D77AC6}" destId="{D7BCB7DC-F73F-4F47-B65A-95AFEAC8E2B1}" srcOrd="0" destOrd="0" presId="urn:microsoft.com/office/officeart/2005/8/layout/hierarchy2"/>
    <dgm:cxn modelId="{DA582061-A4FB-4729-B50A-69EA8ABF7763}" type="presParOf" srcId="{4F9C52B8-C712-4DAF-A31B-8472A1D77AC6}" destId="{DA5E1212-79ED-4181-9092-0AE63DDB108A}" srcOrd="1" destOrd="0" presId="urn:microsoft.com/office/officeart/2005/8/layout/hierarchy2"/>
    <dgm:cxn modelId="{EEC04C1E-B7BA-4085-BDF8-91DCD8D317EF}" type="presParOf" srcId="{D157A5F3-F4B5-4A48-95C9-B38265709B56}" destId="{67631DDD-7F82-4739-ADD8-35D3C43E6059}" srcOrd="2" destOrd="0" presId="urn:microsoft.com/office/officeart/2005/8/layout/hierarchy2"/>
    <dgm:cxn modelId="{899D7C88-7A9F-493E-8535-AC2F202E4AFF}" type="presParOf" srcId="{67631DDD-7F82-4739-ADD8-35D3C43E6059}" destId="{AA1FE458-9046-4BA7-A50C-B0342011F60D}" srcOrd="0" destOrd="0" presId="urn:microsoft.com/office/officeart/2005/8/layout/hierarchy2"/>
    <dgm:cxn modelId="{071EA498-13E6-4651-92AB-C04B99DC8DE2}" type="presParOf" srcId="{D157A5F3-F4B5-4A48-95C9-B38265709B56}" destId="{7E065E11-1447-43A2-A5F4-FB4C49FC6217}" srcOrd="3" destOrd="0" presId="urn:microsoft.com/office/officeart/2005/8/layout/hierarchy2"/>
    <dgm:cxn modelId="{A0826700-0891-4003-9053-8DBF495EE2BE}" type="presParOf" srcId="{7E065E11-1447-43A2-A5F4-FB4C49FC6217}" destId="{E9A902C2-AC7B-41A8-98C5-43E92CA382CD}" srcOrd="0" destOrd="0" presId="urn:microsoft.com/office/officeart/2005/8/layout/hierarchy2"/>
    <dgm:cxn modelId="{FD696B50-7B8B-421F-81DF-3D8DDD8D5045}" type="presParOf" srcId="{7E065E11-1447-43A2-A5F4-FB4C49FC6217}" destId="{E409B5C7-3E9C-4992-A1BF-4A95506E4B62}" srcOrd="1" destOrd="0" presId="urn:microsoft.com/office/officeart/2005/8/layout/hierarchy2"/>
    <dgm:cxn modelId="{2A587948-6779-412C-AB0D-B04EE254DF05}" type="presParOf" srcId="{D157A5F3-F4B5-4A48-95C9-B38265709B56}" destId="{FB29F430-18EC-4A22-86AE-FE3BF3B79B61}" srcOrd="4" destOrd="0" presId="urn:microsoft.com/office/officeart/2005/8/layout/hierarchy2"/>
    <dgm:cxn modelId="{E1A727B1-6CF5-4826-B2BE-FA643E0B9BD0}" type="presParOf" srcId="{FB29F430-18EC-4A22-86AE-FE3BF3B79B61}" destId="{2AB24452-A711-4C47-BE47-6BAD639C8DD0}" srcOrd="0" destOrd="0" presId="urn:microsoft.com/office/officeart/2005/8/layout/hierarchy2"/>
    <dgm:cxn modelId="{4E2DEEFF-9281-4FDB-8C8D-A3659F705E7C}" type="presParOf" srcId="{D157A5F3-F4B5-4A48-95C9-B38265709B56}" destId="{BAD744C8-78AC-47B6-A81A-B77CCF3D1CED}" srcOrd="5" destOrd="0" presId="urn:microsoft.com/office/officeart/2005/8/layout/hierarchy2"/>
    <dgm:cxn modelId="{64299F20-B102-4D56-B8D0-AF219E231735}" type="presParOf" srcId="{BAD744C8-78AC-47B6-A81A-B77CCF3D1CED}" destId="{E4AA0FE4-627B-4285-853D-279E2680E4D7}" srcOrd="0" destOrd="0" presId="urn:microsoft.com/office/officeart/2005/8/layout/hierarchy2"/>
    <dgm:cxn modelId="{B095B774-6B21-4348-8D96-51F64DD9139C}" type="presParOf" srcId="{BAD744C8-78AC-47B6-A81A-B77CCF3D1CED}" destId="{6D4EE9DF-F4B0-4A13-9376-FA91CD3DBD71}" srcOrd="1" destOrd="0" presId="urn:microsoft.com/office/officeart/2005/8/layout/hierarchy2"/>
    <dgm:cxn modelId="{D4DF7A31-F55A-4DBD-9099-C70A74D3238B}" type="presParOf" srcId="{D157A5F3-F4B5-4A48-95C9-B38265709B56}" destId="{82A87771-37EA-42B2-A023-FEA1AC578BBB}" srcOrd="6" destOrd="0" presId="urn:microsoft.com/office/officeart/2005/8/layout/hierarchy2"/>
    <dgm:cxn modelId="{A9DE7747-DEC9-4AC4-B197-5C9164B63A34}" type="presParOf" srcId="{82A87771-37EA-42B2-A023-FEA1AC578BBB}" destId="{25D24358-1F1B-4E91-B9C3-E4FB6FD9D7BF}" srcOrd="0" destOrd="0" presId="urn:microsoft.com/office/officeart/2005/8/layout/hierarchy2"/>
    <dgm:cxn modelId="{4BB152B4-E022-4BB3-8BC5-1F2A29264A3E}" type="presParOf" srcId="{D157A5F3-F4B5-4A48-95C9-B38265709B56}" destId="{D5502C10-9C27-4404-98BB-4F466CA22690}" srcOrd="7" destOrd="0" presId="urn:microsoft.com/office/officeart/2005/8/layout/hierarchy2"/>
    <dgm:cxn modelId="{637E4E11-0981-4A46-89E1-5DBC6FE0BD10}" type="presParOf" srcId="{D5502C10-9C27-4404-98BB-4F466CA22690}" destId="{6FE48CF4-A240-45EF-804C-BC1660F7B801}" srcOrd="0" destOrd="0" presId="urn:microsoft.com/office/officeart/2005/8/layout/hierarchy2"/>
    <dgm:cxn modelId="{8580A5D0-DAA8-4A84-9884-CF0B36390681}" type="presParOf" srcId="{D5502C10-9C27-4404-98BB-4F466CA22690}" destId="{1F11156A-7CE6-401F-9DF8-BD800798266C}" srcOrd="1" destOrd="0" presId="urn:microsoft.com/office/officeart/2005/8/layout/hierarchy2"/>
    <dgm:cxn modelId="{4F4A31EB-F51D-4C53-BC59-4142523EBE21}" type="presParOf" srcId="{C22792B0-6D79-4DB8-A08C-96D5810327E2}" destId="{4A6B483C-E6C9-4791-A431-88E9C68C4028}" srcOrd="1" destOrd="0" presId="urn:microsoft.com/office/officeart/2005/8/layout/hierarchy2"/>
    <dgm:cxn modelId="{08BC2EA5-6DE1-4443-B234-CE07367960AA}" type="presParOf" srcId="{4A6B483C-E6C9-4791-A431-88E9C68C4028}" destId="{02CED8A6-4EF9-428E-870B-79711FE9D8D4}" srcOrd="0" destOrd="0" presId="urn:microsoft.com/office/officeart/2005/8/layout/hierarchy2"/>
    <dgm:cxn modelId="{4E077085-4173-46C8-9D35-AE2B9BEEDDB5}" type="presParOf" srcId="{4A6B483C-E6C9-4791-A431-88E9C68C4028}" destId="{F193074D-3430-436A-9D56-08772CE0CE4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DAF042-F05C-4AA2-969E-B745ED54429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73E8BB05-4808-442C-B182-7B7E7F603FDA}">
      <dgm:prSet/>
      <dgm:spPr/>
      <dgm:t>
        <a:bodyPr/>
        <a:lstStyle/>
        <a:p>
          <a:r>
            <a:rPr lang="en-US" dirty="0"/>
            <a:t>First Class:30% discount</a:t>
          </a:r>
        </a:p>
      </dgm:t>
    </dgm:pt>
    <dgm:pt modelId="{BEFB958A-71B6-403E-A3FC-AB600E4CC8CB}" type="parTrans" cxnId="{F83B0512-327B-47B8-BDB9-19D46E163DB8}">
      <dgm:prSet/>
      <dgm:spPr/>
      <dgm:t>
        <a:bodyPr/>
        <a:lstStyle/>
        <a:p>
          <a:endParaRPr lang="en-US"/>
        </a:p>
      </dgm:t>
    </dgm:pt>
    <dgm:pt modelId="{CB9EED59-B23E-4327-B467-282B0F845012}" type="sibTrans" cxnId="{F83B0512-327B-47B8-BDB9-19D46E163DB8}">
      <dgm:prSet/>
      <dgm:spPr/>
      <dgm:t>
        <a:bodyPr/>
        <a:lstStyle/>
        <a:p>
          <a:endParaRPr lang="en-US"/>
        </a:p>
      </dgm:t>
    </dgm:pt>
    <dgm:pt modelId="{C657E4BB-93F1-40C6-9A2D-DD4E608B98F8}">
      <dgm:prSet/>
      <dgm:spPr/>
      <dgm:t>
        <a:bodyPr/>
        <a:lstStyle/>
        <a:p>
          <a:r>
            <a:rPr lang="en-US" dirty="0"/>
            <a:t>Second Class:20%discount</a:t>
          </a:r>
        </a:p>
      </dgm:t>
    </dgm:pt>
    <dgm:pt modelId="{D4974316-7A02-4EA4-BAD9-CD75D28A1BF4}" type="parTrans" cxnId="{127EC398-D22A-4491-9D50-0B1F021035EB}">
      <dgm:prSet/>
      <dgm:spPr/>
      <dgm:t>
        <a:bodyPr/>
        <a:lstStyle/>
        <a:p>
          <a:endParaRPr lang="en-GB"/>
        </a:p>
      </dgm:t>
    </dgm:pt>
    <dgm:pt modelId="{7A803986-7028-41F9-81FA-0A98B867D0BE}" type="sibTrans" cxnId="{127EC398-D22A-4491-9D50-0B1F021035EB}">
      <dgm:prSet/>
      <dgm:spPr/>
      <dgm:t>
        <a:bodyPr/>
        <a:lstStyle/>
        <a:p>
          <a:endParaRPr lang="en-GB"/>
        </a:p>
      </dgm:t>
    </dgm:pt>
    <dgm:pt modelId="{188C874E-24BC-4CAC-B5F0-3AF5DCC00B83}" type="pres">
      <dgm:prSet presAssocID="{EADAF042-F05C-4AA2-969E-B745ED54429E}" presName="linear" presStyleCnt="0">
        <dgm:presLayoutVars>
          <dgm:dir/>
          <dgm:animLvl val="lvl"/>
          <dgm:resizeHandles val="exact"/>
        </dgm:presLayoutVars>
      </dgm:prSet>
      <dgm:spPr/>
    </dgm:pt>
    <dgm:pt modelId="{C78FA106-4299-4C6B-8F81-E03E256A8E12}" type="pres">
      <dgm:prSet presAssocID="{73E8BB05-4808-442C-B182-7B7E7F603FDA}" presName="parentLin" presStyleCnt="0"/>
      <dgm:spPr/>
    </dgm:pt>
    <dgm:pt modelId="{FAC13173-1FF3-45A3-B102-23B2366DD78D}" type="pres">
      <dgm:prSet presAssocID="{73E8BB05-4808-442C-B182-7B7E7F603FDA}" presName="parentLeftMargin" presStyleLbl="node1" presStyleIdx="0" presStyleCnt="2"/>
      <dgm:spPr/>
    </dgm:pt>
    <dgm:pt modelId="{F9725C74-818C-4FC9-AD20-25CC881E0B38}" type="pres">
      <dgm:prSet presAssocID="{73E8BB05-4808-442C-B182-7B7E7F603FDA}" presName="parentText" presStyleLbl="node1" presStyleIdx="0" presStyleCnt="2">
        <dgm:presLayoutVars>
          <dgm:chMax val="0"/>
          <dgm:bulletEnabled val="1"/>
        </dgm:presLayoutVars>
      </dgm:prSet>
      <dgm:spPr/>
    </dgm:pt>
    <dgm:pt modelId="{CD884D4A-DA84-4CA4-A9D2-640A21047BF7}" type="pres">
      <dgm:prSet presAssocID="{73E8BB05-4808-442C-B182-7B7E7F603FDA}" presName="negativeSpace" presStyleCnt="0"/>
      <dgm:spPr/>
    </dgm:pt>
    <dgm:pt modelId="{19D3C451-EFC8-4B1A-9D18-C6F887CEF01C}" type="pres">
      <dgm:prSet presAssocID="{73E8BB05-4808-442C-B182-7B7E7F603FDA}" presName="childText" presStyleLbl="conFgAcc1" presStyleIdx="0" presStyleCnt="2">
        <dgm:presLayoutVars>
          <dgm:bulletEnabled val="1"/>
        </dgm:presLayoutVars>
      </dgm:prSet>
      <dgm:spPr/>
    </dgm:pt>
    <dgm:pt modelId="{C13BE70D-9ADF-4DEA-A2DD-FCF10F44EA21}" type="pres">
      <dgm:prSet presAssocID="{CB9EED59-B23E-4327-B467-282B0F845012}" presName="spaceBetweenRectangles" presStyleCnt="0"/>
      <dgm:spPr/>
    </dgm:pt>
    <dgm:pt modelId="{293EA71A-37A8-46CD-940A-2E7D0F6B1012}" type="pres">
      <dgm:prSet presAssocID="{C657E4BB-93F1-40C6-9A2D-DD4E608B98F8}" presName="parentLin" presStyleCnt="0"/>
      <dgm:spPr/>
    </dgm:pt>
    <dgm:pt modelId="{CEE8648A-C651-4ED9-BDFB-E1248798113F}" type="pres">
      <dgm:prSet presAssocID="{C657E4BB-93F1-40C6-9A2D-DD4E608B98F8}" presName="parentLeftMargin" presStyleLbl="node1" presStyleIdx="0" presStyleCnt="2"/>
      <dgm:spPr/>
    </dgm:pt>
    <dgm:pt modelId="{40723598-E347-4E26-9EC0-1F955AAA37C6}" type="pres">
      <dgm:prSet presAssocID="{C657E4BB-93F1-40C6-9A2D-DD4E608B98F8}" presName="parentText" presStyleLbl="node1" presStyleIdx="1" presStyleCnt="2">
        <dgm:presLayoutVars>
          <dgm:chMax val="0"/>
          <dgm:bulletEnabled val="1"/>
        </dgm:presLayoutVars>
      </dgm:prSet>
      <dgm:spPr/>
    </dgm:pt>
    <dgm:pt modelId="{8C15427F-6F13-4BC2-9C06-6A007EBF3FB2}" type="pres">
      <dgm:prSet presAssocID="{C657E4BB-93F1-40C6-9A2D-DD4E608B98F8}" presName="negativeSpace" presStyleCnt="0"/>
      <dgm:spPr/>
    </dgm:pt>
    <dgm:pt modelId="{D0187A8E-1DE1-400B-A2EA-B6FFC9179045}" type="pres">
      <dgm:prSet presAssocID="{C657E4BB-93F1-40C6-9A2D-DD4E608B98F8}" presName="childText" presStyleLbl="conFgAcc1" presStyleIdx="1" presStyleCnt="2">
        <dgm:presLayoutVars>
          <dgm:bulletEnabled val="1"/>
        </dgm:presLayoutVars>
      </dgm:prSet>
      <dgm:spPr/>
    </dgm:pt>
  </dgm:ptLst>
  <dgm:cxnLst>
    <dgm:cxn modelId="{7EBC670B-0D7D-47AA-BCB0-EE8702BD2106}" type="presOf" srcId="{EADAF042-F05C-4AA2-969E-B745ED54429E}" destId="{188C874E-24BC-4CAC-B5F0-3AF5DCC00B83}" srcOrd="0" destOrd="0" presId="urn:microsoft.com/office/officeart/2005/8/layout/list1"/>
    <dgm:cxn modelId="{F83B0512-327B-47B8-BDB9-19D46E163DB8}" srcId="{EADAF042-F05C-4AA2-969E-B745ED54429E}" destId="{73E8BB05-4808-442C-B182-7B7E7F603FDA}" srcOrd="0" destOrd="0" parTransId="{BEFB958A-71B6-403E-A3FC-AB600E4CC8CB}" sibTransId="{CB9EED59-B23E-4327-B467-282B0F845012}"/>
    <dgm:cxn modelId="{B2106B63-0391-44A0-9C0B-EEBF66B90CB1}" type="presOf" srcId="{C657E4BB-93F1-40C6-9A2D-DD4E608B98F8}" destId="{CEE8648A-C651-4ED9-BDFB-E1248798113F}" srcOrd="0" destOrd="0" presId="urn:microsoft.com/office/officeart/2005/8/layout/list1"/>
    <dgm:cxn modelId="{127EC398-D22A-4491-9D50-0B1F021035EB}" srcId="{EADAF042-F05C-4AA2-969E-B745ED54429E}" destId="{C657E4BB-93F1-40C6-9A2D-DD4E608B98F8}" srcOrd="1" destOrd="0" parTransId="{D4974316-7A02-4EA4-BAD9-CD75D28A1BF4}" sibTransId="{7A803986-7028-41F9-81FA-0A98B867D0BE}"/>
    <dgm:cxn modelId="{CFCC04B3-C174-49EC-8077-E1F86E3064F3}" type="presOf" srcId="{C657E4BB-93F1-40C6-9A2D-DD4E608B98F8}" destId="{40723598-E347-4E26-9EC0-1F955AAA37C6}" srcOrd="1" destOrd="0" presId="urn:microsoft.com/office/officeart/2005/8/layout/list1"/>
    <dgm:cxn modelId="{0A4594E6-BC67-42FF-B630-4C9304F35416}" type="presOf" srcId="{73E8BB05-4808-442C-B182-7B7E7F603FDA}" destId="{FAC13173-1FF3-45A3-B102-23B2366DD78D}" srcOrd="0" destOrd="0" presId="urn:microsoft.com/office/officeart/2005/8/layout/list1"/>
    <dgm:cxn modelId="{D19987E9-2BD3-49E5-80F5-08D8CFF2C88B}" type="presOf" srcId="{73E8BB05-4808-442C-B182-7B7E7F603FDA}" destId="{F9725C74-818C-4FC9-AD20-25CC881E0B38}" srcOrd="1" destOrd="0" presId="urn:microsoft.com/office/officeart/2005/8/layout/list1"/>
    <dgm:cxn modelId="{CF5D788F-9F79-4675-9FDB-B837823B16C5}" type="presParOf" srcId="{188C874E-24BC-4CAC-B5F0-3AF5DCC00B83}" destId="{C78FA106-4299-4C6B-8F81-E03E256A8E12}" srcOrd="0" destOrd="0" presId="urn:microsoft.com/office/officeart/2005/8/layout/list1"/>
    <dgm:cxn modelId="{B111CC1E-3E0E-42A4-987C-D0A04CDB13E5}" type="presParOf" srcId="{C78FA106-4299-4C6B-8F81-E03E256A8E12}" destId="{FAC13173-1FF3-45A3-B102-23B2366DD78D}" srcOrd="0" destOrd="0" presId="urn:microsoft.com/office/officeart/2005/8/layout/list1"/>
    <dgm:cxn modelId="{B9EC4F47-11E3-4E82-8DB5-700F64EE2FB7}" type="presParOf" srcId="{C78FA106-4299-4C6B-8F81-E03E256A8E12}" destId="{F9725C74-818C-4FC9-AD20-25CC881E0B38}" srcOrd="1" destOrd="0" presId="urn:microsoft.com/office/officeart/2005/8/layout/list1"/>
    <dgm:cxn modelId="{7C97FDD7-2BED-4DA9-8592-A1ACAE59470D}" type="presParOf" srcId="{188C874E-24BC-4CAC-B5F0-3AF5DCC00B83}" destId="{CD884D4A-DA84-4CA4-A9D2-640A21047BF7}" srcOrd="1" destOrd="0" presId="urn:microsoft.com/office/officeart/2005/8/layout/list1"/>
    <dgm:cxn modelId="{566B0006-86F4-4BDC-AB92-88650631984A}" type="presParOf" srcId="{188C874E-24BC-4CAC-B5F0-3AF5DCC00B83}" destId="{19D3C451-EFC8-4B1A-9D18-C6F887CEF01C}" srcOrd="2" destOrd="0" presId="urn:microsoft.com/office/officeart/2005/8/layout/list1"/>
    <dgm:cxn modelId="{839FFE25-9C63-4505-8E3E-B0A8B117BD31}" type="presParOf" srcId="{188C874E-24BC-4CAC-B5F0-3AF5DCC00B83}" destId="{C13BE70D-9ADF-4DEA-A2DD-FCF10F44EA21}" srcOrd="3" destOrd="0" presId="urn:microsoft.com/office/officeart/2005/8/layout/list1"/>
    <dgm:cxn modelId="{52D6FE03-4D1B-44AA-8CC2-9F79062D1361}" type="presParOf" srcId="{188C874E-24BC-4CAC-B5F0-3AF5DCC00B83}" destId="{293EA71A-37A8-46CD-940A-2E7D0F6B1012}" srcOrd="4" destOrd="0" presId="urn:microsoft.com/office/officeart/2005/8/layout/list1"/>
    <dgm:cxn modelId="{223E4CF1-C84B-47CB-B9F8-A22FB4492C00}" type="presParOf" srcId="{293EA71A-37A8-46CD-940A-2E7D0F6B1012}" destId="{CEE8648A-C651-4ED9-BDFB-E1248798113F}" srcOrd="0" destOrd="0" presId="urn:microsoft.com/office/officeart/2005/8/layout/list1"/>
    <dgm:cxn modelId="{E5D71165-ED46-4A13-80C6-BA66D6B2A591}" type="presParOf" srcId="{293EA71A-37A8-46CD-940A-2E7D0F6B1012}" destId="{40723598-E347-4E26-9EC0-1F955AAA37C6}" srcOrd="1" destOrd="0" presId="urn:microsoft.com/office/officeart/2005/8/layout/list1"/>
    <dgm:cxn modelId="{F3BB0FE2-7CAE-488B-A247-3FB5D66EBFF4}" type="presParOf" srcId="{188C874E-24BC-4CAC-B5F0-3AF5DCC00B83}" destId="{8C15427F-6F13-4BC2-9C06-6A007EBF3FB2}" srcOrd="5" destOrd="0" presId="urn:microsoft.com/office/officeart/2005/8/layout/list1"/>
    <dgm:cxn modelId="{3CD5431D-F83B-4503-BAB9-39280538BDC0}" type="presParOf" srcId="{188C874E-24BC-4CAC-B5F0-3AF5DCC00B83}" destId="{D0187A8E-1DE1-400B-A2EA-B6FFC91790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DAF042-F05C-4AA2-969E-B745ED5442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3E8BB05-4808-442C-B182-7B7E7F603FDA}">
      <dgm:prSet/>
      <dgm:spPr/>
      <dgm:t>
        <a:bodyPr/>
        <a:lstStyle/>
        <a:p>
          <a:r>
            <a:rPr lang="en-US" dirty="0"/>
            <a:t>Customers with most Profit:</a:t>
          </a:r>
        </a:p>
      </dgm:t>
    </dgm:pt>
    <dgm:pt modelId="{BEFB958A-71B6-403E-A3FC-AB600E4CC8CB}" type="parTrans" cxnId="{F83B0512-327B-47B8-BDB9-19D46E163DB8}">
      <dgm:prSet/>
      <dgm:spPr/>
      <dgm:t>
        <a:bodyPr/>
        <a:lstStyle/>
        <a:p>
          <a:endParaRPr lang="en-US"/>
        </a:p>
      </dgm:t>
    </dgm:pt>
    <dgm:pt modelId="{CB9EED59-B23E-4327-B467-282B0F845012}" type="sibTrans" cxnId="{F83B0512-327B-47B8-BDB9-19D46E163DB8}">
      <dgm:prSet/>
      <dgm:spPr/>
      <dgm:t>
        <a:bodyPr/>
        <a:lstStyle/>
        <a:p>
          <a:endParaRPr lang="en-US"/>
        </a:p>
      </dgm:t>
    </dgm:pt>
    <dgm:pt modelId="{1692FE8E-1B26-4C73-AFD1-6F5A46910454}">
      <dgm:prSet/>
      <dgm:spPr/>
      <dgm:t>
        <a:bodyPr/>
        <a:lstStyle/>
        <a:p>
          <a:r>
            <a:rPr lang="en-US" dirty="0"/>
            <a:t> Steven Cartwright – £167.15</a:t>
          </a:r>
        </a:p>
      </dgm:t>
    </dgm:pt>
    <dgm:pt modelId="{BB5B3A39-4CD8-4077-8170-FD923550001F}" type="parTrans" cxnId="{4FA5D067-058F-42AD-880C-D1381FC69C5D}">
      <dgm:prSet/>
      <dgm:spPr/>
      <dgm:t>
        <a:bodyPr/>
        <a:lstStyle/>
        <a:p>
          <a:endParaRPr lang="en-US"/>
        </a:p>
      </dgm:t>
    </dgm:pt>
    <dgm:pt modelId="{0E14A79C-EA2E-4D4C-892F-8FED34E49BD1}" type="sibTrans" cxnId="{4FA5D067-058F-42AD-880C-D1381FC69C5D}">
      <dgm:prSet/>
      <dgm:spPr/>
      <dgm:t>
        <a:bodyPr/>
        <a:lstStyle/>
        <a:p>
          <a:endParaRPr lang="en-US"/>
        </a:p>
      </dgm:t>
    </dgm:pt>
    <dgm:pt modelId="{5FFCCA2F-6C3A-47A0-AD0D-69E0A5562029}">
      <dgm:prSet/>
      <dgm:spPr/>
      <dgm:t>
        <a:bodyPr/>
        <a:lstStyle/>
        <a:p>
          <a:r>
            <a:rPr lang="en-US" dirty="0"/>
            <a:t> Ted Butterfield– £102.28</a:t>
          </a:r>
        </a:p>
      </dgm:t>
    </dgm:pt>
    <dgm:pt modelId="{0DDAC9DF-D76B-4818-9744-D5E1B4321503}" type="parTrans" cxnId="{913540A5-85EF-411C-86BF-E3DAC5050675}">
      <dgm:prSet/>
      <dgm:spPr/>
      <dgm:t>
        <a:bodyPr/>
        <a:lstStyle/>
        <a:p>
          <a:endParaRPr lang="en-US"/>
        </a:p>
      </dgm:t>
    </dgm:pt>
    <dgm:pt modelId="{8AA5D757-08DC-446C-B48F-D8BB051AF818}" type="sibTrans" cxnId="{913540A5-85EF-411C-86BF-E3DAC5050675}">
      <dgm:prSet/>
      <dgm:spPr/>
      <dgm:t>
        <a:bodyPr/>
        <a:lstStyle/>
        <a:p>
          <a:endParaRPr lang="en-US"/>
        </a:p>
      </dgm:t>
    </dgm:pt>
    <dgm:pt modelId="{F77B58D7-3F81-4F3E-A4A1-698E3D6B4522}">
      <dgm:prSet/>
      <dgm:spPr/>
      <dgm:t>
        <a:bodyPr/>
        <a:lstStyle/>
        <a:p>
          <a:r>
            <a:rPr lang="en-US" dirty="0"/>
            <a:t>Stewart Carmicheal – £64.24</a:t>
          </a:r>
        </a:p>
      </dgm:t>
    </dgm:pt>
    <dgm:pt modelId="{FB911417-F2C3-4D8D-9F95-20EC0ECBCF01}" type="parTrans" cxnId="{CC9566AD-C9D9-4841-A78A-C89FC077196B}">
      <dgm:prSet/>
      <dgm:spPr/>
      <dgm:t>
        <a:bodyPr/>
        <a:lstStyle/>
        <a:p>
          <a:endParaRPr lang="en-US"/>
        </a:p>
      </dgm:t>
    </dgm:pt>
    <dgm:pt modelId="{DDE9B110-067C-41B2-B68E-7701535F40C2}" type="sibTrans" cxnId="{CC9566AD-C9D9-4841-A78A-C89FC077196B}">
      <dgm:prSet/>
      <dgm:spPr/>
      <dgm:t>
        <a:bodyPr/>
        <a:lstStyle/>
        <a:p>
          <a:endParaRPr lang="en-US"/>
        </a:p>
      </dgm:t>
    </dgm:pt>
    <dgm:pt modelId="{356FC8E7-3750-4966-9CF3-64C9C34F35EE}" type="pres">
      <dgm:prSet presAssocID="{EADAF042-F05C-4AA2-969E-B745ED54429E}" presName="linear" presStyleCnt="0">
        <dgm:presLayoutVars>
          <dgm:dir/>
          <dgm:animLvl val="lvl"/>
          <dgm:resizeHandles val="exact"/>
        </dgm:presLayoutVars>
      </dgm:prSet>
      <dgm:spPr/>
    </dgm:pt>
    <dgm:pt modelId="{7D8E8F51-8B83-47D7-9F5E-CC02747AB90C}" type="pres">
      <dgm:prSet presAssocID="{73E8BB05-4808-442C-B182-7B7E7F603FDA}" presName="parentLin" presStyleCnt="0"/>
      <dgm:spPr/>
    </dgm:pt>
    <dgm:pt modelId="{5B763B89-E4E7-499F-AB9C-83BD16EE6670}" type="pres">
      <dgm:prSet presAssocID="{73E8BB05-4808-442C-B182-7B7E7F603FDA}" presName="parentLeftMargin" presStyleLbl="node1" presStyleIdx="0" presStyleCnt="1"/>
      <dgm:spPr/>
    </dgm:pt>
    <dgm:pt modelId="{1B3C0909-8A9D-4872-9056-7C3CB85A63A5}" type="pres">
      <dgm:prSet presAssocID="{73E8BB05-4808-442C-B182-7B7E7F603FDA}" presName="parentText" presStyleLbl="node1" presStyleIdx="0" presStyleCnt="1">
        <dgm:presLayoutVars>
          <dgm:chMax val="0"/>
          <dgm:bulletEnabled val="1"/>
        </dgm:presLayoutVars>
      </dgm:prSet>
      <dgm:spPr/>
    </dgm:pt>
    <dgm:pt modelId="{560D0C59-4591-4942-8564-5DCAE6680901}" type="pres">
      <dgm:prSet presAssocID="{73E8BB05-4808-442C-B182-7B7E7F603FDA}" presName="negativeSpace" presStyleCnt="0"/>
      <dgm:spPr/>
    </dgm:pt>
    <dgm:pt modelId="{54FA7486-84DF-4713-8921-F3C712B0CDF1}" type="pres">
      <dgm:prSet presAssocID="{73E8BB05-4808-442C-B182-7B7E7F603FDA}" presName="childText" presStyleLbl="conFgAcc1" presStyleIdx="0" presStyleCnt="1">
        <dgm:presLayoutVars>
          <dgm:bulletEnabled val="1"/>
        </dgm:presLayoutVars>
      </dgm:prSet>
      <dgm:spPr/>
    </dgm:pt>
  </dgm:ptLst>
  <dgm:cxnLst>
    <dgm:cxn modelId="{90839010-0784-4267-A343-A16F2D3DE2D7}" type="presOf" srcId="{73E8BB05-4808-442C-B182-7B7E7F603FDA}" destId="{1B3C0909-8A9D-4872-9056-7C3CB85A63A5}" srcOrd="1" destOrd="0" presId="urn:microsoft.com/office/officeart/2005/8/layout/list1"/>
    <dgm:cxn modelId="{F83B0512-327B-47B8-BDB9-19D46E163DB8}" srcId="{EADAF042-F05C-4AA2-969E-B745ED54429E}" destId="{73E8BB05-4808-442C-B182-7B7E7F603FDA}" srcOrd="0" destOrd="0" parTransId="{BEFB958A-71B6-403E-A3FC-AB600E4CC8CB}" sibTransId="{CB9EED59-B23E-4327-B467-282B0F845012}"/>
    <dgm:cxn modelId="{80264918-EF7A-42BB-B7AB-E911A5F69348}" type="presOf" srcId="{5FFCCA2F-6C3A-47A0-AD0D-69E0A5562029}" destId="{54FA7486-84DF-4713-8921-F3C712B0CDF1}" srcOrd="0" destOrd="1" presId="urn:microsoft.com/office/officeart/2005/8/layout/list1"/>
    <dgm:cxn modelId="{DABB6021-F3C7-46D5-BA49-904E773C0785}" type="presOf" srcId="{F77B58D7-3F81-4F3E-A4A1-698E3D6B4522}" destId="{54FA7486-84DF-4713-8921-F3C712B0CDF1}" srcOrd="0" destOrd="2" presId="urn:microsoft.com/office/officeart/2005/8/layout/list1"/>
    <dgm:cxn modelId="{9551D327-D3D9-4C61-B946-31387EA39921}" type="presOf" srcId="{1692FE8E-1B26-4C73-AFD1-6F5A46910454}" destId="{54FA7486-84DF-4713-8921-F3C712B0CDF1}" srcOrd="0" destOrd="0" presId="urn:microsoft.com/office/officeart/2005/8/layout/list1"/>
    <dgm:cxn modelId="{4D81223D-82B1-407D-BBE1-C68AACDE0754}" type="presOf" srcId="{73E8BB05-4808-442C-B182-7B7E7F603FDA}" destId="{5B763B89-E4E7-499F-AB9C-83BD16EE6670}" srcOrd="0" destOrd="0" presId="urn:microsoft.com/office/officeart/2005/8/layout/list1"/>
    <dgm:cxn modelId="{4FA5D067-058F-42AD-880C-D1381FC69C5D}" srcId="{73E8BB05-4808-442C-B182-7B7E7F603FDA}" destId="{1692FE8E-1B26-4C73-AFD1-6F5A46910454}" srcOrd="0" destOrd="0" parTransId="{BB5B3A39-4CD8-4077-8170-FD923550001F}" sibTransId="{0E14A79C-EA2E-4D4C-892F-8FED34E49BD1}"/>
    <dgm:cxn modelId="{078C9C88-4A1D-4641-970A-75FEC09E40DF}" type="presOf" srcId="{EADAF042-F05C-4AA2-969E-B745ED54429E}" destId="{356FC8E7-3750-4966-9CF3-64C9C34F35EE}" srcOrd="0" destOrd="0" presId="urn:microsoft.com/office/officeart/2005/8/layout/list1"/>
    <dgm:cxn modelId="{913540A5-85EF-411C-86BF-E3DAC5050675}" srcId="{73E8BB05-4808-442C-B182-7B7E7F603FDA}" destId="{5FFCCA2F-6C3A-47A0-AD0D-69E0A5562029}" srcOrd="1" destOrd="0" parTransId="{0DDAC9DF-D76B-4818-9744-D5E1B4321503}" sibTransId="{8AA5D757-08DC-446C-B48F-D8BB051AF818}"/>
    <dgm:cxn modelId="{CC9566AD-C9D9-4841-A78A-C89FC077196B}" srcId="{73E8BB05-4808-442C-B182-7B7E7F603FDA}" destId="{F77B58D7-3F81-4F3E-A4A1-698E3D6B4522}" srcOrd="2" destOrd="0" parTransId="{FB911417-F2C3-4D8D-9F95-20EC0ECBCF01}" sibTransId="{DDE9B110-067C-41B2-B68E-7701535F40C2}"/>
    <dgm:cxn modelId="{211F11B8-1935-42C2-A568-D7005175B94C}" type="presParOf" srcId="{356FC8E7-3750-4966-9CF3-64C9C34F35EE}" destId="{7D8E8F51-8B83-47D7-9F5E-CC02747AB90C}" srcOrd="0" destOrd="0" presId="urn:microsoft.com/office/officeart/2005/8/layout/list1"/>
    <dgm:cxn modelId="{744248CE-7F00-4FBC-8884-8804777F5590}" type="presParOf" srcId="{7D8E8F51-8B83-47D7-9F5E-CC02747AB90C}" destId="{5B763B89-E4E7-499F-AB9C-83BD16EE6670}" srcOrd="0" destOrd="0" presId="urn:microsoft.com/office/officeart/2005/8/layout/list1"/>
    <dgm:cxn modelId="{70819C2A-AEBB-4DF6-9D57-ED3D5B049BA5}" type="presParOf" srcId="{7D8E8F51-8B83-47D7-9F5E-CC02747AB90C}" destId="{1B3C0909-8A9D-4872-9056-7C3CB85A63A5}" srcOrd="1" destOrd="0" presId="urn:microsoft.com/office/officeart/2005/8/layout/list1"/>
    <dgm:cxn modelId="{34D3FC6A-4A42-484A-A1C6-E0D4330AA98F}" type="presParOf" srcId="{356FC8E7-3750-4966-9CF3-64C9C34F35EE}" destId="{560D0C59-4591-4942-8564-5DCAE6680901}" srcOrd="1" destOrd="0" presId="urn:microsoft.com/office/officeart/2005/8/layout/list1"/>
    <dgm:cxn modelId="{F452305E-BFFA-48A3-B72B-AD84205EF5F3}" type="presParOf" srcId="{356FC8E7-3750-4966-9CF3-64C9C34F35EE}" destId="{54FA7486-84DF-4713-8921-F3C712B0CDF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3405FD-6A9B-4597-8C77-2828699EFD45}"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A9A3BD28-3A6C-46CF-AD3A-6DF66212F23A}">
      <dgm:prSet/>
      <dgm:spPr/>
      <dgm:t>
        <a:bodyPr/>
        <a:lstStyle/>
        <a:p>
          <a:pPr>
            <a:defRPr b="1"/>
          </a:pPr>
          <a:r>
            <a:rPr lang="en-US"/>
            <a:t>2017 Profit Drop:</a:t>
          </a:r>
        </a:p>
      </dgm:t>
    </dgm:pt>
    <dgm:pt modelId="{C8B4358C-E346-431F-AEB1-61A3F7ACD077}" type="parTrans" cxnId="{F88DFA13-1647-4608-8CB6-1F5C32579F94}">
      <dgm:prSet/>
      <dgm:spPr/>
      <dgm:t>
        <a:bodyPr/>
        <a:lstStyle/>
        <a:p>
          <a:endParaRPr lang="en-US"/>
        </a:p>
      </dgm:t>
    </dgm:pt>
    <dgm:pt modelId="{DA1D1887-0B39-449E-A9D4-53A5FAF1F18D}" type="sibTrans" cxnId="{F88DFA13-1647-4608-8CB6-1F5C32579F94}">
      <dgm:prSet/>
      <dgm:spPr/>
      <dgm:t>
        <a:bodyPr/>
        <a:lstStyle/>
        <a:p>
          <a:endParaRPr lang="en-US"/>
        </a:p>
      </dgm:t>
    </dgm:pt>
    <dgm:pt modelId="{3B17F5F0-D6CE-4380-8CD5-23CB7200CB4F}">
      <dgm:prSet/>
      <dgm:spPr/>
      <dgm:t>
        <a:bodyPr/>
        <a:lstStyle/>
        <a:p>
          <a:r>
            <a:rPr lang="en-US"/>
            <a:t>- Only Feb showed a surplus: £29.36</a:t>
          </a:r>
        </a:p>
      </dgm:t>
    </dgm:pt>
    <dgm:pt modelId="{40F5E3A7-C678-4B75-8224-9381435D86BA}" type="parTrans" cxnId="{B431447F-B106-45B2-9B3A-2C53758D3DA3}">
      <dgm:prSet/>
      <dgm:spPr/>
      <dgm:t>
        <a:bodyPr/>
        <a:lstStyle/>
        <a:p>
          <a:endParaRPr lang="en-US"/>
        </a:p>
      </dgm:t>
    </dgm:pt>
    <dgm:pt modelId="{2683C5FA-B4AA-4E7B-8460-5500449C6533}" type="sibTrans" cxnId="{B431447F-B106-45B2-9B3A-2C53758D3DA3}">
      <dgm:prSet/>
      <dgm:spPr/>
      <dgm:t>
        <a:bodyPr/>
        <a:lstStyle/>
        <a:p>
          <a:endParaRPr lang="en-US"/>
        </a:p>
      </dgm:t>
    </dgm:pt>
    <dgm:pt modelId="{993E9396-2B2C-44EC-8403-BF035D13C69B}">
      <dgm:prSet/>
      <dgm:spPr/>
      <dgm:t>
        <a:bodyPr/>
        <a:lstStyle/>
        <a:p>
          <a:r>
            <a:rPr lang="en-US"/>
            <a:t>- Possible brand saturation</a:t>
          </a:r>
        </a:p>
      </dgm:t>
    </dgm:pt>
    <dgm:pt modelId="{BC91B247-EE70-42C1-9D8B-39D2C1D35D83}" type="parTrans" cxnId="{159A00A4-95B8-4BFA-BEDD-F092C75B80BA}">
      <dgm:prSet/>
      <dgm:spPr/>
      <dgm:t>
        <a:bodyPr/>
        <a:lstStyle/>
        <a:p>
          <a:endParaRPr lang="en-US"/>
        </a:p>
      </dgm:t>
    </dgm:pt>
    <dgm:pt modelId="{96EAB0C8-C3D4-44B9-BF98-501E079FB375}" type="sibTrans" cxnId="{159A00A4-95B8-4BFA-BEDD-F092C75B80BA}">
      <dgm:prSet/>
      <dgm:spPr/>
      <dgm:t>
        <a:bodyPr/>
        <a:lstStyle/>
        <a:p>
          <a:endParaRPr lang="en-US"/>
        </a:p>
      </dgm:t>
    </dgm:pt>
    <dgm:pt modelId="{3DA2BD51-5BDC-4C2C-85EC-89E2A73D4290}">
      <dgm:prSet/>
      <dgm:spPr/>
      <dgm:t>
        <a:bodyPr/>
        <a:lstStyle/>
        <a:p>
          <a:pPr>
            <a:defRPr b="1"/>
          </a:pPr>
          <a:r>
            <a:rPr lang="en-US"/>
            <a:t>Subcategory Conflict:</a:t>
          </a:r>
        </a:p>
      </dgm:t>
    </dgm:pt>
    <dgm:pt modelId="{3148040D-736D-481B-8CBF-0A7CF16E8404}" type="parTrans" cxnId="{EE51A0E3-20DE-483E-8EE9-47F890FA6581}">
      <dgm:prSet/>
      <dgm:spPr/>
      <dgm:t>
        <a:bodyPr/>
        <a:lstStyle/>
        <a:p>
          <a:endParaRPr lang="en-US"/>
        </a:p>
      </dgm:t>
    </dgm:pt>
    <dgm:pt modelId="{B48998D1-4E19-4B3D-8A82-B89E1490AA7D}" type="sibTrans" cxnId="{EE51A0E3-20DE-483E-8EE9-47F890FA6581}">
      <dgm:prSet/>
      <dgm:spPr/>
      <dgm:t>
        <a:bodyPr/>
        <a:lstStyle/>
        <a:p>
          <a:endParaRPr lang="en-US"/>
        </a:p>
      </dgm:t>
    </dgm:pt>
    <dgm:pt modelId="{DD1BA148-1B5E-4B25-9BA1-E2B468E6B3CF}">
      <dgm:prSet/>
      <dgm:spPr/>
      <dgm:t>
        <a:bodyPr/>
        <a:lstStyle/>
        <a:p>
          <a:r>
            <a:rPr lang="en-US"/>
            <a:t>- Paper vs. Stationery</a:t>
          </a:r>
        </a:p>
      </dgm:t>
    </dgm:pt>
    <dgm:pt modelId="{4488E05C-3100-4444-8584-5593B98625AF}" type="parTrans" cxnId="{01EF12F8-E7A8-4E3E-9796-C01EE7EAAD66}">
      <dgm:prSet/>
      <dgm:spPr/>
      <dgm:t>
        <a:bodyPr/>
        <a:lstStyle/>
        <a:p>
          <a:endParaRPr lang="en-US"/>
        </a:p>
      </dgm:t>
    </dgm:pt>
    <dgm:pt modelId="{663EFBCD-D868-497B-A639-3458301490D8}" type="sibTrans" cxnId="{01EF12F8-E7A8-4E3E-9796-C01EE7EAAD66}">
      <dgm:prSet/>
      <dgm:spPr/>
      <dgm:t>
        <a:bodyPr/>
        <a:lstStyle/>
        <a:p>
          <a:endParaRPr lang="en-US"/>
        </a:p>
      </dgm:t>
    </dgm:pt>
    <dgm:pt modelId="{E168F247-8A01-4F61-AFCD-085CCA97C58D}">
      <dgm:prSet/>
      <dgm:spPr/>
      <dgm:t>
        <a:bodyPr/>
        <a:lstStyle/>
        <a:p>
          <a:r>
            <a:rPr lang="en-US"/>
            <a:t>- Fasteners underperformed</a:t>
          </a:r>
        </a:p>
      </dgm:t>
    </dgm:pt>
    <dgm:pt modelId="{16233F78-5EE0-4F76-9033-D832C49C77FC}" type="parTrans" cxnId="{ADCBF533-CE43-4FCA-B3AC-3489854BBA2F}">
      <dgm:prSet/>
      <dgm:spPr/>
      <dgm:t>
        <a:bodyPr/>
        <a:lstStyle/>
        <a:p>
          <a:endParaRPr lang="en-US"/>
        </a:p>
      </dgm:t>
    </dgm:pt>
    <dgm:pt modelId="{917DEF03-0645-442E-ACC7-BA4B648F5E7C}" type="sibTrans" cxnId="{ADCBF533-CE43-4FCA-B3AC-3489854BBA2F}">
      <dgm:prSet/>
      <dgm:spPr/>
      <dgm:t>
        <a:bodyPr/>
        <a:lstStyle/>
        <a:p>
          <a:endParaRPr lang="en-US"/>
        </a:p>
      </dgm:t>
    </dgm:pt>
    <dgm:pt modelId="{4407643D-DF62-4EBF-8541-6AAB6D0A723A}" type="pres">
      <dgm:prSet presAssocID="{443405FD-6A9B-4597-8C77-2828699EFD45}" presName="root" presStyleCnt="0">
        <dgm:presLayoutVars>
          <dgm:dir/>
          <dgm:resizeHandles val="exact"/>
        </dgm:presLayoutVars>
      </dgm:prSet>
      <dgm:spPr/>
    </dgm:pt>
    <dgm:pt modelId="{27AAEBD1-2384-4D48-A459-A0D60905B8F2}" type="pres">
      <dgm:prSet presAssocID="{A9A3BD28-3A6C-46CF-AD3A-6DF66212F23A}" presName="compNode" presStyleCnt="0"/>
      <dgm:spPr/>
    </dgm:pt>
    <dgm:pt modelId="{DEA51A25-C933-471E-A43C-2D1EAC711DC6}" type="pres">
      <dgm:prSet presAssocID="{A9A3BD28-3A6C-46CF-AD3A-6DF66212F2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27365A4E-C09C-4B79-A2D5-07B03F78C4B7}" type="pres">
      <dgm:prSet presAssocID="{A9A3BD28-3A6C-46CF-AD3A-6DF66212F23A}" presName="iconSpace" presStyleCnt="0"/>
      <dgm:spPr/>
    </dgm:pt>
    <dgm:pt modelId="{E6EA8B79-0BA6-462E-9BFB-34BC921C1417}" type="pres">
      <dgm:prSet presAssocID="{A9A3BD28-3A6C-46CF-AD3A-6DF66212F23A}" presName="parTx" presStyleLbl="revTx" presStyleIdx="0" presStyleCnt="4">
        <dgm:presLayoutVars>
          <dgm:chMax val="0"/>
          <dgm:chPref val="0"/>
        </dgm:presLayoutVars>
      </dgm:prSet>
      <dgm:spPr/>
    </dgm:pt>
    <dgm:pt modelId="{80BF31A6-A2B2-4A6E-98CF-DF1F18FDF002}" type="pres">
      <dgm:prSet presAssocID="{A9A3BD28-3A6C-46CF-AD3A-6DF66212F23A}" presName="txSpace" presStyleCnt="0"/>
      <dgm:spPr/>
    </dgm:pt>
    <dgm:pt modelId="{9867027B-2EAD-4DE0-B4CA-AC998F87976D}" type="pres">
      <dgm:prSet presAssocID="{A9A3BD28-3A6C-46CF-AD3A-6DF66212F23A}" presName="desTx" presStyleLbl="revTx" presStyleIdx="1" presStyleCnt="4">
        <dgm:presLayoutVars/>
      </dgm:prSet>
      <dgm:spPr/>
    </dgm:pt>
    <dgm:pt modelId="{440E4293-22CB-4A45-8933-D3D4AECB93C1}" type="pres">
      <dgm:prSet presAssocID="{DA1D1887-0B39-449E-A9D4-53A5FAF1F18D}" presName="sibTrans" presStyleCnt="0"/>
      <dgm:spPr/>
    </dgm:pt>
    <dgm:pt modelId="{6DBA9BFF-8097-4FF1-8CD6-78D5E199FE14}" type="pres">
      <dgm:prSet presAssocID="{3DA2BD51-5BDC-4C2C-85EC-89E2A73D4290}" presName="compNode" presStyleCnt="0"/>
      <dgm:spPr/>
    </dgm:pt>
    <dgm:pt modelId="{BADD0E37-CB7A-493A-B12D-EBF80E933740}" type="pres">
      <dgm:prSet presAssocID="{3DA2BD51-5BDC-4C2C-85EC-89E2A73D42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active Sign"/>
        </a:ext>
      </dgm:extLst>
    </dgm:pt>
    <dgm:pt modelId="{8E210E8D-F026-4C04-9C3B-5100BCE287D0}" type="pres">
      <dgm:prSet presAssocID="{3DA2BD51-5BDC-4C2C-85EC-89E2A73D4290}" presName="iconSpace" presStyleCnt="0"/>
      <dgm:spPr/>
    </dgm:pt>
    <dgm:pt modelId="{B4C4E0CC-6FCA-4E44-AE77-DCEA2BC409DF}" type="pres">
      <dgm:prSet presAssocID="{3DA2BD51-5BDC-4C2C-85EC-89E2A73D4290}" presName="parTx" presStyleLbl="revTx" presStyleIdx="2" presStyleCnt="4">
        <dgm:presLayoutVars>
          <dgm:chMax val="0"/>
          <dgm:chPref val="0"/>
        </dgm:presLayoutVars>
      </dgm:prSet>
      <dgm:spPr/>
    </dgm:pt>
    <dgm:pt modelId="{52CDAE3D-CB8A-4BC6-9DE8-A1E3B89BBCC2}" type="pres">
      <dgm:prSet presAssocID="{3DA2BD51-5BDC-4C2C-85EC-89E2A73D4290}" presName="txSpace" presStyleCnt="0"/>
      <dgm:spPr/>
    </dgm:pt>
    <dgm:pt modelId="{755FD536-CDC6-41AF-A2B9-D1ACC9F5A09F}" type="pres">
      <dgm:prSet presAssocID="{3DA2BD51-5BDC-4C2C-85EC-89E2A73D4290}" presName="desTx" presStyleLbl="revTx" presStyleIdx="3" presStyleCnt="4">
        <dgm:presLayoutVars/>
      </dgm:prSet>
      <dgm:spPr/>
    </dgm:pt>
  </dgm:ptLst>
  <dgm:cxnLst>
    <dgm:cxn modelId="{F88DFA13-1647-4608-8CB6-1F5C32579F94}" srcId="{443405FD-6A9B-4597-8C77-2828699EFD45}" destId="{A9A3BD28-3A6C-46CF-AD3A-6DF66212F23A}" srcOrd="0" destOrd="0" parTransId="{C8B4358C-E346-431F-AEB1-61A3F7ACD077}" sibTransId="{DA1D1887-0B39-449E-A9D4-53A5FAF1F18D}"/>
    <dgm:cxn modelId="{577C0B1C-D7E6-4E89-9A85-D4F9D7616AE6}" type="presOf" srcId="{3DA2BD51-5BDC-4C2C-85EC-89E2A73D4290}" destId="{B4C4E0CC-6FCA-4E44-AE77-DCEA2BC409DF}" srcOrd="0" destOrd="0" presId="urn:microsoft.com/office/officeart/2018/2/layout/IconLabelDescriptionList"/>
    <dgm:cxn modelId="{62D65B1E-8DFC-4C67-AC2D-6AD0193D9380}" type="presOf" srcId="{3B17F5F0-D6CE-4380-8CD5-23CB7200CB4F}" destId="{9867027B-2EAD-4DE0-B4CA-AC998F87976D}" srcOrd="0" destOrd="0" presId="urn:microsoft.com/office/officeart/2018/2/layout/IconLabelDescriptionList"/>
    <dgm:cxn modelId="{ADCBF533-CE43-4FCA-B3AC-3489854BBA2F}" srcId="{3DA2BD51-5BDC-4C2C-85EC-89E2A73D4290}" destId="{E168F247-8A01-4F61-AFCD-085CCA97C58D}" srcOrd="1" destOrd="0" parTransId="{16233F78-5EE0-4F76-9033-D832C49C77FC}" sibTransId="{917DEF03-0645-442E-ACC7-BA4B648F5E7C}"/>
    <dgm:cxn modelId="{E311504E-8EBE-449D-8D9A-48F7A834855F}" type="presOf" srcId="{E168F247-8A01-4F61-AFCD-085CCA97C58D}" destId="{755FD536-CDC6-41AF-A2B9-D1ACC9F5A09F}" srcOrd="0" destOrd="1" presId="urn:microsoft.com/office/officeart/2018/2/layout/IconLabelDescriptionList"/>
    <dgm:cxn modelId="{B431447F-B106-45B2-9B3A-2C53758D3DA3}" srcId="{A9A3BD28-3A6C-46CF-AD3A-6DF66212F23A}" destId="{3B17F5F0-D6CE-4380-8CD5-23CB7200CB4F}" srcOrd="0" destOrd="0" parTransId="{40F5E3A7-C678-4B75-8224-9381435D86BA}" sibTransId="{2683C5FA-B4AA-4E7B-8460-5500449C6533}"/>
    <dgm:cxn modelId="{96827E80-BB6B-44A1-A092-5F848267D338}" type="presOf" srcId="{DD1BA148-1B5E-4B25-9BA1-E2B468E6B3CF}" destId="{755FD536-CDC6-41AF-A2B9-D1ACC9F5A09F}" srcOrd="0" destOrd="0" presId="urn:microsoft.com/office/officeart/2018/2/layout/IconLabelDescriptionList"/>
    <dgm:cxn modelId="{159A00A4-95B8-4BFA-BEDD-F092C75B80BA}" srcId="{A9A3BD28-3A6C-46CF-AD3A-6DF66212F23A}" destId="{993E9396-2B2C-44EC-8403-BF035D13C69B}" srcOrd="1" destOrd="0" parTransId="{BC91B247-EE70-42C1-9D8B-39D2C1D35D83}" sibTransId="{96EAB0C8-C3D4-44B9-BF98-501E079FB375}"/>
    <dgm:cxn modelId="{66B939C6-23EC-4FC5-AA87-581C66175236}" type="presOf" srcId="{443405FD-6A9B-4597-8C77-2828699EFD45}" destId="{4407643D-DF62-4EBF-8541-6AAB6D0A723A}" srcOrd="0" destOrd="0" presId="urn:microsoft.com/office/officeart/2018/2/layout/IconLabelDescriptionList"/>
    <dgm:cxn modelId="{D2EFEACD-8D43-49AC-BEB2-BFDEF1C53255}" type="presOf" srcId="{A9A3BD28-3A6C-46CF-AD3A-6DF66212F23A}" destId="{E6EA8B79-0BA6-462E-9BFB-34BC921C1417}" srcOrd="0" destOrd="0" presId="urn:microsoft.com/office/officeart/2018/2/layout/IconLabelDescriptionList"/>
    <dgm:cxn modelId="{289DE7D0-458D-469E-B638-D604E1857E17}" type="presOf" srcId="{993E9396-2B2C-44EC-8403-BF035D13C69B}" destId="{9867027B-2EAD-4DE0-B4CA-AC998F87976D}" srcOrd="0" destOrd="1" presId="urn:microsoft.com/office/officeart/2018/2/layout/IconLabelDescriptionList"/>
    <dgm:cxn modelId="{EE51A0E3-20DE-483E-8EE9-47F890FA6581}" srcId="{443405FD-6A9B-4597-8C77-2828699EFD45}" destId="{3DA2BD51-5BDC-4C2C-85EC-89E2A73D4290}" srcOrd="1" destOrd="0" parTransId="{3148040D-736D-481B-8CBF-0A7CF16E8404}" sibTransId="{B48998D1-4E19-4B3D-8A82-B89E1490AA7D}"/>
    <dgm:cxn modelId="{01EF12F8-E7A8-4E3E-9796-C01EE7EAAD66}" srcId="{3DA2BD51-5BDC-4C2C-85EC-89E2A73D4290}" destId="{DD1BA148-1B5E-4B25-9BA1-E2B468E6B3CF}" srcOrd="0" destOrd="0" parTransId="{4488E05C-3100-4444-8584-5593B98625AF}" sibTransId="{663EFBCD-D868-497B-A639-3458301490D8}"/>
    <dgm:cxn modelId="{37FE34A5-0581-4067-87FC-CBB1C4C802EA}" type="presParOf" srcId="{4407643D-DF62-4EBF-8541-6AAB6D0A723A}" destId="{27AAEBD1-2384-4D48-A459-A0D60905B8F2}" srcOrd="0" destOrd="0" presId="urn:microsoft.com/office/officeart/2018/2/layout/IconLabelDescriptionList"/>
    <dgm:cxn modelId="{8D7287C9-0C7B-43BD-B495-87F6EDF0DE9C}" type="presParOf" srcId="{27AAEBD1-2384-4D48-A459-A0D60905B8F2}" destId="{DEA51A25-C933-471E-A43C-2D1EAC711DC6}" srcOrd="0" destOrd="0" presId="urn:microsoft.com/office/officeart/2018/2/layout/IconLabelDescriptionList"/>
    <dgm:cxn modelId="{9D442D26-9AD8-4527-9BCC-21DA3E7EDC92}" type="presParOf" srcId="{27AAEBD1-2384-4D48-A459-A0D60905B8F2}" destId="{27365A4E-C09C-4B79-A2D5-07B03F78C4B7}" srcOrd="1" destOrd="0" presId="urn:microsoft.com/office/officeart/2018/2/layout/IconLabelDescriptionList"/>
    <dgm:cxn modelId="{1927456C-071D-4C1F-8ECA-B8362F9631DB}" type="presParOf" srcId="{27AAEBD1-2384-4D48-A459-A0D60905B8F2}" destId="{E6EA8B79-0BA6-462E-9BFB-34BC921C1417}" srcOrd="2" destOrd="0" presId="urn:microsoft.com/office/officeart/2018/2/layout/IconLabelDescriptionList"/>
    <dgm:cxn modelId="{2881AEB9-BCCC-4320-AE07-0BD3674699F8}" type="presParOf" srcId="{27AAEBD1-2384-4D48-A459-A0D60905B8F2}" destId="{80BF31A6-A2B2-4A6E-98CF-DF1F18FDF002}" srcOrd="3" destOrd="0" presId="urn:microsoft.com/office/officeart/2018/2/layout/IconLabelDescriptionList"/>
    <dgm:cxn modelId="{B10EEE2B-83B3-4FB0-95EC-96E61CE12FF6}" type="presParOf" srcId="{27AAEBD1-2384-4D48-A459-A0D60905B8F2}" destId="{9867027B-2EAD-4DE0-B4CA-AC998F87976D}" srcOrd="4" destOrd="0" presId="urn:microsoft.com/office/officeart/2018/2/layout/IconLabelDescriptionList"/>
    <dgm:cxn modelId="{4A71816B-1F11-4CDE-BC2C-E5703DEEE4B8}" type="presParOf" srcId="{4407643D-DF62-4EBF-8541-6AAB6D0A723A}" destId="{440E4293-22CB-4A45-8933-D3D4AECB93C1}" srcOrd="1" destOrd="0" presId="urn:microsoft.com/office/officeart/2018/2/layout/IconLabelDescriptionList"/>
    <dgm:cxn modelId="{2BCFF6FF-7D0F-4ACD-9C17-22E96CB93F4A}" type="presParOf" srcId="{4407643D-DF62-4EBF-8541-6AAB6D0A723A}" destId="{6DBA9BFF-8097-4FF1-8CD6-78D5E199FE14}" srcOrd="2" destOrd="0" presId="urn:microsoft.com/office/officeart/2018/2/layout/IconLabelDescriptionList"/>
    <dgm:cxn modelId="{99A4E2F0-C734-4C2F-BD2C-3FDDE3714409}" type="presParOf" srcId="{6DBA9BFF-8097-4FF1-8CD6-78D5E199FE14}" destId="{BADD0E37-CB7A-493A-B12D-EBF80E933740}" srcOrd="0" destOrd="0" presId="urn:microsoft.com/office/officeart/2018/2/layout/IconLabelDescriptionList"/>
    <dgm:cxn modelId="{62311576-E651-4070-812B-FE1981725A59}" type="presParOf" srcId="{6DBA9BFF-8097-4FF1-8CD6-78D5E199FE14}" destId="{8E210E8D-F026-4C04-9C3B-5100BCE287D0}" srcOrd="1" destOrd="0" presId="urn:microsoft.com/office/officeart/2018/2/layout/IconLabelDescriptionList"/>
    <dgm:cxn modelId="{64AD3A52-064F-4DA8-BC0A-A6385ECAF73C}" type="presParOf" srcId="{6DBA9BFF-8097-4FF1-8CD6-78D5E199FE14}" destId="{B4C4E0CC-6FCA-4E44-AE77-DCEA2BC409DF}" srcOrd="2" destOrd="0" presId="urn:microsoft.com/office/officeart/2018/2/layout/IconLabelDescriptionList"/>
    <dgm:cxn modelId="{D4F1B9AD-5C57-401D-B876-7B2DF287930A}" type="presParOf" srcId="{6DBA9BFF-8097-4FF1-8CD6-78D5E199FE14}" destId="{52CDAE3D-CB8A-4BC6-9DE8-A1E3B89BBCC2}" srcOrd="3" destOrd="0" presId="urn:microsoft.com/office/officeart/2018/2/layout/IconLabelDescriptionList"/>
    <dgm:cxn modelId="{FEE84412-0508-4C10-A916-CF5394A179B6}" type="presParOf" srcId="{6DBA9BFF-8097-4FF1-8CD6-78D5E199FE14}" destId="{755FD536-CDC6-41AF-A2B9-D1ACC9F5A09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D20C5-C4E2-4A37-9494-57A9A258C13B}">
      <dsp:nvSpPr>
        <dsp:cNvPr id="0" name=""/>
        <dsp:cNvSpPr/>
      </dsp:nvSpPr>
      <dsp:spPr>
        <a:xfrm>
          <a:off x="912482" y="1263093"/>
          <a:ext cx="1099733" cy="1099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E347B-02C4-4C23-8E19-4D88BC0CFED6}">
      <dsp:nvSpPr>
        <dsp:cNvPr id="0" name=""/>
        <dsp:cNvSpPr/>
      </dsp:nvSpPr>
      <dsp:spPr>
        <a:xfrm>
          <a:off x="240423" y="2684156"/>
          <a:ext cx="2443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Total Sales: £26,3</a:t>
          </a:r>
          <a:r>
            <a:rPr lang="en-GB" sz="1600" kern="1200"/>
            <a:t>70</a:t>
          </a:r>
          <a:endParaRPr lang="en-US" sz="1600" kern="1200"/>
        </a:p>
      </dsp:txBody>
      <dsp:txXfrm>
        <a:off x="240423" y="2684156"/>
        <a:ext cx="2443851" cy="720000"/>
      </dsp:txXfrm>
    </dsp:sp>
    <dsp:sp modelId="{FCEF5301-B3CB-4CA7-AE96-F2CE4404E4D6}">
      <dsp:nvSpPr>
        <dsp:cNvPr id="0" name=""/>
        <dsp:cNvSpPr/>
      </dsp:nvSpPr>
      <dsp:spPr>
        <a:xfrm>
          <a:off x="3784008" y="1263093"/>
          <a:ext cx="1099733" cy="1099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125A57-0638-4F34-8912-0CA37EDBBE66}">
      <dsp:nvSpPr>
        <dsp:cNvPr id="0" name=""/>
        <dsp:cNvSpPr/>
      </dsp:nvSpPr>
      <dsp:spPr>
        <a:xfrm>
          <a:off x="3111949" y="2684156"/>
          <a:ext cx="2443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Total Profit: £48.51</a:t>
          </a:r>
        </a:p>
      </dsp:txBody>
      <dsp:txXfrm>
        <a:off x="3111949" y="2684156"/>
        <a:ext cx="2443851" cy="720000"/>
      </dsp:txXfrm>
    </dsp:sp>
    <dsp:sp modelId="{A3BBA12E-D61E-49EA-951C-77ECC659C7FD}">
      <dsp:nvSpPr>
        <dsp:cNvPr id="0" name=""/>
        <dsp:cNvSpPr/>
      </dsp:nvSpPr>
      <dsp:spPr>
        <a:xfrm>
          <a:off x="6655533" y="1263093"/>
          <a:ext cx="1099733" cy="1099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9F42A-625C-4875-8AD0-23825C37A59D}">
      <dsp:nvSpPr>
        <dsp:cNvPr id="0" name=""/>
        <dsp:cNvSpPr/>
      </dsp:nvSpPr>
      <dsp:spPr>
        <a:xfrm>
          <a:off x="5983474" y="2684156"/>
          <a:ext cx="24438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Losses incurred in some states/orders reduced profit</a:t>
          </a:r>
        </a:p>
      </dsp:txBody>
      <dsp:txXfrm>
        <a:off x="5983474" y="2684156"/>
        <a:ext cx="2443851"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19C5B-D587-4DD4-A310-E4ACEF2E9058}">
      <dsp:nvSpPr>
        <dsp:cNvPr id="0" name=""/>
        <dsp:cNvSpPr/>
      </dsp:nvSpPr>
      <dsp:spPr>
        <a:xfrm>
          <a:off x="0" y="2772"/>
          <a:ext cx="435834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5EC9CE-2815-4514-AD7D-63BC50E832A2}">
      <dsp:nvSpPr>
        <dsp:cNvPr id="0" name=""/>
        <dsp:cNvSpPr/>
      </dsp:nvSpPr>
      <dsp:spPr>
        <a:xfrm>
          <a:off x="0" y="2772"/>
          <a:ext cx="4358346"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Top 5 customers: 55–80% of sales</a:t>
          </a:r>
        </a:p>
      </dsp:txBody>
      <dsp:txXfrm>
        <a:off x="0" y="2772"/>
        <a:ext cx="4358346" cy="1890891"/>
      </dsp:txXfrm>
    </dsp:sp>
    <dsp:sp modelId="{F7B74D35-2D5D-4C6A-8950-E71BAC3F9D71}">
      <dsp:nvSpPr>
        <dsp:cNvPr id="0" name=""/>
        <dsp:cNvSpPr/>
      </dsp:nvSpPr>
      <dsp:spPr>
        <a:xfrm>
          <a:off x="0" y="1893663"/>
          <a:ext cx="435834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C8151-916D-4F0F-BFA8-25B416149C36}">
      <dsp:nvSpPr>
        <dsp:cNvPr id="0" name=""/>
        <dsp:cNvSpPr/>
      </dsp:nvSpPr>
      <dsp:spPr>
        <a:xfrm>
          <a:off x="0" y="1893663"/>
          <a:ext cx="4358346"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Major contributors: Tracy Blumstein, Brosnia Hoffman, Gene Hale, Patrick O’Donell</a:t>
          </a:r>
        </a:p>
      </dsp:txBody>
      <dsp:txXfrm>
        <a:off x="0" y="1893663"/>
        <a:ext cx="4358346" cy="1890891"/>
      </dsp:txXfrm>
    </dsp:sp>
    <dsp:sp modelId="{B633D756-2697-4C3E-8739-AEAF747778C0}">
      <dsp:nvSpPr>
        <dsp:cNvPr id="0" name=""/>
        <dsp:cNvSpPr/>
      </dsp:nvSpPr>
      <dsp:spPr>
        <a:xfrm>
          <a:off x="0" y="3784555"/>
          <a:ext cx="435834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D23B2-DE30-43B6-9B47-F5702437408C}">
      <dsp:nvSpPr>
        <dsp:cNvPr id="0" name=""/>
        <dsp:cNvSpPr/>
      </dsp:nvSpPr>
      <dsp:spPr>
        <a:xfrm>
          <a:off x="0" y="3784555"/>
          <a:ext cx="4358346" cy="1890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Monthly sales volatility observed</a:t>
          </a:r>
        </a:p>
      </dsp:txBody>
      <dsp:txXfrm>
        <a:off x="0" y="3784555"/>
        <a:ext cx="4358346" cy="18908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F2ED1-06FC-4707-AC1D-C1591ED831FD}">
      <dsp:nvSpPr>
        <dsp:cNvPr id="0" name=""/>
        <dsp:cNvSpPr/>
      </dsp:nvSpPr>
      <dsp:spPr>
        <a:xfrm>
          <a:off x="0" y="3414838"/>
          <a:ext cx="985837" cy="747083"/>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0113" tIns="92456" rIns="70113" bIns="92456" numCol="1" spcCol="1270" anchor="ctr" anchorCtr="0">
          <a:noAutofit/>
        </a:bodyPr>
        <a:lstStyle/>
        <a:p>
          <a:pPr marL="0" lvl="0" indent="0" algn="ctr" defTabSz="577850">
            <a:lnSpc>
              <a:spcPct val="90000"/>
            </a:lnSpc>
            <a:spcBef>
              <a:spcPct val="0"/>
            </a:spcBef>
            <a:spcAft>
              <a:spcPct val="35000"/>
            </a:spcAft>
            <a:buNone/>
          </a:pPr>
          <a:r>
            <a:rPr lang="en-US" sz="1300" kern="1200"/>
            <a:t>Campaign Calendar &amp; Discounts</a:t>
          </a:r>
        </a:p>
      </dsp:txBody>
      <dsp:txXfrm>
        <a:off x="0" y="3414838"/>
        <a:ext cx="985837" cy="747083"/>
      </dsp:txXfrm>
    </dsp:sp>
    <dsp:sp modelId="{6F4D090A-6971-45D1-9198-DBF8459F2C37}">
      <dsp:nvSpPr>
        <dsp:cNvPr id="0" name=""/>
        <dsp:cNvSpPr/>
      </dsp:nvSpPr>
      <dsp:spPr>
        <a:xfrm>
          <a:off x="985837" y="3414838"/>
          <a:ext cx="2957512" cy="74708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992" tIns="139700" rIns="59992" bIns="139700" numCol="1" spcCol="1270" anchor="ctr" anchorCtr="0">
          <a:noAutofit/>
        </a:bodyPr>
        <a:lstStyle/>
        <a:p>
          <a:pPr marL="0" lvl="0" indent="0" algn="l" defTabSz="488950">
            <a:lnSpc>
              <a:spcPct val="90000"/>
            </a:lnSpc>
            <a:spcBef>
              <a:spcPct val="0"/>
            </a:spcBef>
            <a:spcAft>
              <a:spcPct val="35000"/>
            </a:spcAft>
            <a:buNone/>
          </a:pPr>
          <a:r>
            <a:rPr lang="en-US" sz="1100" kern="1200"/>
            <a:t>- Monthly campaigns to flatten trend</a:t>
          </a:r>
        </a:p>
        <a:p>
          <a:pPr marL="0" lvl="0" indent="0" algn="l" defTabSz="488950">
            <a:lnSpc>
              <a:spcPct val="90000"/>
            </a:lnSpc>
            <a:spcBef>
              <a:spcPct val="0"/>
            </a:spcBef>
            <a:spcAft>
              <a:spcPct val="35000"/>
            </a:spcAft>
            <a:buNone/>
          </a:pPr>
          <a:r>
            <a:rPr lang="en-US" sz="1100" kern="1200"/>
            <a:t>- Subscription or recurring discounts</a:t>
          </a:r>
        </a:p>
      </dsp:txBody>
      <dsp:txXfrm>
        <a:off x="985837" y="3414838"/>
        <a:ext cx="2957512" cy="747083"/>
      </dsp:txXfrm>
    </dsp:sp>
    <dsp:sp modelId="{646CB027-0B9E-42DB-8C90-5F9CC4D236B9}">
      <dsp:nvSpPr>
        <dsp:cNvPr id="0" name=""/>
        <dsp:cNvSpPr/>
      </dsp:nvSpPr>
      <dsp:spPr>
        <a:xfrm rot="10800000">
          <a:off x="0" y="2277030"/>
          <a:ext cx="985837" cy="1149013"/>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0113" tIns="92456" rIns="70113" bIns="92456" numCol="1" spcCol="1270" anchor="ctr" anchorCtr="0">
          <a:noAutofit/>
        </a:bodyPr>
        <a:lstStyle/>
        <a:p>
          <a:pPr marL="0" lvl="0" indent="0" algn="ctr" defTabSz="577850">
            <a:lnSpc>
              <a:spcPct val="90000"/>
            </a:lnSpc>
            <a:spcBef>
              <a:spcPct val="0"/>
            </a:spcBef>
            <a:spcAft>
              <a:spcPct val="35000"/>
            </a:spcAft>
            <a:buNone/>
          </a:pPr>
          <a:r>
            <a:rPr lang="en-US" sz="1300" kern="1200"/>
            <a:t>Underperforming Regions</a:t>
          </a:r>
        </a:p>
      </dsp:txBody>
      <dsp:txXfrm rot="-10800000">
        <a:off x="0" y="2277030"/>
        <a:ext cx="985837" cy="746859"/>
      </dsp:txXfrm>
    </dsp:sp>
    <dsp:sp modelId="{3482FD87-9543-4F82-ABFA-14D3D588AB0D}">
      <dsp:nvSpPr>
        <dsp:cNvPr id="0" name=""/>
        <dsp:cNvSpPr/>
      </dsp:nvSpPr>
      <dsp:spPr>
        <a:xfrm>
          <a:off x="985837" y="2277030"/>
          <a:ext cx="2957512" cy="74685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992" tIns="139700" rIns="59992" bIns="139700" numCol="1" spcCol="1270" anchor="ctr" anchorCtr="0">
          <a:noAutofit/>
        </a:bodyPr>
        <a:lstStyle/>
        <a:p>
          <a:pPr marL="0" lvl="0" indent="0" algn="l" defTabSz="488950">
            <a:lnSpc>
              <a:spcPct val="90000"/>
            </a:lnSpc>
            <a:spcBef>
              <a:spcPct val="0"/>
            </a:spcBef>
            <a:spcAft>
              <a:spcPct val="35000"/>
            </a:spcAft>
            <a:buNone/>
          </a:pPr>
          <a:r>
            <a:rPr lang="en-US" sz="1100" kern="1200"/>
            <a:t>- Investigate logistics, service quality</a:t>
          </a:r>
        </a:p>
      </dsp:txBody>
      <dsp:txXfrm>
        <a:off x="985837" y="2277030"/>
        <a:ext cx="2957512" cy="746859"/>
      </dsp:txXfrm>
    </dsp:sp>
    <dsp:sp modelId="{FAD77926-04AA-4A19-89E6-19B335AC685C}">
      <dsp:nvSpPr>
        <dsp:cNvPr id="0" name=""/>
        <dsp:cNvSpPr/>
      </dsp:nvSpPr>
      <dsp:spPr>
        <a:xfrm rot="10800000">
          <a:off x="0" y="1139223"/>
          <a:ext cx="985837" cy="1149013"/>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0113" tIns="92456" rIns="70113" bIns="92456" numCol="1" spcCol="1270" anchor="ctr" anchorCtr="0">
          <a:noAutofit/>
        </a:bodyPr>
        <a:lstStyle/>
        <a:p>
          <a:pPr marL="0" lvl="0" indent="0" algn="ctr" defTabSz="577850">
            <a:lnSpc>
              <a:spcPct val="90000"/>
            </a:lnSpc>
            <a:spcBef>
              <a:spcPct val="0"/>
            </a:spcBef>
            <a:spcAft>
              <a:spcPct val="35000"/>
            </a:spcAft>
            <a:buNone/>
          </a:pPr>
          <a:r>
            <a:rPr lang="en-US" sz="1300" kern="1200"/>
            <a:t>Loyalty &amp; Referral Programs</a:t>
          </a:r>
        </a:p>
      </dsp:txBody>
      <dsp:txXfrm rot="-10800000">
        <a:off x="0" y="1139223"/>
        <a:ext cx="985837" cy="746859"/>
      </dsp:txXfrm>
    </dsp:sp>
    <dsp:sp modelId="{968C3056-4BFC-46E6-8D84-7A48BD2BA742}">
      <dsp:nvSpPr>
        <dsp:cNvPr id="0" name=""/>
        <dsp:cNvSpPr/>
      </dsp:nvSpPr>
      <dsp:spPr>
        <a:xfrm>
          <a:off x="985837" y="1139223"/>
          <a:ext cx="2957512" cy="74685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992" tIns="139700" rIns="59992" bIns="139700" numCol="1" spcCol="1270" anchor="ctr" anchorCtr="0">
          <a:noAutofit/>
        </a:bodyPr>
        <a:lstStyle/>
        <a:p>
          <a:pPr marL="0" lvl="0" indent="0" algn="l" defTabSz="488950">
            <a:lnSpc>
              <a:spcPct val="90000"/>
            </a:lnSpc>
            <a:spcBef>
              <a:spcPct val="0"/>
            </a:spcBef>
            <a:spcAft>
              <a:spcPct val="35000"/>
            </a:spcAft>
            <a:buNone/>
          </a:pPr>
          <a:r>
            <a:rPr lang="en-US" sz="1100" kern="1200"/>
            <a:t>- Target top customers during holidays</a:t>
          </a:r>
        </a:p>
        <a:p>
          <a:pPr marL="0" lvl="0" indent="0" algn="l" defTabSz="488950">
            <a:lnSpc>
              <a:spcPct val="90000"/>
            </a:lnSpc>
            <a:spcBef>
              <a:spcPct val="0"/>
            </a:spcBef>
            <a:spcAft>
              <a:spcPct val="35000"/>
            </a:spcAft>
            <a:buNone/>
          </a:pPr>
          <a:r>
            <a:rPr lang="en-US" sz="1100" kern="1200"/>
            <a:t>- Create lookalike audience campaigns</a:t>
          </a:r>
        </a:p>
      </dsp:txBody>
      <dsp:txXfrm>
        <a:off x="985837" y="1139223"/>
        <a:ext cx="2957512" cy="746859"/>
      </dsp:txXfrm>
    </dsp:sp>
    <dsp:sp modelId="{395D6821-BD67-4A0C-9E7B-AD140F663FF7}">
      <dsp:nvSpPr>
        <dsp:cNvPr id="0" name=""/>
        <dsp:cNvSpPr/>
      </dsp:nvSpPr>
      <dsp:spPr>
        <a:xfrm rot="10800000">
          <a:off x="0" y="1415"/>
          <a:ext cx="985837" cy="1149013"/>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0113" tIns="92456" rIns="70113" bIns="92456" numCol="1" spcCol="1270" anchor="ctr" anchorCtr="0">
          <a:noAutofit/>
        </a:bodyPr>
        <a:lstStyle/>
        <a:p>
          <a:pPr marL="0" lvl="0" indent="0" algn="ctr" defTabSz="577850">
            <a:lnSpc>
              <a:spcPct val="90000"/>
            </a:lnSpc>
            <a:spcBef>
              <a:spcPct val="0"/>
            </a:spcBef>
            <a:spcAft>
              <a:spcPct val="35000"/>
            </a:spcAft>
            <a:buNone/>
          </a:pPr>
          <a:r>
            <a:rPr lang="en-US" sz="1300" kern="1200" dirty="0"/>
            <a:t>Reduce Overall Churn (15.78%)</a:t>
          </a:r>
        </a:p>
      </dsp:txBody>
      <dsp:txXfrm rot="-10800000">
        <a:off x="0" y="1415"/>
        <a:ext cx="985837" cy="746859"/>
      </dsp:txXfrm>
    </dsp:sp>
    <dsp:sp modelId="{1804C0FB-3522-49D7-8E6E-A8FF10FB0FF1}">
      <dsp:nvSpPr>
        <dsp:cNvPr id="0" name=""/>
        <dsp:cNvSpPr/>
      </dsp:nvSpPr>
      <dsp:spPr>
        <a:xfrm>
          <a:off x="985837" y="1415"/>
          <a:ext cx="2957512" cy="74685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992" tIns="139700" rIns="59992" bIns="139700" numCol="1" spcCol="1270" anchor="ctr" anchorCtr="0">
          <a:noAutofit/>
        </a:bodyPr>
        <a:lstStyle/>
        <a:p>
          <a:pPr marL="0" lvl="0" indent="0" algn="l" defTabSz="488950">
            <a:lnSpc>
              <a:spcPct val="90000"/>
            </a:lnSpc>
            <a:spcBef>
              <a:spcPct val="0"/>
            </a:spcBef>
            <a:spcAft>
              <a:spcPct val="35000"/>
            </a:spcAft>
            <a:buNone/>
          </a:pPr>
          <a:r>
            <a:rPr lang="en-US" sz="1100" kern="1200" dirty="0"/>
            <a:t>- Improve descriptions, packaging</a:t>
          </a:r>
        </a:p>
        <a:p>
          <a:pPr marL="0" lvl="0" indent="0" algn="l" defTabSz="488950">
            <a:lnSpc>
              <a:spcPct val="90000"/>
            </a:lnSpc>
            <a:spcBef>
              <a:spcPct val="0"/>
            </a:spcBef>
            <a:spcAft>
              <a:spcPct val="35000"/>
            </a:spcAft>
            <a:buNone/>
          </a:pPr>
          <a:r>
            <a:rPr lang="en-US" sz="1100" kern="1200"/>
            <a:t>- Focus on pain-points (e.g., Furniture, Art, Binders in Q2)</a:t>
          </a:r>
        </a:p>
      </dsp:txBody>
      <dsp:txXfrm>
        <a:off x="985837" y="1415"/>
        <a:ext cx="2957512" cy="746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FBF35-AF0D-41E9-98CA-6A4E546CDEBC}">
      <dsp:nvSpPr>
        <dsp:cNvPr id="0" name=""/>
        <dsp:cNvSpPr/>
      </dsp:nvSpPr>
      <dsp:spPr>
        <a:xfrm>
          <a:off x="0" y="2839109"/>
          <a:ext cx="4358346" cy="0"/>
        </a:xfrm>
        <a:prstGeom prst="line">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CABCC6E-0ACF-41E5-9246-976CE3AE8198}">
      <dsp:nvSpPr>
        <dsp:cNvPr id="0" name=""/>
        <dsp:cNvSpPr/>
      </dsp:nvSpPr>
      <dsp:spPr>
        <a:xfrm>
          <a:off x="121386" y="3049203"/>
          <a:ext cx="1775345" cy="641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May–June</a:t>
          </a:r>
        </a:p>
      </dsp:txBody>
      <dsp:txXfrm>
        <a:off x="121386" y="3049203"/>
        <a:ext cx="1775345" cy="641638"/>
      </dsp:txXfrm>
    </dsp:sp>
    <dsp:sp modelId="{38B27F90-9C0C-493C-835B-26BDC99CF7EF}">
      <dsp:nvSpPr>
        <dsp:cNvPr id="0" name=""/>
        <dsp:cNvSpPr/>
      </dsp:nvSpPr>
      <dsp:spPr>
        <a:xfrm>
          <a:off x="340" y="792111"/>
          <a:ext cx="2017437" cy="968136"/>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Q2 2016</a:t>
          </a:r>
        </a:p>
        <a:p>
          <a:pPr marL="57150" lvl="1" indent="-57150" algn="l" defTabSz="400050">
            <a:lnSpc>
              <a:spcPct val="90000"/>
            </a:lnSpc>
            <a:spcBef>
              <a:spcPct val="0"/>
            </a:spcBef>
            <a:spcAft>
              <a:spcPct val="15000"/>
            </a:spcAft>
            <a:buChar char="•"/>
          </a:pPr>
          <a:r>
            <a:rPr lang="en-US" sz="900" kern="1200"/>
            <a:t>- Technology: £159.07 (Highest)</a:t>
          </a:r>
        </a:p>
        <a:p>
          <a:pPr marL="57150" lvl="1" indent="-57150" algn="l" defTabSz="400050">
            <a:lnSpc>
              <a:spcPct val="90000"/>
            </a:lnSpc>
            <a:spcBef>
              <a:spcPct val="0"/>
            </a:spcBef>
            <a:spcAft>
              <a:spcPct val="15000"/>
            </a:spcAft>
            <a:buChar char="•"/>
          </a:pPr>
          <a:r>
            <a:rPr lang="en-US" sz="900" kern="1200"/>
            <a:t>- Furniture: ~50% of Tech</a:t>
          </a:r>
        </a:p>
        <a:p>
          <a:pPr marL="57150" lvl="1" indent="-57150" algn="l" defTabSz="400050">
            <a:lnSpc>
              <a:spcPct val="90000"/>
            </a:lnSpc>
            <a:spcBef>
              <a:spcPct val="0"/>
            </a:spcBef>
            <a:spcAft>
              <a:spcPct val="15000"/>
            </a:spcAft>
            <a:buChar char="•"/>
          </a:pPr>
          <a:r>
            <a:rPr lang="en-US" sz="900" kern="1200"/>
            <a:t>- Office Supplies: Moderate</a:t>
          </a:r>
        </a:p>
      </dsp:txBody>
      <dsp:txXfrm>
        <a:off x="47601" y="839372"/>
        <a:ext cx="1922915" cy="873614"/>
      </dsp:txXfrm>
    </dsp:sp>
    <dsp:sp modelId="{5D768260-E4C9-4CB6-8BEB-67F5AC14E35F}">
      <dsp:nvSpPr>
        <dsp:cNvPr id="0" name=""/>
        <dsp:cNvSpPr/>
      </dsp:nvSpPr>
      <dsp:spPr>
        <a:xfrm>
          <a:off x="1009059" y="1760247"/>
          <a:ext cx="0" cy="1078861"/>
        </a:xfrm>
        <a:prstGeom prst="line">
          <a:avLst/>
        </a:prstGeom>
        <a:noFill/>
        <a:ln w="9525"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0AD569A-37F6-4399-99C3-BEF8DFAB399E}">
      <dsp:nvSpPr>
        <dsp:cNvPr id="0" name=""/>
        <dsp:cNvSpPr/>
      </dsp:nvSpPr>
      <dsp:spPr>
        <a:xfrm>
          <a:off x="2461614" y="1987376"/>
          <a:ext cx="1775345" cy="641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Sept</a:t>
          </a:r>
        </a:p>
      </dsp:txBody>
      <dsp:txXfrm>
        <a:off x="2461614" y="1987376"/>
        <a:ext cx="1775345" cy="641638"/>
      </dsp:txXfrm>
    </dsp:sp>
    <dsp:sp modelId="{423AFD17-FD3D-4771-A67D-59400A54D837}">
      <dsp:nvSpPr>
        <dsp:cNvPr id="0" name=""/>
        <dsp:cNvSpPr/>
      </dsp:nvSpPr>
      <dsp:spPr>
        <a:xfrm>
          <a:off x="966472" y="2796522"/>
          <a:ext cx="85173" cy="85173"/>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BE869-F9DF-456F-B939-7FA96B422485}">
      <dsp:nvSpPr>
        <dsp:cNvPr id="0" name=""/>
        <dsp:cNvSpPr/>
      </dsp:nvSpPr>
      <dsp:spPr>
        <a:xfrm>
          <a:off x="2340568" y="3917971"/>
          <a:ext cx="2017437" cy="968136"/>
        </a:xfrm>
        <a:prstGeom prst="round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Q3 2016</a:t>
          </a:r>
        </a:p>
        <a:p>
          <a:pPr marL="57150" lvl="1" indent="-57150" algn="l" defTabSz="400050">
            <a:lnSpc>
              <a:spcPct val="90000"/>
            </a:lnSpc>
            <a:spcBef>
              <a:spcPct val="0"/>
            </a:spcBef>
            <a:spcAft>
              <a:spcPct val="15000"/>
            </a:spcAft>
            <a:buChar char="•"/>
          </a:pPr>
          <a:r>
            <a:rPr lang="en-US" sz="900" kern="1200"/>
            <a:t>- Furniture operated at a loss</a:t>
          </a:r>
        </a:p>
        <a:p>
          <a:pPr marL="57150" lvl="1" indent="-57150" algn="l" defTabSz="400050">
            <a:lnSpc>
              <a:spcPct val="90000"/>
            </a:lnSpc>
            <a:spcBef>
              <a:spcPct val="0"/>
            </a:spcBef>
            <a:spcAft>
              <a:spcPct val="15000"/>
            </a:spcAft>
            <a:buChar char="•"/>
          </a:pPr>
          <a:r>
            <a:rPr lang="en-US" sz="900" kern="1200"/>
            <a:t>- Office Supplies had a tiny profit of £18</a:t>
          </a:r>
        </a:p>
      </dsp:txBody>
      <dsp:txXfrm>
        <a:off x="2387829" y="3965232"/>
        <a:ext cx="1922915" cy="873614"/>
      </dsp:txXfrm>
    </dsp:sp>
    <dsp:sp modelId="{20529F0D-5AB5-4D9D-9311-EE7BAFD4939F}">
      <dsp:nvSpPr>
        <dsp:cNvPr id="0" name=""/>
        <dsp:cNvSpPr/>
      </dsp:nvSpPr>
      <dsp:spPr>
        <a:xfrm>
          <a:off x="3349286" y="2839109"/>
          <a:ext cx="0" cy="1078861"/>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5AAAB83-4124-450E-A264-5776CB379916}">
      <dsp:nvSpPr>
        <dsp:cNvPr id="0" name=""/>
        <dsp:cNvSpPr/>
      </dsp:nvSpPr>
      <dsp:spPr>
        <a:xfrm>
          <a:off x="3306700" y="2796522"/>
          <a:ext cx="85173" cy="85173"/>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94072-0BA2-453F-BB9B-C8BF61F760AB}">
      <dsp:nvSpPr>
        <dsp:cNvPr id="0" name=""/>
        <dsp:cNvSpPr/>
      </dsp:nvSpPr>
      <dsp:spPr>
        <a:xfrm>
          <a:off x="0" y="2839109"/>
          <a:ext cx="4358346"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BE566990-1564-4A59-B165-828E2731A4E9}">
      <dsp:nvSpPr>
        <dsp:cNvPr id="0" name=""/>
        <dsp:cNvSpPr/>
      </dsp:nvSpPr>
      <dsp:spPr>
        <a:xfrm rot="8100000">
          <a:off x="77898" y="679892"/>
          <a:ext cx="366393" cy="366393"/>
        </a:xfrm>
        <a:prstGeom prst="teardrop">
          <a:avLst>
            <a:gd name="adj" fmla="val 115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6D878E-784C-4031-AD56-F3DEBD683B05}">
      <dsp:nvSpPr>
        <dsp:cNvPr id="0" name=""/>
        <dsp:cNvSpPr/>
      </dsp:nvSpPr>
      <dsp:spPr>
        <a:xfrm>
          <a:off x="118601" y="720595"/>
          <a:ext cx="284987" cy="284987"/>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6BE52FBB-A392-40E5-9BD0-D69305316643}">
      <dsp:nvSpPr>
        <dsp:cNvPr id="0" name=""/>
        <dsp:cNvSpPr/>
      </dsp:nvSpPr>
      <dsp:spPr>
        <a:xfrm>
          <a:off x="520175" y="1158356"/>
          <a:ext cx="1388771" cy="1680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0" bIns="133350" numCol="1" spcCol="1270" anchor="t" anchorCtr="0">
          <a:noAutofit/>
        </a:bodyPr>
        <a:lstStyle/>
        <a:p>
          <a:pPr marL="0" lvl="0" indent="0" algn="l" defTabSz="622300">
            <a:lnSpc>
              <a:spcPct val="90000"/>
            </a:lnSpc>
            <a:spcBef>
              <a:spcPct val="0"/>
            </a:spcBef>
            <a:spcAft>
              <a:spcPct val="35000"/>
            </a:spcAft>
            <a:buNone/>
          </a:pPr>
          <a:r>
            <a:rPr lang="en-US" sz="1400" kern="1200"/>
            <a:t>Highlights:</a:t>
          </a:r>
        </a:p>
        <a:p>
          <a:pPr marL="57150" lvl="1" indent="-57150" algn="l" defTabSz="488950">
            <a:lnSpc>
              <a:spcPct val="90000"/>
            </a:lnSpc>
            <a:spcBef>
              <a:spcPct val="0"/>
            </a:spcBef>
            <a:spcAft>
              <a:spcPct val="15000"/>
            </a:spcAft>
            <a:buChar char="•"/>
          </a:pPr>
          <a:r>
            <a:rPr lang="en-US" sz="1100" kern="1200"/>
            <a:t>- Art (Q3): £45.68</a:t>
          </a:r>
        </a:p>
        <a:p>
          <a:pPr marL="57150" lvl="1" indent="-57150" algn="l" defTabSz="488950">
            <a:lnSpc>
              <a:spcPct val="90000"/>
            </a:lnSpc>
            <a:spcBef>
              <a:spcPct val="0"/>
            </a:spcBef>
            <a:spcAft>
              <a:spcPct val="15000"/>
            </a:spcAft>
            <a:buChar char="•"/>
          </a:pPr>
          <a:r>
            <a:rPr lang="en-US" sz="1100" kern="1200"/>
            <a:t>- Envelopes (Q4): £111.30</a:t>
          </a:r>
        </a:p>
      </dsp:txBody>
      <dsp:txXfrm>
        <a:off x="520175" y="1158356"/>
        <a:ext cx="1388771" cy="1680752"/>
      </dsp:txXfrm>
    </dsp:sp>
    <dsp:sp modelId="{C6351677-4934-464C-B68F-5B9894766260}">
      <dsp:nvSpPr>
        <dsp:cNvPr id="0" name=""/>
        <dsp:cNvSpPr/>
      </dsp:nvSpPr>
      <dsp:spPr>
        <a:xfrm>
          <a:off x="520175" y="567821"/>
          <a:ext cx="1388771" cy="590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2014</a:t>
          </a:r>
        </a:p>
      </dsp:txBody>
      <dsp:txXfrm>
        <a:off x="520175" y="567821"/>
        <a:ext cx="1388771" cy="590534"/>
      </dsp:txXfrm>
    </dsp:sp>
    <dsp:sp modelId="{B3F1D45A-69F5-43D3-9816-CB990888C9FD}">
      <dsp:nvSpPr>
        <dsp:cNvPr id="0" name=""/>
        <dsp:cNvSpPr/>
      </dsp:nvSpPr>
      <dsp:spPr>
        <a:xfrm>
          <a:off x="261095" y="1158356"/>
          <a:ext cx="0" cy="1680752"/>
        </a:xfrm>
        <a:prstGeom prst="line">
          <a:avLst/>
        </a:prstGeom>
        <a:noFill/>
        <a:ln w="12700"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1C34332-BB63-4FFA-A707-CFE94624B8FC}">
      <dsp:nvSpPr>
        <dsp:cNvPr id="0" name=""/>
        <dsp:cNvSpPr/>
      </dsp:nvSpPr>
      <dsp:spPr>
        <a:xfrm>
          <a:off x="250648" y="2785961"/>
          <a:ext cx="93268" cy="10629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DCF3C-62F9-4D94-9E68-F4918FAF9BEF}">
      <dsp:nvSpPr>
        <dsp:cNvPr id="0" name=""/>
        <dsp:cNvSpPr/>
      </dsp:nvSpPr>
      <dsp:spPr>
        <a:xfrm rot="18900000">
          <a:off x="2525281" y="4631932"/>
          <a:ext cx="366393" cy="366393"/>
        </a:xfrm>
        <a:prstGeom prst="teardrop">
          <a:avLst>
            <a:gd name="adj" fmla="val 11500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9DA95A-D154-4E41-941F-0AB2CD87B603}">
      <dsp:nvSpPr>
        <dsp:cNvPr id="0" name=""/>
        <dsp:cNvSpPr/>
      </dsp:nvSpPr>
      <dsp:spPr>
        <a:xfrm>
          <a:off x="2565984" y="4672635"/>
          <a:ext cx="284987" cy="284987"/>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8FFC453-5229-406E-8821-BD627D65079C}">
      <dsp:nvSpPr>
        <dsp:cNvPr id="0" name=""/>
        <dsp:cNvSpPr/>
      </dsp:nvSpPr>
      <dsp:spPr>
        <a:xfrm>
          <a:off x="2967558" y="2839109"/>
          <a:ext cx="1388771" cy="1680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a:t>Focus Subcategories:</a:t>
          </a:r>
        </a:p>
        <a:p>
          <a:pPr marL="57150" lvl="1" indent="-57150" algn="l" defTabSz="488950">
            <a:lnSpc>
              <a:spcPct val="90000"/>
            </a:lnSpc>
            <a:spcBef>
              <a:spcPct val="0"/>
            </a:spcBef>
            <a:spcAft>
              <a:spcPct val="15000"/>
            </a:spcAft>
            <a:buChar char="•"/>
          </a:pPr>
          <a:r>
            <a:rPr lang="en-US" sz="1100" kern="1200"/>
            <a:t>- Binders, Storage, Paper, Furnishing, Phones, Appliances</a:t>
          </a:r>
        </a:p>
        <a:p>
          <a:pPr marL="57150" lvl="1" indent="-57150" algn="l" defTabSz="488950">
            <a:lnSpc>
              <a:spcPct val="90000"/>
            </a:lnSpc>
            <a:spcBef>
              <a:spcPct val="0"/>
            </a:spcBef>
            <a:spcAft>
              <a:spcPct val="15000"/>
            </a:spcAft>
            <a:buChar char="•"/>
          </a:pPr>
          <a:r>
            <a:rPr lang="en-US" sz="1100" kern="1200"/>
            <a:t>- Phones: £422.16, Chairs: £210.42</a:t>
          </a:r>
        </a:p>
      </dsp:txBody>
      <dsp:txXfrm>
        <a:off x="2967558" y="2839109"/>
        <a:ext cx="1388771" cy="1680752"/>
      </dsp:txXfrm>
    </dsp:sp>
    <dsp:sp modelId="{70C58737-84A1-43E3-B81E-C449A365C286}">
      <dsp:nvSpPr>
        <dsp:cNvPr id="0" name=""/>
        <dsp:cNvSpPr/>
      </dsp:nvSpPr>
      <dsp:spPr>
        <a:xfrm>
          <a:off x="2967558" y="4519862"/>
          <a:ext cx="1388771" cy="590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2016</a:t>
          </a:r>
        </a:p>
      </dsp:txBody>
      <dsp:txXfrm>
        <a:off x="2967558" y="4519862"/>
        <a:ext cx="1388771" cy="590534"/>
      </dsp:txXfrm>
    </dsp:sp>
    <dsp:sp modelId="{BFC56870-FD5B-4865-B65E-A792F9292495}">
      <dsp:nvSpPr>
        <dsp:cNvPr id="0" name=""/>
        <dsp:cNvSpPr/>
      </dsp:nvSpPr>
      <dsp:spPr>
        <a:xfrm>
          <a:off x="2708478" y="2839109"/>
          <a:ext cx="0" cy="1680752"/>
        </a:xfrm>
        <a:prstGeom prst="line">
          <a:avLst/>
        </a:prstGeom>
        <a:noFill/>
        <a:ln w="12700" cap="flat" cmpd="sng" algn="ctr">
          <a:solidFill>
            <a:schemeClr val="accent5">
              <a:hueOff val="-9933876"/>
              <a:satOff val="39811"/>
              <a:lumOff val="8628"/>
              <a:alphaOff val="0"/>
            </a:schemeClr>
          </a:solidFill>
          <a:prstDash val="dash"/>
        </a:ln>
        <a:effectLst/>
      </dsp:spPr>
      <dsp:style>
        <a:lnRef idx="1">
          <a:scrgbClr r="0" g="0" b="0"/>
        </a:lnRef>
        <a:fillRef idx="0">
          <a:scrgbClr r="0" g="0" b="0"/>
        </a:fillRef>
        <a:effectRef idx="0">
          <a:scrgbClr r="0" g="0" b="0"/>
        </a:effectRef>
        <a:fontRef idx="minor"/>
      </dsp:style>
    </dsp:sp>
    <dsp:sp modelId="{F0A73822-9E15-4323-90EC-ACB71000B58E}">
      <dsp:nvSpPr>
        <dsp:cNvPr id="0" name=""/>
        <dsp:cNvSpPr/>
      </dsp:nvSpPr>
      <dsp:spPr>
        <a:xfrm>
          <a:off x="2698032" y="2785961"/>
          <a:ext cx="93268" cy="106296"/>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78818-C58E-4DE7-9A45-F66306CC9101}">
      <dsp:nvSpPr>
        <dsp:cNvPr id="0" name=""/>
        <dsp:cNvSpPr/>
      </dsp:nvSpPr>
      <dsp:spPr>
        <a:xfrm>
          <a:off x="555259" y="1135731"/>
          <a:ext cx="592839" cy="592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5A376B-814B-4D00-95FA-325A2BDFE66D}">
      <dsp:nvSpPr>
        <dsp:cNvPr id="0" name=""/>
        <dsp:cNvSpPr/>
      </dsp:nvSpPr>
      <dsp:spPr>
        <a:xfrm>
          <a:off x="4764" y="1817271"/>
          <a:ext cx="1693828" cy="436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Q3 2014: Sharp decline</a:t>
          </a:r>
        </a:p>
      </dsp:txBody>
      <dsp:txXfrm>
        <a:off x="4764" y="1817271"/>
        <a:ext cx="1693828" cy="436690"/>
      </dsp:txXfrm>
    </dsp:sp>
    <dsp:sp modelId="{60CF952E-B375-4B78-99B7-3E0A78ECB5E0}">
      <dsp:nvSpPr>
        <dsp:cNvPr id="0" name=""/>
        <dsp:cNvSpPr/>
      </dsp:nvSpPr>
      <dsp:spPr>
        <a:xfrm>
          <a:off x="4764" y="2295217"/>
          <a:ext cx="1693828" cy="903306"/>
        </a:xfrm>
        <a:prstGeom prst="rect">
          <a:avLst/>
        </a:prstGeom>
        <a:noFill/>
        <a:ln>
          <a:noFill/>
        </a:ln>
        <a:effectLst/>
      </dsp:spPr>
      <dsp:style>
        <a:lnRef idx="0">
          <a:scrgbClr r="0" g="0" b="0"/>
        </a:lnRef>
        <a:fillRef idx="0">
          <a:scrgbClr r="0" g="0" b="0"/>
        </a:fillRef>
        <a:effectRef idx="0">
          <a:scrgbClr r="0" g="0" b="0"/>
        </a:effectRef>
        <a:fontRef idx="minor"/>
      </dsp:style>
    </dsp:sp>
    <dsp:sp modelId="{BE4E562B-56F2-4AF6-9109-0D78AEF3BE66}">
      <dsp:nvSpPr>
        <dsp:cNvPr id="0" name=""/>
        <dsp:cNvSpPr/>
      </dsp:nvSpPr>
      <dsp:spPr>
        <a:xfrm>
          <a:off x="2545507" y="1135731"/>
          <a:ext cx="592839" cy="592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5605E0-393B-4415-B897-9C1528232770}">
      <dsp:nvSpPr>
        <dsp:cNvPr id="0" name=""/>
        <dsp:cNvSpPr/>
      </dsp:nvSpPr>
      <dsp:spPr>
        <a:xfrm>
          <a:off x="1995012" y="1817271"/>
          <a:ext cx="1693828" cy="436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Q4 2014: Rebound, esp. November</a:t>
          </a:r>
        </a:p>
      </dsp:txBody>
      <dsp:txXfrm>
        <a:off x="1995012" y="1817271"/>
        <a:ext cx="1693828" cy="436690"/>
      </dsp:txXfrm>
    </dsp:sp>
    <dsp:sp modelId="{57B93090-81A7-4EB0-B1F2-EEADEAB616E8}">
      <dsp:nvSpPr>
        <dsp:cNvPr id="0" name=""/>
        <dsp:cNvSpPr/>
      </dsp:nvSpPr>
      <dsp:spPr>
        <a:xfrm>
          <a:off x="1995012" y="2295217"/>
          <a:ext cx="1693828" cy="903306"/>
        </a:xfrm>
        <a:prstGeom prst="rect">
          <a:avLst/>
        </a:prstGeom>
        <a:noFill/>
        <a:ln>
          <a:noFill/>
        </a:ln>
        <a:effectLst/>
      </dsp:spPr>
      <dsp:style>
        <a:lnRef idx="0">
          <a:scrgbClr r="0" g="0" b="0"/>
        </a:lnRef>
        <a:fillRef idx="0">
          <a:scrgbClr r="0" g="0" b="0"/>
        </a:fillRef>
        <a:effectRef idx="0">
          <a:scrgbClr r="0" g="0" b="0"/>
        </a:effectRef>
        <a:fontRef idx="minor"/>
      </dsp:style>
    </dsp:sp>
    <dsp:sp modelId="{07A71250-0117-4489-839B-EBAECEFA3BDB}">
      <dsp:nvSpPr>
        <dsp:cNvPr id="0" name=""/>
        <dsp:cNvSpPr/>
      </dsp:nvSpPr>
      <dsp:spPr>
        <a:xfrm>
          <a:off x="4535755" y="1135731"/>
          <a:ext cx="592839" cy="592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0C573-69CB-4BB5-9FDB-D0EFDBB0E4DE}">
      <dsp:nvSpPr>
        <dsp:cNvPr id="0" name=""/>
        <dsp:cNvSpPr/>
      </dsp:nvSpPr>
      <dsp:spPr>
        <a:xfrm>
          <a:off x="3985260" y="1817271"/>
          <a:ext cx="1693828" cy="436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Anticipated upward trend next year</a:t>
          </a:r>
        </a:p>
      </dsp:txBody>
      <dsp:txXfrm>
        <a:off x="3985260" y="1817271"/>
        <a:ext cx="1693828" cy="436690"/>
      </dsp:txXfrm>
    </dsp:sp>
    <dsp:sp modelId="{A5890ECA-E3E8-4F60-B560-3128CB562DD8}">
      <dsp:nvSpPr>
        <dsp:cNvPr id="0" name=""/>
        <dsp:cNvSpPr/>
      </dsp:nvSpPr>
      <dsp:spPr>
        <a:xfrm>
          <a:off x="3985260" y="2295217"/>
          <a:ext cx="1693828" cy="903306"/>
        </a:xfrm>
        <a:prstGeom prst="rect">
          <a:avLst/>
        </a:prstGeom>
        <a:noFill/>
        <a:ln>
          <a:noFill/>
        </a:ln>
        <a:effectLst/>
      </dsp:spPr>
      <dsp:style>
        <a:lnRef idx="0">
          <a:scrgbClr r="0" g="0" b="0"/>
        </a:lnRef>
        <a:fillRef idx="0">
          <a:scrgbClr r="0" g="0" b="0"/>
        </a:fillRef>
        <a:effectRef idx="0">
          <a:scrgbClr r="0" g="0" b="0"/>
        </a:effectRef>
        <a:fontRef idx="minor"/>
      </dsp:style>
    </dsp:sp>
    <dsp:sp modelId="{24B5E408-4EEF-4101-9CFC-27DA68E0A276}">
      <dsp:nvSpPr>
        <dsp:cNvPr id="0" name=""/>
        <dsp:cNvSpPr/>
      </dsp:nvSpPr>
      <dsp:spPr>
        <a:xfrm>
          <a:off x="6526003" y="1135731"/>
          <a:ext cx="592839" cy="59283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49CD7-4014-4B58-A0E3-645670BFD4C0}">
      <dsp:nvSpPr>
        <dsp:cNvPr id="0" name=""/>
        <dsp:cNvSpPr/>
      </dsp:nvSpPr>
      <dsp:spPr>
        <a:xfrm>
          <a:off x="5975509" y="1817271"/>
          <a:ext cx="1693828" cy="436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Peak Sales Months:</a:t>
          </a:r>
        </a:p>
      </dsp:txBody>
      <dsp:txXfrm>
        <a:off x="5975509" y="1817271"/>
        <a:ext cx="1693828" cy="436690"/>
      </dsp:txXfrm>
    </dsp:sp>
    <dsp:sp modelId="{EB773BA1-81B2-48FB-96DC-8F32599A2BE8}">
      <dsp:nvSpPr>
        <dsp:cNvPr id="0" name=""/>
        <dsp:cNvSpPr/>
      </dsp:nvSpPr>
      <dsp:spPr>
        <a:xfrm>
          <a:off x="5975509" y="2295217"/>
          <a:ext cx="1693828" cy="90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June 2014: £3,714.30</a:t>
          </a:r>
        </a:p>
        <a:p>
          <a:pPr marL="0" lvl="0" indent="0" algn="ctr" defTabSz="488950">
            <a:lnSpc>
              <a:spcPct val="100000"/>
            </a:lnSpc>
            <a:spcBef>
              <a:spcPct val="0"/>
            </a:spcBef>
            <a:spcAft>
              <a:spcPct val="35000"/>
            </a:spcAft>
            <a:buNone/>
          </a:pPr>
          <a:r>
            <a:rPr lang="en-US" sz="1100" kern="1200"/>
            <a:t>- Sept 2015: £4,568.19</a:t>
          </a:r>
        </a:p>
        <a:p>
          <a:pPr marL="0" lvl="0" indent="0" algn="ctr" defTabSz="488950">
            <a:lnSpc>
              <a:spcPct val="100000"/>
            </a:lnSpc>
            <a:spcBef>
              <a:spcPct val="0"/>
            </a:spcBef>
            <a:spcAft>
              <a:spcPct val="35000"/>
            </a:spcAft>
            <a:buNone/>
          </a:pPr>
          <a:r>
            <a:rPr lang="en-US" sz="1100" kern="1200"/>
            <a:t>- Dec 2016: £2,845.37</a:t>
          </a:r>
        </a:p>
        <a:p>
          <a:pPr marL="0" lvl="0" indent="0" algn="ctr" defTabSz="488950">
            <a:lnSpc>
              <a:spcPct val="100000"/>
            </a:lnSpc>
            <a:spcBef>
              <a:spcPct val="0"/>
            </a:spcBef>
            <a:spcAft>
              <a:spcPct val="35000"/>
            </a:spcAft>
            <a:buNone/>
          </a:pPr>
          <a:r>
            <a:rPr lang="en-US" sz="1100" kern="1200"/>
            <a:t>- Nov 2017: £684.38</a:t>
          </a:r>
        </a:p>
      </dsp:txBody>
      <dsp:txXfrm>
        <a:off x="5975509" y="2295217"/>
        <a:ext cx="1693828" cy="9033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92C41-17E9-4106-B211-30794BEB8E1E}">
      <dsp:nvSpPr>
        <dsp:cNvPr id="0" name=""/>
        <dsp:cNvSpPr/>
      </dsp:nvSpPr>
      <dsp:spPr>
        <a:xfrm>
          <a:off x="890763" y="1175464"/>
          <a:ext cx="981188" cy="981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16CC4F-0477-4472-83CF-393F648FDCFE}">
      <dsp:nvSpPr>
        <dsp:cNvPr id="0" name=""/>
        <dsp:cNvSpPr/>
      </dsp:nvSpPr>
      <dsp:spPr>
        <a:xfrm>
          <a:off x="291148" y="2457079"/>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2014 Leader: West region</a:t>
          </a:r>
        </a:p>
      </dsp:txBody>
      <dsp:txXfrm>
        <a:off x="291148" y="2457079"/>
        <a:ext cx="2180418" cy="720000"/>
      </dsp:txXfrm>
    </dsp:sp>
    <dsp:sp modelId="{B265A152-BF79-444A-B01B-08219ED88DAF}">
      <dsp:nvSpPr>
        <dsp:cNvPr id="0" name=""/>
        <dsp:cNvSpPr/>
      </dsp:nvSpPr>
      <dsp:spPr>
        <a:xfrm>
          <a:off x="3452755" y="1175464"/>
          <a:ext cx="981188" cy="981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4C64EF-22D6-4DF9-A001-2E63D69F05BE}">
      <dsp:nvSpPr>
        <dsp:cNvPr id="0" name=""/>
        <dsp:cNvSpPr/>
      </dsp:nvSpPr>
      <dsp:spPr>
        <a:xfrm>
          <a:off x="2853140" y="2457079"/>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2015–2017: East, South, and Central nearly equal in sales</a:t>
          </a:r>
        </a:p>
      </dsp:txBody>
      <dsp:txXfrm>
        <a:off x="2853140" y="2457079"/>
        <a:ext cx="2180418" cy="720000"/>
      </dsp:txXfrm>
    </dsp:sp>
    <dsp:sp modelId="{D32B969E-914D-49A7-B3C8-066EC1C17C37}">
      <dsp:nvSpPr>
        <dsp:cNvPr id="0" name=""/>
        <dsp:cNvSpPr/>
      </dsp:nvSpPr>
      <dsp:spPr>
        <a:xfrm>
          <a:off x="6014747" y="1175464"/>
          <a:ext cx="981188" cy="981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3DCC9F-5F92-4911-B02E-BBC597083421}">
      <dsp:nvSpPr>
        <dsp:cNvPr id="0" name=""/>
        <dsp:cNvSpPr/>
      </dsp:nvSpPr>
      <dsp:spPr>
        <a:xfrm>
          <a:off x="5415132" y="2457079"/>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Focus shifts based on category performance</a:t>
          </a:r>
        </a:p>
      </dsp:txBody>
      <dsp:txXfrm>
        <a:off x="5415132" y="2457079"/>
        <a:ext cx="2180418"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C9201-B904-440E-AAD7-65B852EBF1CA}">
      <dsp:nvSpPr>
        <dsp:cNvPr id="0" name=""/>
        <dsp:cNvSpPr/>
      </dsp:nvSpPr>
      <dsp:spPr>
        <a:xfrm>
          <a:off x="1814659" y="1530960"/>
          <a:ext cx="1773909" cy="8869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Top CLV Customers by Year:</a:t>
          </a:r>
        </a:p>
      </dsp:txBody>
      <dsp:txXfrm>
        <a:off x="1840637" y="1556938"/>
        <a:ext cx="1721953" cy="834998"/>
      </dsp:txXfrm>
    </dsp:sp>
    <dsp:sp modelId="{7008C870-47DF-4335-8F9C-69A137E12CE6}">
      <dsp:nvSpPr>
        <dsp:cNvPr id="0" name=""/>
        <dsp:cNvSpPr/>
      </dsp:nvSpPr>
      <dsp:spPr>
        <a:xfrm rot="17692822">
          <a:off x="3100086" y="1189224"/>
          <a:ext cx="1686526" cy="40429"/>
        </a:xfrm>
        <a:custGeom>
          <a:avLst/>
          <a:gdLst/>
          <a:ahLst/>
          <a:cxnLst/>
          <a:rect l="0" t="0" r="0" b="0"/>
          <a:pathLst>
            <a:path>
              <a:moveTo>
                <a:pt x="0" y="20214"/>
              </a:moveTo>
              <a:lnTo>
                <a:pt x="168652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901186" y="1167276"/>
        <a:ext cx="84326" cy="84326"/>
      </dsp:txXfrm>
    </dsp:sp>
    <dsp:sp modelId="{D7BCB7DC-F73F-4F47-B65A-95AFEAC8E2B1}">
      <dsp:nvSpPr>
        <dsp:cNvPr id="0" name=""/>
        <dsp:cNvSpPr/>
      </dsp:nvSpPr>
      <dsp:spPr>
        <a:xfrm>
          <a:off x="4298131" y="964"/>
          <a:ext cx="1773909" cy="8869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- 2014: </a:t>
          </a:r>
          <a:r>
            <a:rPr lang="en-US" sz="1900" kern="1200" dirty="0" err="1"/>
            <a:t>Brosnia</a:t>
          </a:r>
          <a:r>
            <a:rPr lang="en-US" sz="1900" kern="1200" dirty="0"/>
            <a:t> Hoffman – £3,714</a:t>
          </a:r>
        </a:p>
      </dsp:txBody>
      <dsp:txXfrm>
        <a:off x="4324109" y="26942"/>
        <a:ext cx="1721953" cy="834998"/>
      </dsp:txXfrm>
    </dsp:sp>
    <dsp:sp modelId="{67631DDD-7F82-4739-ADD8-35D3C43E6059}">
      <dsp:nvSpPr>
        <dsp:cNvPr id="0" name=""/>
        <dsp:cNvSpPr/>
      </dsp:nvSpPr>
      <dsp:spPr>
        <a:xfrm rot="19457599">
          <a:off x="3506434" y="1699223"/>
          <a:ext cx="873830" cy="40429"/>
        </a:xfrm>
        <a:custGeom>
          <a:avLst/>
          <a:gdLst/>
          <a:ahLst/>
          <a:cxnLst/>
          <a:rect l="0" t="0" r="0" b="0"/>
          <a:pathLst>
            <a:path>
              <a:moveTo>
                <a:pt x="0" y="20214"/>
              </a:moveTo>
              <a:lnTo>
                <a:pt x="873830"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1504" y="1697592"/>
        <a:ext cx="43691" cy="43691"/>
      </dsp:txXfrm>
    </dsp:sp>
    <dsp:sp modelId="{E9A902C2-AC7B-41A8-98C5-43E92CA382CD}">
      <dsp:nvSpPr>
        <dsp:cNvPr id="0" name=""/>
        <dsp:cNvSpPr/>
      </dsp:nvSpPr>
      <dsp:spPr>
        <a:xfrm>
          <a:off x="4298131" y="1020961"/>
          <a:ext cx="1773909" cy="8869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- 2015: Emily Burns – £240.26</a:t>
          </a:r>
        </a:p>
      </dsp:txBody>
      <dsp:txXfrm>
        <a:off x="4324109" y="1046939"/>
        <a:ext cx="1721953" cy="834998"/>
      </dsp:txXfrm>
    </dsp:sp>
    <dsp:sp modelId="{FB29F430-18EC-4A22-86AE-FE3BF3B79B61}">
      <dsp:nvSpPr>
        <dsp:cNvPr id="0" name=""/>
        <dsp:cNvSpPr/>
      </dsp:nvSpPr>
      <dsp:spPr>
        <a:xfrm rot="2142401">
          <a:off x="3506434" y="2209222"/>
          <a:ext cx="873830" cy="40429"/>
        </a:xfrm>
        <a:custGeom>
          <a:avLst/>
          <a:gdLst/>
          <a:ahLst/>
          <a:cxnLst/>
          <a:rect l="0" t="0" r="0" b="0"/>
          <a:pathLst>
            <a:path>
              <a:moveTo>
                <a:pt x="0" y="20214"/>
              </a:moveTo>
              <a:lnTo>
                <a:pt x="873830"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1504" y="2207591"/>
        <a:ext cx="43691" cy="43691"/>
      </dsp:txXfrm>
    </dsp:sp>
    <dsp:sp modelId="{E4AA0FE4-627B-4285-853D-279E2680E4D7}">
      <dsp:nvSpPr>
        <dsp:cNvPr id="0" name=""/>
        <dsp:cNvSpPr/>
      </dsp:nvSpPr>
      <dsp:spPr>
        <a:xfrm>
          <a:off x="4298131" y="2040959"/>
          <a:ext cx="1773909" cy="8869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- 2016: Janet Molinari – £304.94</a:t>
          </a:r>
        </a:p>
      </dsp:txBody>
      <dsp:txXfrm>
        <a:off x="4324109" y="2066937"/>
        <a:ext cx="1721953" cy="834998"/>
      </dsp:txXfrm>
    </dsp:sp>
    <dsp:sp modelId="{82A87771-37EA-42B2-A023-FEA1AC578BBB}">
      <dsp:nvSpPr>
        <dsp:cNvPr id="0" name=""/>
        <dsp:cNvSpPr/>
      </dsp:nvSpPr>
      <dsp:spPr>
        <a:xfrm rot="3907178">
          <a:off x="3100086" y="2719221"/>
          <a:ext cx="1686526" cy="40429"/>
        </a:xfrm>
        <a:custGeom>
          <a:avLst/>
          <a:gdLst/>
          <a:ahLst/>
          <a:cxnLst/>
          <a:rect l="0" t="0" r="0" b="0"/>
          <a:pathLst>
            <a:path>
              <a:moveTo>
                <a:pt x="0" y="20214"/>
              </a:moveTo>
              <a:lnTo>
                <a:pt x="168652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901186" y="2697273"/>
        <a:ext cx="84326" cy="84326"/>
      </dsp:txXfrm>
    </dsp:sp>
    <dsp:sp modelId="{6FE48CF4-A240-45EF-804C-BC1660F7B801}">
      <dsp:nvSpPr>
        <dsp:cNvPr id="0" name=""/>
        <dsp:cNvSpPr/>
      </dsp:nvSpPr>
      <dsp:spPr>
        <a:xfrm>
          <a:off x="4298131" y="3060957"/>
          <a:ext cx="1773909" cy="8869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- 2017: Patrick O’Donell – £41.69</a:t>
          </a:r>
        </a:p>
      </dsp:txBody>
      <dsp:txXfrm>
        <a:off x="4324109" y="3086935"/>
        <a:ext cx="1721953" cy="834998"/>
      </dsp:txXfrm>
    </dsp:sp>
    <dsp:sp modelId="{02CED8A6-4EF9-428E-870B-79711FE9D8D4}">
      <dsp:nvSpPr>
        <dsp:cNvPr id="0" name=""/>
        <dsp:cNvSpPr/>
      </dsp:nvSpPr>
      <dsp:spPr>
        <a:xfrm>
          <a:off x="1814659" y="2550958"/>
          <a:ext cx="1773909" cy="8869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Strong CLV in Q3–Q4 periods</a:t>
          </a:r>
        </a:p>
      </dsp:txBody>
      <dsp:txXfrm>
        <a:off x="1840637" y="2576936"/>
        <a:ext cx="1721953" cy="834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3C451-EFC8-4B1A-9D18-C6F887CEF01C}">
      <dsp:nvSpPr>
        <dsp:cNvPr id="0" name=""/>
        <dsp:cNvSpPr/>
      </dsp:nvSpPr>
      <dsp:spPr>
        <a:xfrm>
          <a:off x="0" y="1171871"/>
          <a:ext cx="7886700" cy="90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725C74-818C-4FC9-AD20-25CC881E0B38}">
      <dsp:nvSpPr>
        <dsp:cNvPr id="0" name=""/>
        <dsp:cNvSpPr/>
      </dsp:nvSpPr>
      <dsp:spPr>
        <a:xfrm>
          <a:off x="394335" y="640511"/>
          <a:ext cx="5520690" cy="1062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600200">
            <a:lnSpc>
              <a:spcPct val="90000"/>
            </a:lnSpc>
            <a:spcBef>
              <a:spcPct val="0"/>
            </a:spcBef>
            <a:spcAft>
              <a:spcPct val="35000"/>
            </a:spcAft>
            <a:buNone/>
          </a:pPr>
          <a:r>
            <a:rPr lang="en-US" sz="3600" kern="1200" dirty="0"/>
            <a:t>First Class:30% discount</a:t>
          </a:r>
        </a:p>
      </dsp:txBody>
      <dsp:txXfrm>
        <a:off x="446213" y="692389"/>
        <a:ext cx="5416934" cy="958964"/>
      </dsp:txXfrm>
    </dsp:sp>
    <dsp:sp modelId="{D0187A8E-1DE1-400B-A2EA-B6FFC9179045}">
      <dsp:nvSpPr>
        <dsp:cNvPr id="0" name=""/>
        <dsp:cNvSpPr/>
      </dsp:nvSpPr>
      <dsp:spPr>
        <a:xfrm>
          <a:off x="0" y="2804832"/>
          <a:ext cx="7886700" cy="90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723598-E347-4E26-9EC0-1F955AAA37C6}">
      <dsp:nvSpPr>
        <dsp:cNvPr id="0" name=""/>
        <dsp:cNvSpPr/>
      </dsp:nvSpPr>
      <dsp:spPr>
        <a:xfrm>
          <a:off x="394335" y="2273472"/>
          <a:ext cx="5520690" cy="1062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600200">
            <a:lnSpc>
              <a:spcPct val="90000"/>
            </a:lnSpc>
            <a:spcBef>
              <a:spcPct val="0"/>
            </a:spcBef>
            <a:spcAft>
              <a:spcPct val="35000"/>
            </a:spcAft>
            <a:buNone/>
          </a:pPr>
          <a:r>
            <a:rPr lang="en-US" sz="3600" kern="1200" dirty="0"/>
            <a:t>Second Class:20%discount</a:t>
          </a:r>
        </a:p>
      </dsp:txBody>
      <dsp:txXfrm>
        <a:off x="446213" y="2325350"/>
        <a:ext cx="5416934" cy="9589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A7486-84DF-4713-8921-F3C712B0CDF1}">
      <dsp:nvSpPr>
        <dsp:cNvPr id="0" name=""/>
        <dsp:cNvSpPr/>
      </dsp:nvSpPr>
      <dsp:spPr>
        <a:xfrm>
          <a:off x="0" y="2261129"/>
          <a:ext cx="4358346" cy="1436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8256" tIns="395732" rIns="3382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 Steven Cartwright – £167.15</a:t>
          </a:r>
        </a:p>
        <a:p>
          <a:pPr marL="171450" lvl="1" indent="-171450" algn="l" defTabSz="844550">
            <a:lnSpc>
              <a:spcPct val="90000"/>
            </a:lnSpc>
            <a:spcBef>
              <a:spcPct val="0"/>
            </a:spcBef>
            <a:spcAft>
              <a:spcPct val="15000"/>
            </a:spcAft>
            <a:buChar char="•"/>
          </a:pPr>
          <a:r>
            <a:rPr lang="en-US" sz="1900" kern="1200" dirty="0"/>
            <a:t> Ted Butterfield– £102.28</a:t>
          </a:r>
        </a:p>
        <a:p>
          <a:pPr marL="171450" lvl="1" indent="-171450" algn="l" defTabSz="844550">
            <a:lnSpc>
              <a:spcPct val="90000"/>
            </a:lnSpc>
            <a:spcBef>
              <a:spcPct val="0"/>
            </a:spcBef>
            <a:spcAft>
              <a:spcPct val="15000"/>
            </a:spcAft>
            <a:buChar char="•"/>
          </a:pPr>
          <a:r>
            <a:rPr lang="en-US" sz="1900" kern="1200" dirty="0"/>
            <a:t>Stewart Carmicheal – £64.24</a:t>
          </a:r>
        </a:p>
      </dsp:txBody>
      <dsp:txXfrm>
        <a:off x="0" y="2261129"/>
        <a:ext cx="4358346" cy="1436400"/>
      </dsp:txXfrm>
    </dsp:sp>
    <dsp:sp modelId="{1B3C0909-8A9D-4872-9056-7C3CB85A63A5}">
      <dsp:nvSpPr>
        <dsp:cNvPr id="0" name=""/>
        <dsp:cNvSpPr/>
      </dsp:nvSpPr>
      <dsp:spPr>
        <a:xfrm>
          <a:off x="217917" y="1980689"/>
          <a:ext cx="3050842"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315" tIns="0" rIns="115315" bIns="0" numCol="1" spcCol="1270" anchor="ctr" anchorCtr="0">
          <a:noAutofit/>
        </a:bodyPr>
        <a:lstStyle/>
        <a:p>
          <a:pPr marL="0" lvl="0" indent="0" algn="l" defTabSz="844550">
            <a:lnSpc>
              <a:spcPct val="90000"/>
            </a:lnSpc>
            <a:spcBef>
              <a:spcPct val="0"/>
            </a:spcBef>
            <a:spcAft>
              <a:spcPct val="35000"/>
            </a:spcAft>
            <a:buNone/>
          </a:pPr>
          <a:r>
            <a:rPr lang="en-US" sz="1900" kern="1200" dirty="0"/>
            <a:t>Customers with most Profit:</a:t>
          </a:r>
        </a:p>
      </dsp:txBody>
      <dsp:txXfrm>
        <a:off x="245297" y="2008069"/>
        <a:ext cx="2996082"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51A25-C933-471E-A43C-2D1EAC711DC6}">
      <dsp:nvSpPr>
        <dsp:cNvPr id="0" name=""/>
        <dsp:cNvSpPr/>
      </dsp:nvSpPr>
      <dsp:spPr>
        <a:xfrm>
          <a:off x="2351" y="90404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EA8B79-0BA6-462E-9BFB-34BC921C1417}">
      <dsp:nvSpPr>
        <dsp:cNvPr id="0" name=""/>
        <dsp:cNvSpPr/>
      </dsp:nvSpPr>
      <dsp:spPr>
        <a:xfrm>
          <a:off x="2351" y="228177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90000"/>
            </a:lnSpc>
            <a:spcBef>
              <a:spcPct val="0"/>
            </a:spcBef>
            <a:spcAft>
              <a:spcPct val="35000"/>
            </a:spcAft>
            <a:buNone/>
            <a:defRPr b="1"/>
          </a:pPr>
          <a:r>
            <a:rPr lang="en-US" sz="3200" kern="1200"/>
            <a:t>2017 Profit Drop:</a:t>
          </a:r>
        </a:p>
      </dsp:txBody>
      <dsp:txXfrm>
        <a:off x="2351" y="2281776"/>
        <a:ext cx="3623906" cy="543585"/>
      </dsp:txXfrm>
    </dsp:sp>
    <dsp:sp modelId="{9867027B-2EAD-4DE0-B4CA-AC998F87976D}">
      <dsp:nvSpPr>
        <dsp:cNvPr id="0" name=""/>
        <dsp:cNvSpPr/>
      </dsp:nvSpPr>
      <dsp:spPr>
        <a:xfrm>
          <a:off x="2351" y="2876227"/>
          <a:ext cx="3623906" cy="571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 Only Feb showed a surplus: £29.36</a:t>
          </a:r>
        </a:p>
        <a:p>
          <a:pPr marL="0" lvl="0" indent="0" algn="l" defTabSz="755650">
            <a:lnSpc>
              <a:spcPct val="90000"/>
            </a:lnSpc>
            <a:spcBef>
              <a:spcPct val="0"/>
            </a:spcBef>
            <a:spcAft>
              <a:spcPct val="35000"/>
            </a:spcAft>
            <a:buNone/>
          </a:pPr>
          <a:r>
            <a:rPr lang="en-US" sz="1700" kern="1200"/>
            <a:t>- Possible brand saturation</a:t>
          </a:r>
        </a:p>
      </dsp:txBody>
      <dsp:txXfrm>
        <a:off x="2351" y="2876227"/>
        <a:ext cx="3623906" cy="571060"/>
      </dsp:txXfrm>
    </dsp:sp>
    <dsp:sp modelId="{BADD0E37-CB7A-493A-B12D-EBF80E933740}">
      <dsp:nvSpPr>
        <dsp:cNvPr id="0" name=""/>
        <dsp:cNvSpPr/>
      </dsp:nvSpPr>
      <dsp:spPr>
        <a:xfrm>
          <a:off x="4260441" y="90404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C4E0CC-6FCA-4E44-AE77-DCEA2BC409DF}">
      <dsp:nvSpPr>
        <dsp:cNvPr id="0" name=""/>
        <dsp:cNvSpPr/>
      </dsp:nvSpPr>
      <dsp:spPr>
        <a:xfrm>
          <a:off x="4260441" y="228177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90000"/>
            </a:lnSpc>
            <a:spcBef>
              <a:spcPct val="0"/>
            </a:spcBef>
            <a:spcAft>
              <a:spcPct val="35000"/>
            </a:spcAft>
            <a:buNone/>
            <a:defRPr b="1"/>
          </a:pPr>
          <a:r>
            <a:rPr lang="en-US" sz="3200" kern="1200"/>
            <a:t>Subcategory Conflict:</a:t>
          </a:r>
        </a:p>
      </dsp:txBody>
      <dsp:txXfrm>
        <a:off x="4260441" y="2281776"/>
        <a:ext cx="3623906" cy="543585"/>
      </dsp:txXfrm>
    </dsp:sp>
    <dsp:sp modelId="{755FD536-CDC6-41AF-A2B9-D1ACC9F5A09F}">
      <dsp:nvSpPr>
        <dsp:cNvPr id="0" name=""/>
        <dsp:cNvSpPr/>
      </dsp:nvSpPr>
      <dsp:spPr>
        <a:xfrm>
          <a:off x="4260441" y="2876227"/>
          <a:ext cx="3623906" cy="571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 Paper vs. Stationery</a:t>
          </a:r>
        </a:p>
        <a:p>
          <a:pPr marL="0" lvl="0" indent="0" algn="l" defTabSz="755650">
            <a:lnSpc>
              <a:spcPct val="90000"/>
            </a:lnSpc>
            <a:spcBef>
              <a:spcPct val="0"/>
            </a:spcBef>
            <a:spcAft>
              <a:spcPct val="35000"/>
            </a:spcAft>
            <a:buNone/>
          </a:pPr>
          <a:r>
            <a:rPr lang="en-US" sz="1700" kern="1200"/>
            <a:t>- Fasteners underperformed</a:t>
          </a:r>
        </a:p>
      </dsp:txBody>
      <dsp:txXfrm>
        <a:off x="4260441" y="2876227"/>
        <a:ext cx="3623906" cy="5710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ED9CAC14-E0FD-7C34-9A11-7E601A239B6C}"/>
              </a:ext>
            </a:extLst>
          </p:cNvPr>
          <p:cNvPicPr>
            <a:picLocks noChangeAspect="1"/>
          </p:cNvPicPr>
          <p:nvPr/>
        </p:nvPicPr>
        <p:blipFill>
          <a:blip r:embed="rId2"/>
          <a:srcRect t="9091" r="19091"/>
          <a:stretch>
            <a:fillRect/>
          </a:stretch>
        </p:blipFill>
        <p:spPr>
          <a:xfrm>
            <a:off x="20" y="10"/>
            <a:ext cx="9143980" cy="6857990"/>
          </a:xfrm>
          <a:prstGeom prst="rect">
            <a:avLst/>
          </a:prstGeom>
        </p:spPr>
      </p:pic>
      <p:sp>
        <p:nvSpPr>
          <p:cNvPr id="28" name="Rectangle 2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03414" y="3091928"/>
            <a:ext cx="6808922" cy="2387600"/>
          </a:xfrm>
        </p:spPr>
        <p:txBody>
          <a:bodyPr>
            <a:normAutofit/>
          </a:bodyPr>
          <a:lstStyle/>
          <a:p>
            <a:pPr algn="l"/>
            <a:r>
              <a:rPr lang="en-GB" sz="5700">
                <a:solidFill>
                  <a:schemeClr val="bg1"/>
                </a:solidFill>
              </a:rPr>
              <a:t>SQL Performance Report</a:t>
            </a:r>
          </a:p>
        </p:txBody>
      </p:sp>
      <p:sp>
        <p:nvSpPr>
          <p:cNvPr id="30" name="Rectangle: Rounded Corners 2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3414" y="5624945"/>
            <a:ext cx="6808922" cy="592975"/>
          </a:xfrm>
        </p:spPr>
        <p:txBody>
          <a:bodyPr anchor="ctr">
            <a:normAutofit/>
          </a:bodyPr>
          <a:lstStyle/>
          <a:p>
            <a:pPr algn="l">
              <a:lnSpc>
                <a:spcPct val="90000"/>
              </a:lnSpc>
            </a:pPr>
            <a:r>
              <a:rPr lang="en-GB" sz="2700">
                <a:solidFill>
                  <a:schemeClr val="bg1"/>
                </a:solidFill>
              </a:rPr>
              <a:t>Campaign Period: Jan 1, 2014 – Dec 31, 2017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r>
              <a:rPr lang="en-GB" sz="4500"/>
              <a:t>Challenges Identified</a:t>
            </a:r>
          </a:p>
        </p:txBody>
      </p:sp>
      <p:graphicFrame>
        <p:nvGraphicFramePr>
          <p:cNvPr id="5" name="Content Placeholder 2">
            <a:extLst>
              <a:ext uri="{FF2B5EF4-FFF2-40B4-BE49-F238E27FC236}">
                <a16:creationId xmlns:a16="http://schemas.microsoft.com/office/drawing/2014/main" id="{B3BFA3DB-2071-4016-8983-6BFE01981A60}"/>
              </a:ext>
            </a:extLst>
          </p:cNvPr>
          <p:cNvGraphicFramePr>
            <a:graphicFrameLocks noGrp="1"/>
          </p:cNvGraphicFramePr>
          <p:nvPr>
            <p:ph idx="1"/>
            <p:extLst>
              <p:ext uri="{D42A27DB-BD31-4B8C-83A1-F6EECF244321}">
                <p14:modId xmlns:p14="http://schemas.microsoft.com/office/powerpoint/2010/main" val="191015827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673770"/>
            <a:ext cx="2415246" cy="2027227"/>
          </a:xfrm>
        </p:spPr>
        <p:txBody>
          <a:bodyPr anchor="t">
            <a:normAutofit/>
          </a:bodyPr>
          <a:lstStyle/>
          <a:p>
            <a:pPr>
              <a:lnSpc>
                <a:spcPct val="90000"/>
              </a:lnSpc>
            </a:pPr>
            <a:r>
              <a:rPr lang="en-GB" sz="3300">
                <a:solidFill>
                  <a:srgbClr val="FFFFFF"/>
                </a:solidFill>
              </a:rPr>
              <a:t>Top Customer Contribution</a:t>
            </a:r>
          </a:p>
        </p:txBody>
      </p:sp>
      <p:graphicFrame>
        <p:nvGraphicFramePr>
          <p:cNvPr id="5" name="Content Placeholder 2">
            <a:extLst>
              <a:ext uri="{FF2B5EF4-FFF2-40B4-BE49-F238E27FC236}">
                <a16:creationId xmlns:a16="http://schemas.microsoft.com/office/drawing/2014/main" id="{908F5E22-C3C6-0F55-57FD-063ACB91E8E1}"/>
              </a:ext>
            </a:extLst>
          </p:cNvPr>
          <p:cNvGraphicFramePr>
            <a:graphicFrameLocks noGrp="1"/>
          </p:cNvGraphicFramePr>
          <p:nvPr>
            <p:ph idx="1"/>
            <p:extLst>
              <p:ext uri="{D42A27DB-BD31-4B8C-83A1-F6EECF244321}">
                <p14:modId xmlns:p14="http://schemas.microsoft.com/office/powerpoint/2010/main" val="1062403000"/>
              </p:ext>
            </p:extLst>
          </p:nvPr>
        </p:nvGraphicFramePr>
        <p:xfrm>
          <a:off x="4157004" y="541606"/>
          <a:ext cx="4358346"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Recommendations</a:t>
            </a:r>
          </a:p>
        </p:txBody>
      </p:sp>
      <p:pic>
        <p:nvPicPr>
          <p:cNvPr id="6" name="Picture 5" descr="A blurry image of a city&#10;&#10;AI-generated content may be incorrect.">
            <a:extLst>
              <a:ext uri="{FF2B5EF4-FFF2-40B4-BE49-F238E27FC236}">
                <a16:creationId xmlns:a16="http://schemas.microsoft.com/office/drawing/2014/main" id="{C005721E-CB17-2E1D-1E49-A3EBDD0D385B}"/>
              </a:ext>
            </a:extLst>
          </p:cNvPr>
          <p:cNvPicPr>
            <a:picLocks noChangeAspect="1"/>
          </p:cNvPicPr>
          <p:nvPr/>
        </p:nvPicPr>
        <p:blipFill>
          <a:blip r:embed="rId2"/>
          <a:srcRect r="10999" b="-1"/>
          <a:stretch>
            <a:fillRect/>
          </a:stretch>
        </p:blipFill>
        <p:spPr>
          <a:xfrm>
            <a:off x="5582653" y="3362103"/>
            <a:ext cx="2081463" cy="1561095"/>
          </a:xfrm>
          <a:prstGeom prst="rect">
            <a:avLst/>
          </a:prstGeom>
        </p:spPr>
      </p:pic>
      <p:graphicFrame>
        <p:nvGraphicFramePr>
          <p:cNvPr id="5" name="Content Placeholder 2">
            <a:extLst>
              <a:ext uri="{FF2B5EF4-FFF2-40B4-BE49-F238E27FC236}">
                <a16:creationId xmlns:a16="http://schemas.microsoft.com/office/drawing/2014/main" id="{F225A010-FC63-D644-A797-CE2A4B3B7305}"/>
              </a:ext>
            </a:extLst>
          </p:cNvPr>
          <p:cNvGraphicFramePr>
            <a:graphicFrameLocks noGrp="1"/>
          </p:cNvGraphicFramePr>
          <p:nvPr>
            <p:ph idx="1"/>
            <p:extLst>
              <p:ext uri="{D42A27DB-BD31-4B8C-83A1-F6EECF244321}">
                <p14:modId xmlns:p14="http://schemas.microsoft.com/office/powerpoint/2010/main" val="3537982505"/>
              </p:ext>
            </p:extLst>
          </p:nvPr>
        </p:nvGraphicFramePr>
        <p:xfrm>
          <a:off x="628650" y="2013625"/>
          <a:ext cx="3943350" cy="416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4493418" y="279400"/>
            <a:ext cx="4021932" cy="1892300"/>
          </a:xfrm>
        </p:spPr>
        <p:txBody>
          <a:bodyPr>
            <a:normAutofit/>
          </a:bodyPr>
          <a:lstStyle/>
          <a:p>
            <a:r>
              <a:rPr lang="en-GB"/>
              <a:t>Campaign Overview</a:t>
            </a:r>
          </a:p>
        </p:txBody>
      </p:sp>
      <p:graphicFrame>
        <p:nvGraphicFramePr>
          <p:cNvPr id="5" name="Content Placeholder 2">
            <a:extLst>
              <a:ext uri="{FF2B5EF4-FFF2-40B4-BE49-F238E27FC236}">
                <a16:creationId xmlns:a16="http://schemas.microsoft.com/office/drawing/2014/main" id="{A5970236-E487-BF99-A891-40D2037705B3}"/>
              </a:ext>
            </a:extLst>
          </p:cNvPr>
          <p:cNvGraphicFramePr>
            <a:graphicFrameLocks noGrp="1"/>
          </p:cNvGraphicFramePr>
          <p:nvPr>
            <p:ph idx="1"/>
            <p:extLst>
              <p:ext uri="{D42A27DB-BD31-4B8C-83A1-F6EECF244321}">
                <p14:modId xmlns:p14="http://schemas.microsoft.com/office/powerpoint/2010/main" val="1563998557"/>
              </p:ext>
            </p:extLst>
          </p:nvPr>
        </p:nvGraphicFramePr>
        <p:xfrm>
          <a:off x="133350" y="1803400"/>
          <a:ext cx="8667750"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673770"/>
            <a:ext cx="2415246" cy="2027227"/>
          </a:xfrm>
        </p:spPr>
        <p:txBody>
          <a:bodyPr anchor="t">
            <a:normAutofit/>
          </a:bodyPr>
          <a:lstStyle/>
          <a:p>
            <a:pPr>
              <a:lnSpc>
                <a:spcPct val="90000"/>
              </a:lnSpc>
            </a:pPr>
            <a:r>
              <a:rPr lang="en-GB" sz="4300">
                <a:solidFill>
                  <a:srgbClr val="FFFFFF"/>
                </a:solidFill>
              </a:rPr>
              <a:t>Category Profit Highlights</a:t>
            </a:r>
          </a:p>
        </p:txBody>
      </p:sp>
      <p:graphicFrame>
        <p:nvGraphicFramePr>
          <p:cNvPr id="5" name="Content Placeholder 2">
            <a:extLst>
              <a:ext uri="{FF2B5EF4-FFF2-40B4-BE49-F238E27FC236}">
                <a16:creationId xmlns:a16="http://schemas.microsoft.com/office/drawing/2014/main" id="{A6278A41-66B3-7D46-2DB1-7F363BCE352E}"/>
              </a:ext>
            </a:extLst>
          </p:cNvPr>
          <p:cNvGraphicFramePr>
            <a:graphicFrameLocks noGrp="1"/>
          </p:cNvGraphicFramePr>
          <p:nvPr>
            <p:ph idx="1"/>
            <p:extLst>
              <p:ext uri="{D42A27DB-BD31-4B8C-83A1-F6EECF244321}">
                <p14:modId xmlns:p14="http://schemas.microsoft.com/office/powerpoint/2010/main" val="1940940209"/>
              </p:ext>
            </p:extLst>
          </p:nvPr>
        </p:nvGraphicFramePr>
        <p:xfrm>
          <a:off x="4157004" y="541606"/>
          <a:ext cx="4358346"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673770"/>
            <a:ext cx="2415246" cy="2027227"/>
          </a:xfrm>
        </p:spPr>
        <p:txBody>
          <a:bodyPr anchor="t">
            <a:normAutofit/>
          </a:bodyPr>
          <a:lstStyle/>
          <a:p>
            <a:pPr>
              <a:lnSpc>
                <a:spcPct val="90000"/>
              </a:lnSpc>
            </a:pPr>
            <a:r>
              <a:rPr lang="en-GB" sz="3300">
                <a:solidFill>
                  <a:srgbClr val="FFFFFF"/>
                </a:solidFill>
              </a:rPr>
              <a:t>Subcategory Profit Trends</a:t>
            </a:r>
          </a:p>
        </p:txBody>
      </p:sp>
      <p:graphicFrame>
        <p:nvGraphicFramePr>
          <p:cNvPr id="5" name="Content Placeholder 2">
            <a:extLst>
              <a:ext uri="{FF2B5EF4-FFF2-40B4-BE49-F238E27FC236}">
                <a16:creationId xmlns:a16="http://schemas.microsoft.com/office/drawing/2014/main" id="{EEC1E31B-C1D7-9A7C-E243-18B98FE84F15}"/>
              </a:ext>
            </a:extLst>
          </p:cNvPr>
          <p:cNvGraphicFramePr>
            <a:graphicFrameLocks noGrp="1"/>
          </p:cNvGraphicFramePr>
          <p:nvPr>
            <p:ph idx="1"/>
            <p:extLst>
              <p:ext uri="{D42A27DB-BD31-4B8C-83A1-F6EECF244321}">
                <p14:modId xmlns:p14="http://schemas.microsoft.com/office/powerpoint/2010/main" val="1945475898"/>
              </p:ext>
            </p:extLst>
          </p:nvPr>
        </p:nvGraphicFramePr>
        <p:xfrm>
          <a:off x="4157004" y="541606"/>
          <a:ext cx="4358346"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09521"/>
            <a:ext cx="7674102" cy="1014984"/>
          </a:xfrm>
        </p:spPr>
        <p:txBody>
          <a:bodyPr>
            <a:normAutofit/>
          </a:bodyPr>
          <a:lstStyle/>
          <a:p>
            <a:r>
              <a:rPr lang="en-GB" sz="3500"/>
              <a:t>Sales Trends Over Time</a:t>
            </a:r>
          </a:p>
        </p:txBody>
      </p:sp>
      <p:sp>
        <p:nvSpPr>
          <p:cNvPr id="29" name="Rectangle 2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658327"/>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5E829E7-BA69-2B84-8FA8-5E41ED2FA09F}"/>
              </a:ext>
            </a:extLst>
          </p:cNvPr>
          <p:cNvGraphicFramePr>
            <a:graphicFrameLocks noGrp="1"/>
          </p:cNvGraphicFramePr>
          <p:nvPr>
            <p:ph idx="1"/>
            <p:extLst>
              <p:ext uri="{D42A27DB-BD31-4B8C-83A1-F6EECF244321}">
                <p14:modId xmlns:p14="http://schemas.microsoft.com/office/powerpoint/2010/main" val="2125642770"/>
              </p:ext>
            </p:extLst>
          </p:nvPr>
        </p:nvGraphicFramePr>
        <p:xfrm>
          <a:off x="836676" y="1673352"/>
          <a:ext cx="7674102"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GB" sz="4500"/>
              <a:t>Geographic Insights</a:t>
            </a:r>
          </a:p>
        </p:txBody>
      </p:sp>
      <p:graphicFrame>
        <p:nvGraphicFramePr>
          <p:cNvPr id="5" name="Content Placeholder 2">
            <a:extLst>
              <a:ext uri="{FF2B5EF4-FFF2-40B4-BE49-F238E27FC236}">
                <a16:creationId xmlns:a16="http://schemas.microsoft.com/office/drawing/2014/main" id="{D54E1404-7142-BE47-3166-07C12DB66B74}"/>
              </a:ext>
            </a:extLst>
          </p:cNvPr>
          <p:cNvGraphicFramePr>
            <a:graphicFrameLocks noGrp="1"/>
          </p:cNvGraphicFramePr>
          <p:nvPr>
            <p:ph idx="1"/>
            <p:extLst>
              <p:ext uri="{D42A27DB-BD31-4B8C-83A1-F6EECF244321}">
                <p14:modId xmlns:p14="http://schemas.microsoft.com/office/powerpoint/2010/main" val="63055835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a:t>Customer Lifetime Value (CLV)</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FF9A10E1-6E54-DA61-0FCC-2592B6F60069}"/>
              </a:ext>
            </a:extLst>
          </p:cNvPr>
          <p:cNvGraphicFramePr>
            <a:graphicFrameLocks noGrp="1"/>
          </p:cNvGraphicFramePr>
          <p:nvPr>
            <p:ph idx="1"/>
            <p:extLst>
              <p:ext uri="{D42A27DB-BD31-4B8C-83A1-F6EECF244321}">
                <p14:modId xmlns:p14="http://schemas.microsoft.com/office/powerpoint/2010/main" val="3738879844"/>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96BFB2-0B75-6E37-CE30-EFEB36BCFB4A}"/>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FA195-20AB-4681-C2D3-FD69B38435E0}"/>
              </a:ext>
            </a:extLst>
          </p:cNvPr>
          <p:cNvSpPr>
            <a:spLocks noGrp="1"/>
          </p:cNvSpPr>
          <p:nvPr>
            <p:ph type="title"/>
          </p:nvPr>
        </p:nvSpPr>
        <p:spPr>
          <a:xfrm>
            <a:off x="628650" y="557188"/>
            <a:ext cx="7886700" cy="1133499"/>
          </a:xfrm>
        </p:spPr>
        <p:txBody>
          <a:bodyPr>
            <a:normAutofit/>
          </a:bodyPr>
          <a:lstStyle/>
          <a:p>
            <a:r>
              <a:rPr lang="en-GB" sz="4200"/>
              <a:t>Ship mode with the best discount</a:t>
            </a:r>
          </a:p>
        </p:txBody>
      </p:sp>
      <p:graphicFrame>
        <p:nvGraphicFramePr>
          <p:cNvPr id="15" name="Content Placeholder 2">
            <a:extLst>
              <a:ext uri="{FF2B5EF4-FFF2-40B4-BE49-F238E27FC236}">
                <a16:creationId xmlns:a16="http://schemas.microsoft.com/office/drawing/2014/main" id="{E72C610D-04EF-04AA-2D4E-77220B2EAC29}"/>
              </a:ext>
            </a:extLst>
          </p:cNvPr>
          <p:cNvGraphicFramePr>
            <a:graphicFrameLocks noGrp="1"/>
          </p:cNvGraphicFramePr>
          <p:nvPr>
            <p:ph idx="1"/>
            <p:extLst>
              <p:ext uri="{D42A27DB-BD31-4B8C-83A1-F6EECF244321}">
                <p14:modId xmlns:p14="http://schemas.microsoft.com/office/powerpoint/2010/main" val="301393365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41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32F62A-B12E-19EE-F743-9EA99B891F76}"/>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1FCE007-5189-88B1-C147-FC4B32D1D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9FC0CF4A-D2C2-B15B-3F64-F21A6468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920C7B-51DA-AF2B-B9A6-FE2111A3296B}"/>
              </a:ext>
            </a:extLst>
          </p:cNvPr>
          <p:cNvSpPr>
            <a:spLocks noGrp="1"/>
          </p:cNvSpPr>
          <p:nvPr>
            <p:ph type="title"/>
          </p:nvPr>
        </p:nvSpPr>
        <p:spPr>
          <a:xfrm>
            <a:off x="628650" y="673770"/>
            <a:ext cx="2415246" cy="2027227"/>
          </a:xfrm>
        </p:spPr>
        <p:txBody>
          <a:bodyPr anchor="t">
            <a:normAutofit/>
          </a:bodyPr>
          <a:lstStyle/>
          <a:p>
            <a:pPr>
              <a:lnSpc>
                <a:spcPct val="90000"/>
              </a:lnSpc>
            </a:pPr>
            <a:r>
              <a:rPr lang="en-GB" sz="3600" dirty="0">
                <a:solidFill>
                  <a:srgbClr val="FFFFFF"/>
                </a:solidFill>
              </a:rPr>
              <a:t>Most Profitable Customers</a:t>
            </a:r>
          </a:p>
        </p:txBody>
      </p:sp>
      <p:graphicFrame>
        <p:nvGraphicFramePr>
          <p:cNvPr id="15" name="Content Placeholder 2">
            <a:extLst>
              <a:ext uri="{FF2B5EF4-FFF2-40B4-BE49-F238E27FC236}">
                <a16:creationId xmlns:a16="http://schemas.microsoft.com/office/drawing/2014/main" id="{011C5CC2-B2D8-44AA-81C9-FE41B1A4CA21}"/>
              </a:ext>
            </a:extLst>
          </p:cNvPr>
          <p:cNvGraphicFramePr>
            <a:graphicFrameLocks noGrp="1"/>
          </p:cNvGraphicFramePr>
          <p:nvPr>
            <p:ph idx="1"/>
            <p:extLst>
              <p:ext uri="{D42A27DB-BD31-4B8C-83A1-F6EECF244321}">
                <p14:modId xmlns:p14="http://schemas.microsoft.com/office/powerpoint/2010/main" val="2709477545"/>
              </p:ext>
            </p:extLst>
          </p:nvPr>
        </p:nvGraphicFramePr>
        <p:xfrm>
          <a:off x="4157004" y="541606"/>
          <a:ext cx="4358346"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539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426</Words>
  <Application>Microsoft Office PowerPoint</Application>
  <PresentationFormat>On-screen Show (4:3)</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SQL Performance Report</vt:lpstr>
      <vt:lpstr>Campaign Overview</vt:lpstr>
      <vt:lpstr>Category Profit Highlights</vt:lpstr>
      <vt:lpstr>Subcategory Profit Trends</vt:lpstr>
      <vt:lpstr>Sales Trends Over Time</vt:lpstr>
      <vt:lpstr>Geographic Insights</vt:lpstr>
      <vt:lpstr>Customer Lifetime Value (CLV)</vt:lpstr>
      <vt:lpstr>Ship mode with the best discount</vt:lpstr>
      <vt:lpstr>Most Profitable Customers</vt:lpstr>
      <vt:lpstr>Challenges Identified</vt:lpstr>
      <vt:lpstr>Top Customer Contribution</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Olugbenga Temenu</cp:lastModifiedBy>
  <cp:revision>2</cp:revision>
  <dcterms:created xsi:type="dcterms:W3CDTF">2013-01-27T09:14:16Z</dcterms:created>
  <dcterms:modified xsi:type="dcterms:W3CDTF">2025-07-11T20:10:09Z</dcterms:modified>
  <cp:category/>
</cp:coreProperties>
</file>